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36"/>
  </p:notesMasterIdLst>
  <p:sldIdLst>
    <p:sldId id="271" r:id="rId2"/>
    <p:sldId id="277" r:id="rId3"/>
    <p:sldId id="272" r:id="rId4"/>
    <p:sldId id="278" r:id="rId5"/>
    <p:sldId id="276" r:id="rId6"/>
    <p:sldId id="280" r:id="rId7"/>
    <p:sldId id="294" r:id="rId8"/>
    <p:sldId id="295" r:id="rId9"/>
    <p:sldId id="290" r:id="rId10"/>
    <p:sldId id="296" r:id="rId11"/>
    <p:sldId id="297" r:id="rId12"/>
    <p:sldId id="298" r:id="rId13"/>
    <p:sldId id="299" r:id="rId14"/>
    <p:sldId id="300" r:id="rId15"/>
    <p:sldId id="301" r:id="rId16"/>
    <p:sldId id="303" r:id="rId17"/>
    <p:sldId id="291" r:id="rId18"/>
    <p:sldId id="302" r:id="rId19"/>
    <p:sldId id="304" r:id="rId20"/>
    <p:sldId id="305" r:id="rId21"/>
    <p:sldId id="308" r:id="rId22"/>
    <p:sldId id="309" r:id="rId23"/>
    <p:sldId id="312" r:id="rId24"/>
    <p:sldId id="314" r:id="rId25"/>
    <p:sldId id="292" r:id="rId26"/>
    <p:sldId id="315" r:id="rId27"/>
    <p:sldId id="316" r:id="rId28"/>
    <p:sldId id="317" r:id="rId29"/>
    <p:sldId id="318" r:id="rId30"/>
    <p:sldId id="319" r:id="rId31"/>
    <p:sldId id="320" r:id="rId32"/>
    <p:sldId id="321" r:id="rId33"/>
    <p:sldId id="322" r:id="rId34"/>
    <p:sldId id="281" r:id="rId35"/>
  </p:sldIdLst>
  <p:sldSz cx="12192000" cy="6858000"/>
  <p:notesSz cx="6858000" cy="9144000"/>
  <p:embeddedFontLst>
    <p:embeddedFont>
      <p:font typeface="等线" panose="02010600030101010101" pitchFamily="2" charset="-122"/>
      <p:regular r:id="rId37"/>
      <p:bold r:id="rId38"/>
    </p:embeddedFont>
    <p:embeddedFont>
      <p:font typeface="时尚中黑简体" panose="01010104010101010101" pitchFamily="2" charset="-122"/>
      <p:regular r:id="rId39"/>
    </p:embeddedFont>
    <p:embeddedFont>
      <p:font typeface="微软雅黑" panose="020B0503020204020204" pitchFamily="34" charset="-122"/>
      <p:regular r:id="rId40"/>
      <p:bold r:id="rId41"/>
    </p:embeddedFont>
    <p:embeddedFont>
      <p:font typeface="Calibri" panose="020F0502020204030204" pitchFamily="34" charset="0"/>
      <p:regular r:id="rId42"/>
      <p:bold r:id="rId43"/>
      <p:italic r:id="rId44"/>
      <p:boldItalic r:id="rId45"/>
    </p:embeddedFont>
  </p:embeddedFontLst>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1391"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27B4DB"/>
    <a:srgbClr val="FFC000"/>
    <a:srgbClr val="71E3B8"/>
    <a:srgbClr val="E6F1F1"/>
    <a:srgbClr val="2365C9"/>
    <a:srgbClr val="E6E6E6"/>
    <a:srgbClr val="BFBFBF"/>
    <a:srgbClr val="E6F1F2"/>
    <a:srgbClr val="005E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autoAdjust="0"/>
    <p:restoredTop sz="94703" autoAdjust="0"/>
  </p:normalViewPr>
  <p:slideViewPr>
    <p:cSldViewPr snapToGrid="0">
      <p:cViewPr>
        <p:scale>
          <a:sx n="66" d="100"/>
          <a:sy n="66" d="100"/>
        </p:scale>
        <p:origin x="-354" y="852"/>
      </p:cViewPr>
      <p:guideLst>
        <p:guide pos="3840"/>
        <p:guide pos="1391"/>
        <p:guide orient="horz" pos="2160"/>
      </p:guideLst>
    </p:cSldViewPr>
  </p:slid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2018/10/3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安全隔离网购置的费用按照预算规定是应该计入安全文明施工费；在新的预算规定中在前期工作费中增加了社会稳定风险评估产生的相应费用；已征用土地建筑的拆出费用应当计入余物清理费；在安全文明施工费中包含了环境保护费用，所以为达到环保部门要求所需的费用也应当计入安全文明施工费中。</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3118190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832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535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57C032-3403-4AA8-8C90-A381B82159CB}"/>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053878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48848A9-E630-4092-AD9B-5CAEDED2FAA2}"/>
              </a:ext>
            </a:extLst>
          </p:cNvPr>
          <p:cNvSpPr/>
          <p:nvPr userDrawn="1"/>
        </p:nvSpPr>
        <p:spPr>
          <a:xfrm>
            <a:off x="0" y="0"/>
            <a:ext cx="12192000" cy="6858000"/>
          </a:xfrm>
          <a:prstGeom prst="rect">
            <a:avLst/>
          </a:prstGeom>
          <a:gradFill flip="none" rotWithShape="1">
            <a:gsLst>
              <a:gs pos="0">
                <a:srgbClr val="22B1DB"/>
              </a:gs>
              <a:gs pos="100000">
                <a:srgbClr val="71E3B8"/>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1F60A667-8F13-40C9-A521-B9353BF26E45}"/>
              </a:ext>
            </a:extLst>
          </p:cNvPr>
          <p:cNvPicPr>
            <a:picLocks noChangeAspect="1"/>
          </p:cNvPicPr>
          <p:nvPr userDrawn="1"/>
        </p:nvPicPr>
        <p:blipFill>
          <a:blip r:embed="rId6"/>
          <a:stretch>
            <a:fillRect/>
          </a:stretch>
        </p:blipFill>
        <p:spPr>
          <a:xfrm>
            <a:off x="4207" y="-297"/>
            <a:ext cx="9419136" cy="6858594"/>
          </a:xfrm>
          <a:prstGeom prst="rect">
            <a:avLst/>
          </a:prstGeom>
        </p:spPr>
      </p:pic>
      <p:pic>
        <p:nvPicPr>
          <p:cNvPr id="12" name="图片 11">
            <a:extLst>
              <a:ext uri="{FF2B5EF4-FFF2-40B4-BE49-F238E27FC236}">
                <a16:creationId xmlns:a16="http://schemas.microsoft.com/office/drawing/2014/main" id="{2F942A62-F249-4FB9-A7DB-28910D42B9BF}"/>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b="18216"/>
          <a:stretch/>
        </p:blipFill>
        <p:spPr>
          <a:xfrm>
            <a:off x="0" y="4786625"/>
            <a:ext cx="12159718" cy="2071375"/>
          </a:xfrm>
          <a:prstGeom prst="rect">
            <a:avLst/>
          </a:prstGeom>
        </p:spPr>
      </p:pic>
      <p:pic>
        <p:nvPicPr>
          <p:cNvPr id="13" name="图片 12">
            <a:extLst>
              <a:ext uri="{FF2B5EF4-FFF2-40B4-BE49-F238E27FC236}">
                <a16:creationId xmlns:a16="http://schemas.microsoft.com/office/drawing/2014/main" id="{25BF6914-217E-4EA3-BE55-A88BC07CFDF8}"/>
              </a:ext>
            </a:extLst>
          </p:cNvPr>
          <p:cNvPicPr>
            <a:picLocks noChangeAspect="1"/>
          </p:cNvPicPr>
          <p:nvPr userDrawn="1"/>
        </p:nvPicPr>
        <p:blipFill>
          <a:blip r:embed="rId8"/>
          <a:stretch>
            <a:fillRect/>
          </a:stretch>
        </p:blipFill>
        <p:spPr>
          <a:xfrm>
            <a:off x="9570895" y="309305"/>
            <a:ext cx="1950889" cy="646232"/>
          </a:xfrm>
          <a:prstGeom prst="rect">
            <a:avLst/>
          </a:prstGeom>
        </p:spPr>
      </p:pic>
      <p:sp>
        <p:nvSpPr>
          <p:cNvPr id="9" name="矩形 8">
            <a:extLst>
              <a:ext uri="{FF2B5EF4-FFF2-40B4-BE49-F238E27FC236}">
                <a16:creationId xmlns:a16="http://schemas.microsoft.com/office/drawing/2014/main" id="{A0A4A229-7690-4EC6-AC48-D8B865E2EEAE}"/>
              </a:ext>
            </a:extLst>
          </p:cNvPr>
          <p:cNvSpPr/>
          <p:nvPr/>
        </p:nvSpPr>
        <p:spPr>
          <a:xfrm>
            <a:off x="563880" y="-763291"/>
            <a:ext cx="574823" cy="574823"/>
          </a:xfrm>
          <a:prstGeom prst="rect">
            <a:avLst/>
          </a:prstGeom>
          <a:solidFill>
            <a:srgbClr val="27B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220FABDC-35E2-48CA-917C-285197C06C92}"/>
              </a:ext>
            </a:extLst>
          </p:cNvPr>
          <p:cNvSpPr/>
          <p:nvPr/>
        </p:nvSpPr>
        <p:spPr>
          <a:xfrm>
            <a:off x="1138703" y="-763291"/>
            <a:ext cx="574823" cy="574823"/>
          </a:xfrm>
          <a:prstGeom prst="rect">
            <a:avLst/>
          </a:prstGeom>
          <a:solidFill>
            <a:srgbClr val="71E3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0789B56-CD4C-4A6B-AB18-EAA192D82492}"/>
              </a:ext>
            </a:extLst>
          </p:cNvPr>
          <p:cNvSpPr/>
          <p:nvPr/>
        </p:nvSpPr>
        <p:spPr>
          <a:xfrm>
            <a:off x="1713526" y="-763291"/>
            <a:ext cx="574823" cy="57482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003E167-3B24-41AA-A5CC-EF225157E0BF}"/>
              </a:ext>
            </a:extLst>
          </p:cNvPr>
          <p:cNvSpPr/>
          <p:nvPr/>
        </p:nvSpPr>
        <p:spPr>
          <a:xfrm>
            <a:off x="2288349" y="-763291"/>
            <a:ext cx="574823" cy="574823"/>
          </a:xfrm>
          <a:prstGeom prst="rect">
            <a:avLst/>
          </a:prstGeom>
          <a:solidFill>
            <a:srgbClr val="E6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8216C09A-83BA-42AF-AEE2-7E0959351EE4}"/>
              </a:ext>
            </a:extLst>
          </p:cNvPr>
          <p:cNvSpPr/>
          <p:nvPr/>
        </p:nvSpPr>
        <p:spPr>
          <a:xfrm>
            <a:off x="2863172" y="-763291"/>
            <a:ext cx="574823" cy="57482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8CCB29B0-3978-49E4-AAFD-7B53D85CDBBE}"/>
              </a:ext>
            </a:extLst>
          </p:cNvPr>
          <p:cNvSpPr/>
          <p:nvPr userDrawn="1"/>
        </p:nvSpPr>
        <p:spPr>
          <a:xfrm>
            <a:off x="-10943" y="-763291"/>
            <a:ext cx="574823" cy="574823"/>
          </a:xfrm>
          <a:prstGeom prst="rect">
            <a:avLst/>
          </a:prstGeom>
          <a:solidFill>
            <a:srgbClr val="236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31249ED6-47C9-4157-8E03-83EA7B2A6C69}"/>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5794577" y="-188468"/>
            <a:ext cx="3963874" cy="6858000"/>
          </a:xfrm>
          <a:prstGeom prst="rect">
            <a:avLst/>
          </a:prstGeom>
        </p:spPr>
      </p:pic>
      <p:sp>
        <p:nvSpPr>
          <p:cNvPr id="14" name="矩形: 圆角 13">
            <a:extLst>
              <a:ext uri="{FF2B5EF4-FFF2-40B4-BE49-F238E27FC236}">
                <a16:creationId xmlns:a16="http://schemas.microsoft.com/office/drawing/2014/main" id="{0B1EAB96-F345-4C30-BE08-8158DE6A22D7}"/>
              </a:ext>
            </a:extLst>
          </p:cNvPr>
          <p:cNvSpPr/>
          <p:nvPr userDrawn="1"/>
        </p:nvSpPr>
        <p:spPr>
          <a:xfrm>
            <a:off x="637934" y="1062925"/>
            <a:ext cx="10883850" cy="5177538"/>
          </a:xfrm>
          <a:prstGeom prst="roundRect">
            <a:avLst>
              <a:gd name="adj" fmla="val 6070"/>
            </a:avLst>
          </a:prstGeom>
          <a:solidFill>
            <a:schemeClr val="bg1">
              <a:alpha val="87000"/>
            </a:schemeClr>
          </a:solidFill>
          <a:ln w="12700" cap="flat" cmpd="sng" algn="ctr">
            <a:noFill/>
            <a:prstDash val="solid"/>
            <a:miter lim="800000"/>
          </a:ln>
          <a:effectLst>
            <a:outerShdw blurRad="127000" dist="38100" dir="5400000" sx="101000" sy="101000" algn="t" rotWithShape="0">
              <a:prstClr val="black">
                <a:alpha val="3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55" r:id="rId3"/>
    <p:sldLayoutId id="2147483665" r:id="rId4"/>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tags" Target="../tags/tag20.xml"/><Relationship Id="rId26" Type="http://schemas.openxmlformats.org/officeDocument/2006/relationships/tags" Target="../tags/tag28.xml"/><Relationship Id="rId3" Type="http://schemas.openxmlformats.org/officeDocument/2006/relationships/tags" Target="../tags/tag5.xml"/><Relationship Id="rId21" Type="http://schemas.openxmlformats.org/officeDocument/2006/relationships/tags" Target="../tags/tag23.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tags" Target="../tags/tag19.xml"/><Relationship Id="rId25" Type="http://schemas.openxmlformats.org/officeDocument/2006/relationships/tags" Target="../tags/tag27.xml"/><Relationship Id="rId2" Type="http://schemas.openxmlformats.org/officeDocument/2006/relationships/tags" Target="../tags/tag4.xml"/><Relationship Id="rId16" Type="http://schemas.openxmlformats.org/officeDocument/2006/relationships/tags" Target="../tags/tag18.xml"/><Relationship Id="rId20" Type="http://schemas.openxmlformats.org/officeDocument/2006/relationships/tags" Target="../tags/tag22.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24" Type="http://schemas.openxmlformats.org/officeDocument/2006/relationships/tags" Target="../tags/tag26.xml"/><Relationship Id="rId5" Type="http://schemas.openxmlformats.org/officeDocument/2006/relationships/tags" Target="../tags/tag7.xml"/><Relationship Id="rId15" Type="http://schemas.openxmlformats.org/officeDocument/2006/relationships/tags" Target="../tags/tag17.xml"/><Relationship Id="rId23" Type="http://schemas.openxmlformats.org/officeDocument/2006/relationships/tags" Target="../tags/tag25.xml"/><Relationship Id="rId28" Type="http://schemas.openxmlformats.org/officeDocument/2006/relationships/image" Target="../media/image7.png"/><Relationship Id="rId10" Type="http://schemas.openxmlformats.org/officeDocument/2006/relationships/tags" Target="../tags/tag12.xml"/><Relationship Id="rId19" Type="http://schemas.openxmlformats.org/officeDocument/2006/relationships/tags" Target="../tags/tag21.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 Id="rId22" Type="http://schemas.openxmlformats.org/officeDocument/2006/relationships/tags" Target="../tags/tag24.xml"/><Relationship Id="rId27"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image" Target="../media/image7.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6" Type="http://schemas.openxmlformats.org/officeDocument/2006/relationships/tags" Target="../tags/tag55.xml"/><Relationship Id="rId117" Type="http://schemas.openxmlformats.org/officeDocument/2006/relationships/tags" Target="../tags/tag146.xml"/><Relationship Id="rId21" Type="http://schemas.openxmlformats.org/officeDocument/2006/relationships/tags" Target="../tags/tag50.xml"/><Relationship Id="rId42" Type="http://schemas.openxmlformats.org/officeDocument/2006/relationships/tags" Target="../tags/tag71.xml"/><Relationship Id="rId47" Type="http://schemas.openxmlformats.org/officeDocument/2006/relationships/tags" Target="../tags/tag76.xml"/><Relationship Id="rId63" Type="http://schemas.openxmlformats.org/officeDocument/2006/relationships/tags" Target="../tags/tag92.xml"/><Relationship Id="rId68" Type="http://schemas.openxmlformats.org/officeDocument/2006/relationships/tags" Target="../tags/tag97.xml"/><Relationship Id="rId84" Type="http://schemas.openxmlformats.org/officeDocument/2006/relationships/tags" Target="../tags/tag113.xml"/><Relationship Id="rId89" Type="http://schemas.openxmlformats.org/officeDocument/2006/relationships/tags" Target="../tags/tag118.xml"/><Relationship Id="rId112" Type="http://schemas.openxmlformats.org/officeDocument/2006/relationships/tags" Target="../tags/tag141.xml"/><Relationship Id="rId16" Type="http://schemas.openxmlformats.org/officeDocument/2006/relationships/tags" Target="../tags/tag45.xml"/><Relationship Id="rId107" Type="http://schemas.openxmlformats.org/officeDocument/2006/relationships/tags" Target="../tags/tag136.xml"/><Relationship Id="rId11" Type="http://schemas.openxmlformats.org/officeDocument/2006/relationships/tags" Target="../tags/tag40.xml"/><Relationship Id="rId32" Type="http://schemas.openxmlformats.org/officeDocument/2006/relationships/tags" Target="../tags/tag61.xml"/><Relationship Id="rId37" Type="http://schemas.openxmlformats.org/officeDocument/2006/relationships/tags" Target="../tags/tag66.xml"/><Relationship Id="rId53" Type="http://schemas.openxmlformats.org/officeDocument/2006/relationships/tags" Target="../tags/tag82.xml"/><Relationship Id="rId58" Type="http://schemas.openxmlformats.org/officeDocument/2006/relationships/tags" Target="../tags/tag87.xml"/><Relationship Id="rId74" Type="http://schemas.openxmlformats.org/officeDocument/2006/relationships/tags" Target="../tags/tag103.xml"/><Relationship Id="rId79" Type="http://schemas.openxmlformats.org/officeDocument/2006/relationships/tags" Target="../tags/tag108.xml"/><Relationship Id="rId102" Type="http://schemas.openxmlformats.org/officeDocument/2006/relationships/tags" Target="../tags/tag131.xml"/><Relationship Id="rId123" Type="http://schemas.openxmlformats.org/officeDocument/2006/relationships/slideLayout" Target="../slideLayouts/slideLayout4.xml"/><Relationship Id="rId5" Type="http://schemas.openxmlformats.org/officeDocument/2006/relationships/tags" Target="../tags/tag34.xml"/><Relationship Id="rId61" Type="http://schemas.openxmlformats.org/officeDocument/2006/relationships/tags" Target="../tags/tag90.xml"/><Relationship Id="rId82" Type="http://schemas.openxmlformats.org/officeDocument/2006/relationships/tags" Target="../tags/tag111.xml"/><Relationship Id="rId90" Type="http://schemas.openxmlformats.org/officeDocument/2006/relationships/tags" Target="../tags/tag119.xml"/><Relationship Id="rId95" Type="http://schemas.openxmlformats.org/officeDocument/2006/relationships/tags" Target="../tags/tag124.xml"/><Relationship Id="rId19" Type="http://schemas.openxmlformats.org/officeDocument/2006/relationships/tags" Target="../tags/tag48.xml"/><Relationship Id="rId14" Type="http://schemas.openxmlformats.org/officeDocument/2006/relationships/tags" Target="../tags/tag43.xml"/><Relationship Id="rId22" Type="http://schemas.openxmlformats.org/officeDocument/2006/relationships/tags" Target="../tags/tag51.xml"/><Relationship Id="rId27" Type="http://schemas.openxmlformats.org/officeDocument/2006/relationships/tags" Target="../tags/tag56.xml"/><Relationship Id="rId30" Type="http://schemas.openxmlformats.org/officeDocument/2006/relationships/tags" Target="../tags/tag59.xml"/><Relationship Id="rId35" Type="http://schemas.openxmlformats.org/officeDocument/2006/relationships/tags" Target="../tags/tag64.xml"/><Relationship Id="rId43" Type="http://schemas.openxmlformats.org/officeDocument/2006/relationships/tags" Target="../tags/tag72.xml"/><Relationship Id="rId48" Type="http://schemas.openxmlformats.org/officeDocument/2006/relationships/tags" Target="../tags/tag77.xml"/><Relationship Id="rId56" Type="http://schemas.openxmlformats.org/officeDocument/2006/relationships/tags" Target="../tags/tag85.xml"/><Relationship Id="rId64" Type="http://schemas.openxmlformats.org/officeDocument/2006/relationships/tags" Target="../tags/tag93.xml"/><Relationship Id="rId69" Type="http://schemas.openxmlformats.org/officeDocument/2006/relationships/tags" Target="../tags/tag98.xml"/><Relationship Id="rId77" Type="http://schemas.openxmlformats.org/officeDocument/2006/relationships/tags" Target="../tags/tag106.xml"/><Relationship Id="rId100" Type="http://schemas.openxmlformats.org/officeDocument/2006/relationships/tags" Target="../tags/tag129.xml"/><Relationship Id="rId105" Type="http://schemas.openxmlformats.org/officeDocument/2006/relationships/tags" Target="../tags/tag134.xml"/><Relationship Id="rId113" Type="http://schemas.openxmlformats.org/officeDocument/2006/relationships/tags" Target="../tags/tag142.xml"/><Relationship Id="rId118" Type="http://schemas.openxmlformats.org/officeDocument/2006/relationships/tags" Target="../tags/tag147.xml"/><Relationship Id="rId8" Type="http://schemas.openxmlformats.org/officeDocument/2006/relationships/tags" Target="../tags/tag37.xml"/><Relationship Id="rId51" Type="http://schemas.openxmlformats.org/officeDocument/2006/relationships/tags" Target="../tags/tag80.xml"/><Relationship Id="rId72" Type="http://schemas.openxmlformats.org/officeDocument/2006/relationships/tags" Target="../tags/tag101.xml"/><Relationship Id="rId80" Type="http://schemas.openxmlformats.org/officeDocument/2006/relationships/tags" Target="../tags/tag109.xml"/><Relationship Id="rId85" Type="http://schemas.openxmlformats.org/officeDocument/2006/relationships/tags" Target="../tags/tag114.xml"/><Relationship Id="rId93" Type="http://schemas.openxmlformats.org/officeDocument/2006/relationships/tags" Target="../tags/tag122.xml"/><Relationship Id="rId98" Type="http://schemas.openxmlformats.org/officeDocument/2006/relationships/tags" Target="../tags/tag127.xml"/><Relationship Id="rId121" Type="http://schemas.openxmlformats.org/officeDocument/2006/relationships/tags" Target="../tags/tag150.xml"/><Relationship Id="rId3" Type="http://schemas.openxmlformats.org/officeDocument/2006/relationships/tags" Target="../tags/tag32.xml"/><Relationship Id="rId12" Type="http://schemas.openxmlformats.org/officeDocument/2006/relationships/tags" Target="../tags/tag41.xml"/><Relationship Id="rId17" Type="http://schemas.openxmlformats.org/officeDocument/2006/relationships/tags" Target="../tags/tag46.xml"/><Relationship Id="rId25" Type="http://schemas.openxmlformats.org/officeDocument/2006/relationships/tags" Target="../tags/tag54.xml"/><Relationship Id="rId33" Type="http://schemas.openxmlformats.org/officeDocument/2006/relationships/tags" Target="../tags/tag62.xml"/><Relationship Id="rId38" Type="http://schemas.openxmlformats.org/officeDocument/2006/relationships/tags" Target="../tags/tag67.xml"/><Relationship Id="rId46" Type="http://schemas.openxmlformats.org/officeDocument/2006/relationships/tags" Target="../tags/tag75.xml"/><Relationship Id="rId59" Type="http://schemas.openxmlformats.org/officeDocument/2006/relationships/tags" Target="../tags/tag88.xml"/><Relationship Id="rId67" Type="http://schemas.openxmlformats.org/officeDocument/2006/relationships/tags" Target="../tags/tag96.xml"/><Relationship Id="rId103" Type="http://schemas.openxmlformats.org/officeDocument/2006/relationships/tags" Target="../tags/tag132.xml"/><Relationship Id="rId108" Type="http://schemas.openxmlformats.org/officeDocument/2006/relationships/tags" Target="../tags/tag137.xml"/><Relationship Id="rId116" Type="http://schemas.openxmlformats.org/officeDocument/2006/relationships/tags" Target="../tags/tag145.xml"/><Relationship Id="rId124" Type="http://schemas.openxmlformats.org/officeDocument/2006/relationships/image" Target="../media/image7.png"/><Relationship Id="rId20" Type="http://schemas.openxmlformats.org/officeDocument/2006/relationships/tags" Target="../tags/tag49.xml"/><Relationship Id="rId41" Type="http://schemas.openxmlformats.org/officeDocument/2006/relationships/tags" Target="../tags/tag70.xml"/><Relationship Id="rId54" Type="http://schemas.openxmlformats.org/officeDocument/2006/relationships/tags" Target="../tags/tag83.xml"/><Relationship Id="rId62" Type="http://schemas.openxmlformats.org/officeDocument/2006/relationships/tags" Target="../tags/tag91.xml"/><Relationship Id="rId70" Type="http://schemas.openxmlformats.org/officeDocument/2006/relationships/tags" Target="../tags/tag99.xml"/><Relationship Id="rId75" Type="http://schemas.openxmlformats.org/officeDocument/2006/relationships/tags" Target="../tags/tag104.xml"/><Relationship Id="rId83" Type="http://schemas.openxmlformats.org/officeDocument/2006/relationships/tags" Target="../tags/tag112.xml"/><Relationship Id="rId88" Type="http://schemas.openxmlformats.org/officeDocument/2006/relationships/tags" Target="../tags/tag117.xml"/><Relationship Id="rId91" Type="http://schemas.openxmlformats.org/officeDocument/2006/relationships/tags" Target="../tags/tag120.xml"/><Relationship Id="rId96" Type="http://schemas.openxmlformats.org/officeDocument/2006/relationships/tags" Target="../tags/tag125.xml"/><Relationship Id="rId111" Type="http://schemas.openxmlformats.org/officeDocument/2006/relationships/tags" Target="../tags/tag140.xml"/><Relationship Id="rId1" Type="http://schemas.openxmlformats.org/officeDocument/2006/relationships/tags" Target="../tags/tag30.xml"/><Relationship Id="rId6" Type="http://schemas.openxmlformats.org/officeDocument/2006/relationships/tags" Target="../tags/tag35.xml"/><Relationship Id="rId15" Type="http://schemas.openxmlformats.org/officeDocument/2006/relationships/tags" Target="../tags/tag44.xml"/><Relationship Id="rId23" Type="http://schemas.openxmlformats.org/officeDocument/2006/relationships/tags" Target="../tags/tag52.xml"/><Relationship Id="rId28" Type="http://schemas.openxmlformats.org/officeDocument/2006/relationships/tags" Target="../tags/tag57.xml"/><Relationship Id="rId36" Type="http://schemas.openxmlformats.org/officeDocument/2006/relationships/tags" Target="../tags/tag65.xml"/><Relationship Id="rId49" Type="http://schemas.openxmlformats.org/officeDocument/2006/relationships/tags" Target="../tags/tag78.xml"/><Relationship Id="rId57" Type="http://schemas.openxmlformats.org/officeDocument/2006/relationships/tags" Target="../tags/tag86.xml"/><Relationship Id="rId106" Type="http://schemas.openxmlformats.org/officeDocument/2006/relationships/tags" Target="../tags/tag135.xml"/><Relationship Id="rId114" Type="http://schemas.openxmlformats.org/officeDocument/2006/relationships/tags" Target="../tags/tag143.xml"/><Relationship Id="rId119" Type="http://schemas.openxmlformats.org/officeDocument/2006/relationships/tags" Target="../tags/tag148.xml"/><Relationship Id="rId10" Type="http://schemas.openxmlformats.org/officeDocument/2006/relationships/tags" Target="../tags/tag39.xml"/><Relationship Id="rId31" Type="http://schemas.openxmlformats.org/officeDocument/2006/relationships/tags" Target="../tags/tag60.xml"/><Relationship Id="rId44" Type="http://schemas.openxmlformats.org/officeDocument/2006/relationships/tags" Target="../tags/tag73.xml"/><Relationship Id="rId52" Type="http://schemas.openxmlformats.org/officeDocument/2006/relationships/tags" Target="../tags/tag81.xml"/><Relationship Id="rId60" Type="http://schemas.openxmlformats.org/officeDocument/2006/relationships/tags" Target="../tags/tag89.xml"/><Relationship Id="rId65" Type="http://schemas.openxmlformats.org/officeDocument/2006/relationships/tags" Target="../tags/tag94.xml"/><Relationship Id="rId73" Type="http://schemas.openxmlformats.org/officeDocument/2006/relationships/tags" Target="../tags/tag102.xml"/><Relationship Id="rId78" Type="http://schemas.openxmlformats.org/officeDocument/2006/relationships/tags" Target="../tags/tag107.xml"/><Relationship Id="rId81" Type="http://schemas.openxmlformats.org/officeDocument/2006/relationships/tags" Target="../tags/tag110.xml"/><Relationship Id="rId86" Type="http://schemas.openxmlformats.org/officeDocument/2006/relationships/tags" Target="../tags/tag115.xml"/><Relationship Id="rId94" Type="http://schemas.openxmlformats.org/officeDocument/2006/relationships/tags" Target="../tags/tag123.xml"/><Relationship Id="rId99" Type="http://schemas.openxmlformats.org/officeDocument/2006/relationships/tags" Target="../tags/tag128.xml"/><Relationship Id="rId101" Type="http://schemas.openxmlformats.org/officeDocument/2006/relationships/tags" Target="../tags/tag130.xml"/><Relationship Id="rId122" Type="http://schemas.openxmlformats.org/officeDocument/2006/relationships/tags" Target="../tags/tag151.xml"/><Relationship Id="rId4" Type="http://schemas.openxmlformats.org/officeDocument/2006/relationships/tags" Target="../tags/tag33.xml"/><Relationship Id="rId9" Type="http://schemas.openxmlformats.org/officeDocument/2006/relationships/tags" Target="../tags/tag38.xml"/><Relationship Id="rId13" Type="http://schemas.openxmlformats.org/officeDocument/2006/relationships/tags" Target="../tags/tag42.xml"/><Relationship Id="rId18" Type="http://schemas.openxmlformats.org/officeDocument/2006/relationships/tags" Target="../tags/tag47.xml"/><Relationship Id="rId39" Type="http://schemas.openxmlformats.org/officeDocument/2006/relationships/tags" Target="../tags/tag68.xml"/><Relationship Id="rId109" Type="http://schemas.openxmlformats.org/officeDocument/2006/relationships/tags" Target="../tags/tag138.xml"/><Relationship Id="rId34" Type="http://schemas.openxmlformats.org/officeDocument/2006/relationships/tags" Target="../tags/tag63.xml"/><Relationship Id="rId50" Type="http://schemas.openxmlformats.org/officeDocument/2006/relationships/tags" Target="../tags/tag79.xml"/><Relationship Id="rId55" Type="http://schemas.openxmlformats.org/officeDocument/2006/relationships/tags" Target="../tags/tag84.xml"/><Relationship Id="rId76" Type="http://schemas.openxmlformats.org/officeDocument/2006/relationships/tags" Target="../tags/tag105.xml"/><Relationship Id="rId97" Type="http://schemas.openxmlformats.org/officeDocument/2006/relationships/tags" Target="../tags/tag126.xml"/><Relationship Id="rId104" Type="http://schemas.openxmlformats.org/officeDocument/2006/relationships/tags" Target="../tags/tag133.xml"/><Relationship Id="rId120" Type="http://schemas.openxmlformats.org/officeDocument/2006/relationships/tags" Target="../tags/tag149.xml"/><Relationship Id="rId7" Type="http://schemas.openxmlformats.org/officeDocument/2006/relationships/tags" Target="../tags/tag36.xml"/><Relationship Id="rId71" Type="http://schemas.openxmlformats.org/officeDocument/2006/relationships/tags" Target="../tags/tag100.xml"/><Relationship Id="rId92" Type="http://schemas.openxmlformats.org/officeDocument/2006/relationships/tags" Target="../tags/tag121.xml"/><Relationship Id="rId2" Type="http://schemas.openxmlformats.org/officeDocument/2006/relationships/tags" Target="../tags/tag31.xml"/><Relationship Id="rId29" Type="http://schemas.openxmlformats.org/officeDocument/2006/relationships/tags" Target="../tags/tag58.xml"/><Relationship Id="rId24" Type="http://schemas.openxmlformats.org/officeDocument/2006/relationships/tags" Target="../tags/tag53.xml"/><Relationship Id="rId40" Type="http://schemas.openxmlformats.org/officeDocument/2006/relationships/tags" Target="../tags/tag69.xml"/><Relationship Id="rId45" Type="http://schemas.openxmlformats.org/officeDocument/2006/relationships/tags" Target="../tags/tag74.xml"/><Relationship Id="rId66" Type="http://schemas.openxmlformats.org/officeDocument/2006/relationships/tags" Target="../tags/tag95.xml"/><Relationship Id="rId87" Type="http://schemas.openxmlformats.org/officeDocument/2006/relationships/tags" Target="../tags/tag116.xml"/><Relationship Id="rId110" Type="http://schemas.openxmlformats.org/officeDocument/2006/relationships/tags" Target="../tags/tag139.xml"/><Relationship Id="rId115" Type="http://schemas.openxmlformats.org/officeDocument/2006/relationships/tags" Target="../tags/tag144.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tags" Target="../tags/tag159.xml"/><Relationship Id="rId13" Type="http://schemas.openxmlformats.org/officeDocument/2006/relationships/tags" Target="../tags/tag164.xml"/><Relationship Id="rId3" Type="http://schemas.openxmlformats.org/officeDocument/2006/relationships/tags" Target="../tags/tag154.xml"/><Relationship Id="rId7" Type="http://schemas.openxmlformats.org/officeDocument/2006/relationships/tags" Target="../tags/tag158.xml"/><Relationship Id="rId12" Type="http://schemas.openxmlformats.org/officeDocument/2006/relationships/tags" Target="../tags/tag163.xml"/><Relationship Id="rId2" Type="http://schemas.openxmlformats.org/officeDocument/2006/relationships/tags" Target="../tags/tag153.xml"/><Relationship Id="rId16" Type="http://schemas.openxmlformats.org/officeDocument/2006/relationships/image" Target="../media/image7.png"/><Relationship Id="rId1" Type="http://schemas.openxmlformats.org/officeDocument/2006/relationships/tags" Target="../tags/tag152.xml"/><Relationship Id="rId6" Type="http://schemas.openxmlformats.org/officeDocument/2006/relationships/tags" Target="../tags/tag157.xml"/><Relationship Id="rId11" Type="http://schemas.openxmlformats.org/officeDocument/2006/relationships/tags" Target="../tags/tag162.xml"/><Relationship Id="rId5" Type="http://schemas.openxmlformats.org/officeDocument/2006/relationships/tags" Target="../tags/tag156.xml"/><Relationship Id="rId15" Type="http://schemas.openxmlformats.org/officeDocument/2006/relationships/slideLayout" Target="../slideLayouts/slideLayout4.xml"/><Relationship Id="rId10" Type="http://schemas.openxmlformats.org/officeDocument/2006/relationships/tags" Target="../tags/tag161.xml"/><Relationship Id="rId4" Type="http://schemas.openxmlformats.org/officeDocument/2006/relationships/tags" Target="../tags/tag155.xml"/><Relationship Id="rId9" Type="http://schemas.openxmlformats.org/officeDocument/2006/relationships/tags" Target="../tags/tag160.xml"/><Relationship Id="rId14" Type="http://schemas.openxmlformats.org/officeDocument/2006/relationships/tags" Target="../tags/tag165.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a:extLst>
              <a:ext uri="{FF2B5EF4-FFF2-40B4-BE49-F238E27FC236}">
                <a16:creationId xmlns:a16="http://schemas.microsoft.com/office/drawing/2014/main" id="{5AD8DBDD-CF8E-4691-BF8F-E487A24BD04B}"/>
              </a:ext>
            </a:extLst>
          </p:cNvPr>
          <p:cNvSpPr/>
          <p:nvPr/>
        </p:nvSpPr>
        <p:spPr>
          <a:xfrm>
            <a:off x="3488690" y="2120478"/>
            <a:ext cx="6832320" cy="830997"/>
          </a:xfrm>
          <a:prstGeom prst="rect">
            <a:avLst/>
          </a:prstGeom>
        </p:spPr>
        <p:txBody>
          <a:bodyPr wrap="none" anchor="ctr">
            <a:spAutoFit/>
          </a:bodyPr>
          <a:lstStyle/>
          <a:p>
            <a:r>
              <a:rPr lang="zh-CN" altLang="en-US" sz="4800" b="1" dirty="0">
                <a:gradFill>
                  <a:gsLst>
                    <a:gs pos="0">
                      <a:srgbClr val="2365C9"/>
                    </a:gs>
                    <a:gs pos="100000">
                      <a:srgbClr val="71E3B8"/>
                    </a:gs>
                  </a:gsLst>
                  <a:lin ang="0" scaled="1"/>
                </a:gradFill>
                <a:effectLst>
                  <a:outerShdw blurRad="38100" dist="38100" dir="2700000" algn="tl">
                    <a:srgbClr val="000000">
                      <a:alpha val="43137"/>
                    </a:srgbClr>
                  </a:outerShdw>
                </a:effectLst>
                <a:latin typeface="时尚中黑简体" panose="01010104010101010101" pitchFamily="2" charset="-122"/>
                <a:ea typeface="时尚中黑简体" panose="01010104010101010101" pitchFamily="2" charset="-122"/>
              </a:rPr>
              <a:t>工程造价管理基础一课通</a:t>
            </a:r>
          </a:p>
        </p:txBody>
      </p:sp>
      <p:sp>
        <p:nvSpPr>
          <p:cNvPr id="51" name="矩形 50">
            <a:extLst>
              <a:ext uri="{FF2B5EF4-FFF2-40B4-BE49-F238E27FC236}">
                <a16:creationId xmlns:a16="http://schemas.microsoft.com/office/drawing/2014/main" id="{075CEF0D-68A3-4C31-ABF1-D38539E5EBBB}"/>
              </a:ext>
            </a:extLst>
          </p:cNvPr>
          <p:cNvSpPr/>
          <p:nvPr/>
        </p:nvSpPr>
        <p:spPr>
          <a:xfrm>
            <a:off x="5314697" y="5297248"/>
            <a:ext cx="4063933" cy="523220"/>
          </a:xfrm>
          <a:prstGeom prst="rect">
            <a:avLst/>
          </a:prstGeom>
        </p:spPr>
        <p:txBody>
          <a:bodyPr wrap="none">
            <a:spAutoFit/>
          </a:bodyPr>
          <a:lstStyle/>
          <a:p>
            <a:r>
              <a:rPr lang="zh-CN" altLang="en-US" sz="2800" b="1" dirty="0">
                <a:gradFill>
                  <a:gsLst>
                    <a:gs pos="0">
                      <a:srgbClr val="22B1DB"/>
                    </a:gs>
                    <a:gs pos="100000">
                      <a:srgbClr val="71E3B8"/>
                    </a:gs>
                  </a:gsLst>
                  <a:lin ang="0" scaled="1"/>
                </a:gradFill>
                <a:effectLst>
                  <a:outerShdw blurRad="38100" dist="38100" dir="2700000" algn="tl">
                    <a:srgbClr val="000000">
                      <a:alpha val="43137"/>
                    </a:srgbClr>
                  </a:outerShdw>
                </a:effectLst>
                <a:latin typeface="时尚中黑简体" panose="01010104010101010101" pitchFamily="2" charset="-122"/>
                <a:ea typeface="时尚中黑简体" panose="01010104010101010101" pitchFamily="2" charset="-122"/>
              </a:rPr>
              <a:t>国网河北省电力有限</a:t>
            </a:r>
            <a:r>
              <a:rPr lang="zh-CN" altLang="en-US" sz="2800" b="1" dirty="0">
                <a:gradFill>
                  <a:gsLst>
                    <a:gs pos="0">
                      <a:srgbClr val="2365C9"/>
                    </a:gs>
                    <a:gs pos="100000">
                      <a:srgbClr val="71E3B8"/>
                    </a:gs>
                  </a:gsLst>
                  <a:lin ang="0" scaled="1"/>
                </a:gradFill>
                <a:effectLst>
                  <a:outerShdw blurRad="38100" dist="38100" dir="2700000" algn="tl">
                    <a:srgbClr val="000000">
                      <a:alpha val="43137"/>
                    </a:srgbClr>
                  </a:outerShdw>
                </a:effectLst>
                <a:latin typeface="时尚中黑简体" panose="01010104010101010101" pitchFamily="2" charset="-122"/>
                <a:ea typeface="时尚中黑简体" panose="01010104010101010101" pitchFamily="2" charset="-122"/>
              </a:rPr>
              <a:t>公司</a:t>
            </a:r>
          </a:p>
        </p:txBody>
      </p:sp>
      <p:sp>
        <p:nvSpPr>
          <p:cNvPr id="2" name="矩形 1">
            <a:extLst>
              <a:ext uri="{FF2B5EF4-FFF2-40B4-BE49-F238E27FC236}">
                <a16:creationId xmlns:a16="http://schemas.microsoft.com/office/drawing/2014/main" id="{0257E2F8-777E-47BA-B363-4693CDCD4E0A}"/>
              </a:ext>
            </a:extLst>
          </p:cNvPr>
          <p:cNvSpPr/>
          <p:nvPr/>
        </p:nvSpPr>
        <p:spPr>
          <a:xfrm>
            <a:off x="3511838" y="2852761"/>
            <a:ext cx="6786025" cy="400110"/>
          </a:xfrm>
          <a:prstGeom prst="rect">
            <a:avLst/>
          </a:prstGeom>
        </p:spPr>
        <p:txBody>
          <a:bodyPr wrap="none" anchor="ctr">
            <a:spAutoFit/>
          </a:bodyPr>
          <a:lstStyle/>
          <a:p>
            <a:pPr algn="ctr"/>
            <a:r>
              <a:rPr lang="en-US" altLang="zh-CN" sz="2000" spc="100" dirty="0">
                <a:gradFill>
                  <a:gsLst>
                    <a:gs pos="0">
                      <a:srgbClr val="2365C9"/>
                    </a:gs>
                    <a:gs pos="100000">
                      <a:srgbClr val="71E3B8"/>
                    </a:gs>
                  </a:gsLst>
                  <a:lin ang="0" scaled="1"/>
                </a:gradFill>
                <a:effectLst>
                  <a:outerShdw blurRad="38100" dist="38100" dir="2700000" algn="tl">
                    <a:srgbClr val="000000">
                      <a:alpha val="43137"/>
                    </a:srgbClr>
                  </a:outerShdw>
                </a:effectLst>
                <a:latin typeface="Arial" panose="020B0604020202020204" pitchFamily="34" charset="0"/>
                <a:ea typeface="时尚中黑简体" panose="01010104010101010101" pitchFamily="2" charset="-122"/>
                <a:cs typeface="Arial" panose="020B0604020202020204" pitchFamily="34" charset="0"/>
              </a:rPr>
              <a:t>FOUNDATION OF PROJECT COST MANAGEMENT</a:t>
            </a:r>
            <a:endParaRPr lang="zh-CN" altLang="en-US" sz="2000" spc="100" dirty="0">
              <a:gradFill>
                <a:gsLst>
                  <a:gs pos="0">
                    <a:srgbClr val="2365C9"/>
                  </a:gs>
                  <a:gs pos="100000">
                    <a:srgbClr val="71E3B8"/>
                  </a:gs>
                </a:gsLst>
                <a:lin ang="0" scaled="1"/>
              </a:gradFill>
              <a:effectLst>
                <a:outerShdw blurRad="38100" dist="38100" dir="2700000" algn="tl">
                  <a:srgbClr val="000000">
                    <a:alpha val="43137"/>
                  </a:srgbClr>
                </a:outerShdw>
              </a:effectLst>
              <a:latin typeface="Arial" panose="020B0604020202020204" pitchFamily="34" charset="0"/>
              <a:ea typeface="时尚中黑简体" panose="01010104010101010101" pitchFamily="2" charset="-122"/>
              <a:cs typeface="Arial" panose="020B0604020202020204" pitchFamily="34" charset="0"/>
            </a:endParaRPr>
          </a:p>
        </p:txBody>
      </p:sp>
      <p:pic>
        <p:nvPicPr>
          <p:cNvPr id="5" name="图片 4">
            <a:extLst>
              <a:ext uri="{FF2B5EF4-FFF2-40B4-BE49-F238E27FC236}">
                <a16:creationId xmlns:a16="http://schemas.microsoft.com/office/drawing/2014/main" id="{9B02E598-262E-46FC-B4F2-04DB37A36B37}"/>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l="3476" t="14167" b="14589"/>
          <a:stretch/>
        </p:blipFill>
        <p:spPr>
          <a:xfrm>
            <a:off x="496305" y="2547551"/>
            <a:ext cx="5228640" cy="3859213"/>
          </a:xfrm>
          <a:prstGeom prst="rect">
            <a:avLst/>
          </a:prstGeom>
        </p:spPr>
      </p:pic>
    </p:spTree>
    <p:extLst>
      <p:ext uri="{BB962C8B-B14F-4D97-AF65-F5344CB8AC3E}">
        <p14:creationId xmlns:p14="http://schemas.microsoft.com/office/powerpoint/2010/main" val="336952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 presetClass="entr" presetSubtype="2" fill="hold" grpId="0" nodeType="afterEffect">
                                  <p:stCondLst>
                                    <p:cond delay="0"/>
                                  </p:stCondLst>
                                  <p:iterate type="lt">
                                    <p:tmPct val="10000"/>
                                  </p:iterate>
                                  <p:childTnLst>
                                    <p:set>
                                      <p:cBhvr>
                                        <p:cTn id="12" dur="1" fill="hold">
                                          <p:stCondLst>
                                            <p:cond delay="0"/>
                                          </p:stCondLst>
                                        </p:cTn>
                                        <p:tgtEl>
                                          <p:spTgt spid="50"/>
                                        </p:tgtEl>
                                        <p:attrNameLst>
                                          <p:attrName>style.visibility</p:attrName>
                                        </p:attrNameLst>
                                      </p:cBhvr>
                                      <p:to>
                                        <p:strVal val="visible"/>
                                      </p:to>
                                    </p:set>
                                    <p:anim calcmode="lin" valueType="num">
                                      <p:cBhvr additive="base">
                                        <p:cTn id="13" dur="1050" fill="hold"/>
                                        <p:tgtEl>
                                          <p:spTgt spid="50"/>
                                        </p:tgtEl>
                                        <p:attrNameLst>
                                          <p:attrName>ppt_x</p:attrName>
                                        </p:attrNameLst>
                                      </p:cBhvr>
                                      <p:tavLst>
                                        <p:tav tm="0">
                                          <p:val>
                                            <p:strVal val="1+#ppt_w/2"/>
                                          </p:val>
                                        </p:tav>
                                        <p:tav tm="100000">
                                          <p:val>
                                            <p:strVal val="#ppt_x"/>
                                          </p:val>
                                        </p:tav>
                                      </p:tavLst>
                                    </p:anim>
                                    <p:anim calcmode="lin" valueType="num">
                                      <p:cBhvr additive="base">
                                        <p:cTn id="14" dur="1050" fill="hold"/>
                                        <p:tgtEl>
                                          <p:spTgt spid="50"/>
                                        </p:tgtEl>
                                        <p:attrNameLst>
                                          <p:attrName>ppt_y</p:attrName>
                                        </p:attrNameLst>
                                      </p:cBhvr>
                                      <p:tavLst>
                                        <p:tav tm="0">
                                          <p:val>
                                            <p:strVal val="#ppt_y"/>
                                          </p:val>
                                        </p:tav>
                                        <p:tav tm="100000">
                                          <p:val>
                                            <p:strVal val="#ppt_y"/>
                                          </p:val>
                                        </p:tav>
                                      </p:tavLst>
                                    </p:anim>
                                  </p:childTnLst>
                                </p:cTn>
                              </p:par>
                            </p:childTnLst>
                          </p:cTn>
                        </p:par>
                        <p:par>
                          <p:cTn id="15" fill="hold">
                            <p:stCondLst>
                              <p:cond delay="2850"/>
                            </p:stCondLst>
                            <p:childTnLst>
                              <p:par>
                                <p:cTn id="16" presetID="2" presetClass="entr" presetSubtype="2" fill="hold" grpId="0" nodeType="afterEffect">
                                  <p:stCondLst>
                                    <p:cond delay="0"/>
                                  </p:stCondLst>
                                  <p:iterate type="lt">
                                    <p:tmPct val="10000"/>
                                  </p:iterate>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1+#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par>
                          <p:cTn id="20" fill="hold">
                            <p:stCondLst>
                              <p:cond delay="4950"/>
                            </p:stCondLst>
                            <p:childTnLst>
                              <p:par>
                                <p:cTn id="21" presetID="42" presetClass="entr" presetSubtype="0"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1000"/>
                                        <p:tgtEl>
                                          <p:spTgt spid="51"/>
                                        </p:tgtEl>
                                      </p:cBhvr>
                                    </p:animEffect>
                                    <p:anim calcmode="lin" valueType="num">
                                      <p:cBhvr>
                                        <p:cTn id="24" dur="1000" fill="hold"/>
                                        <p:tgtEl>
                                          <p:spTgt spid="51"/>
                                        </p:tgtEl>
                                        <p:attrNameLst>
                                          <p:attrName>ppt_x</p:attrName>
                                        </p:attrNameLst>
                                      </p:cBhvr>
                                      <p:tavLst>
                                        <p:tav tm="0">
                                          <p:val>
                                            <p:strVal val="#ppt_x"/>
                                          </p:val>
                                        </p:tav>
                                        <p:tav tm="100000">
                                          <p:val>
                                            <p:strVal val="#ppt_x"/>
                                          </p:val>
                                        </p:tav>
                                      </p:tavLst>
                                    </p:anim>
                                    <p:anim calcmode="lin" valueType="num">
                                      <p:cBhvr>
                                        <p:cTn id="25"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椭圆 49">
            <a:extLst>
              <a:ext uri="{FF2B5EF4-FFF2-40B4-BE49-F238E27FC236}">
                <a16:creationId xmlns:a16="http://schemas.microsoft.com/office/drawing/2014/main" id="{AB5EC5EF-AD4D-4223-935D-8BE24913C0DC}"/>
              </a:ext>
            </a:extLst>
          </p:cNvPr>
          <p:cNvSpPr/>
          <p:nvPr/>
        </p:nvSpPr>
        <p:spPr>
          <a:xfrm>
            <a:off x="4273790" y="4622484"/>
            <a:ext cx="370649" cy="370649"/>
          </a:xfrm>
          <a:prstGeom prst="ellipse">
            <a:avLst/>
          </a:prstGeom>
          <a:gradFill>
            <a:gsLst>
              <a:gs pos="0">
                <a:srgbClr val="71E3B8"/>
              </a:gs>
              <a:gs pos="100000">
                <a:srgbClr val="27B4DB"/>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39AE3BF4-AB30-457A-A018-ED2DA24FFD9A}"/>
              </a:ext>
            </a:extLst>
          </p:cNvPr>
          <p:cNvGrpSpPr/>
          <p:nvPr/>
        </p:nvGrpSpPr>
        <p:grpSpPr>
          <a:xfrm>
            <a:off x="526395" y="187110"/>
            <a:ext cx="1980030" cy="858863"/>
            <a:chOff x="2568329" y="1872762"/>
            <a:chExt cx="1633412" cy="708513"/>
          </a:xfrm>
        </p:grpSpPr>
        <p:grpSp>
          <p:nvGrpSpPr>
            <p:cNvPr id="3" name="组合 2">
              <a:extLst>
                <a:ext uri="{FF2B5EF4-FFF2-40B4-BE49-F238E27FC236}">
                  <a16:creationId xmlns:a16="http://schemas.microsoft.com/office/drawing/2014/main" id="{0C1A5F15-274F-4151-A667-781D7E353718}"/>
                </a:ext>
              </a:extLst>
            </p:cNvPr>
            <p:cNvGrpSpPr/>
            <p:nvPr/>
          </p:nvGrpSpPr>
          <p:grpSpPr>
            <a:xfrm>
              <a:off x="2655276" y="1872762"/>
              <a:ext cx="1459524" cy="708513"/>
              <a:chOff x="2655276" y="1872762"/>
              <a:chExt cx="1459524" cy="708513"/>
            </a:xfrm>
          </p:grpSpPr>
          <p:sp>
            <p:nvSpPr>
              <p:cNvPr id="5" name="矩形 4">
                <a:extLst>
                  <a:ext uri="{FF2B5EF4-FFF2-40B4-BE49-F238E27FC236}">
                    <a16:creationId xmlns:a16="http://schemas.microsoft.com/office/drawing/2014/main" id="{4BB8A925-7511-44E8-9795-E8442AD470D3}"/>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919073CC-A002-4D1B-A3E5-03C35F9FC5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 name="矩形 3">
              <a:extLst>
                <a:ext uri="{FF2B5EF4-FFF2-40B4-BE49-F238E27FC236}">
                  <a16:creationId xmlns:a16="http://schemas.microsoft.com/office/drawing/2014/main" id="{2EAF74F9-16D3-41A3-84D4-641FA560E9B4}"/>
                </a:ext>
              </a:extLst>
            </p:cNvPr>
            <p:cNvSpPr/>
            <p:nvPr/>
          </p:nvSpPr>
          <p:spPr>
            <a:xfrm>
              <a:off x="2568329" y="1971497"/>
              <a:ext cx="1633412"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估算的深度要求</a:t>
              </a:r>
            </a:p>
          </p:txBody>
        </p:sp>
      </p:grpSp>
      <p:grpSp>
        <p:nvGrpSpPr>
          <p:cNvPr id="48" name="组合 47">
            <a:extLst>
              <a:ext uri="{FF2B5EF4-FFF2-40B4-BE49-F238E27FC236}">
                <a16:creationId xmlns:a16="http://schemas.microsoft.com/office/drawing/2014/main" id="{4293D6B6-387E-48B9-9321-21FC8030BE79}"/>
              </a:ext>
            </a:extLst>
          </p:cNvPr>
          <p:cNvGrpSpPr/>
          <p:nvPr/>
        </p:nvGrpSpPr>
        <p:grpSpPr>
          <a:xfrm>
            <a:off x="3878025" y="3058765"/>
            <a:ext cx="663933" cy="663933"/>
            <a:chOff x="2968267" y="2468562"/>
            <a:chExt cx="1863725" cy="1863725"/>
          </a:xfrm>
          <a:effectLst>
            <a:outerShdw blurRad="50800" dist="38100" dir="2700000" algn="tl" rotWithShape="0">
              <a:prstClr val="black">
                <a:alpha val="40000"/>
              </a:prstClr>
            </a:outerShdw>
          </a:effectLst>
        </p:grpSpPr>
        <p:sp>
          <p:nvSpPr>
            <p:cNvPr id="24" name="Freeform 5">
              <a:extLst>
                <a:ext uri="{FF2B5EF4-FFF2-40B4-BE49-F238E27FC236}">
                  <a16:creationId xmlns:a16="http://schemas.microsoft.com/office/drawing/2014/main" id="{2D92D296-DE79-41A2-AE4F-CB29E7DD92A4}"/>
                </a:ext>
              </a:extLst>
            </p:cNvPr>
            <p:cNvSpPr>
              <a:spLocks/>
            </p:cNvSpPr>
            <p:nvPr/>
          </p:nvSpPr>
          <p:spPr bwMode="auto">
            <a:xfrm>
              <a:off x="2968267" y="2468562"/>
              <a:ext cx="1863725" cy="1863725"/>
            </a:xfrm>
            <a:custGeom>
              <a:avLst/>
              <a:gdLst>
                <a:gd name="T0" fmla="*/ 1324 w 2648"/>
                <a:gd name="T1" fmla="*/ 2647 h 2647"/>
                <a:gd name="T2" fmla="*/ 0 w 2648"/>
                <a:gd name="T3" fmla="*/ 1324 h 2647"/>
                <a:gd name="T4" fmla="*/ 1324 w 2648"/>
                <a:gd name="T5" fmla="*/ 0 h 2647"/>
                <a:gd name="T6" fmla="*/ 1469 w 2648"/>
                <a:gd name="T7" fmla="*/ 15 h 2647"/>
                <a:gd name="T8" fmla="*/ 1528 w 2648"/>
                <a:gd name="T9" fmla="*/ 102 h 2647"/>
                <a:gd name="T10" fmla="*/ 1440 w 2648"/>
                <a:gd name="T11" fmla="*/ 160 h 2647"/>
                <a:gd name="T12" fmla="*/ 1309 w 2648"/>
                <a:gd name="T13" fmla="*/ 146 h 2647"/>
                <a:gd name="T14" fmla="*/ 131 w 2648"/>
                <a:gd name="T15" fmla="*/ 1324 h 2647"/>
                <a:gd name="T16" fmla="*/ 1309 w 2648"/>
                <a:gd name="T17" fmla="*/ 2502 h 2647"/>
                <a:gd name="T18" fmla="*/ 2488 w 2648"/>
                <a:gd name="T19" fmla="*/ 1324 h 2647"/>
                <a:gd name="T20" fmla="*/ 2488 w 2648"/>
                <a:gd name="T21" fmla="*/ 1251 h 2647"/>
                <a:gd name="T22" fmla="*/ 2560 w 2648"/>
                <a:gd name="T23" fmla="*/ 1178 h 2647"/>
                <a:gd name="T24" fmla="*/ 2633 w 2648"/>
                <a:gd name="T25" fmla="*/ 1251 h 2647"/>
                <a:gd name="T26" fmla="*/ 2633 w 2648"/>
                <a:gd name="T27" fmla="*/ 1324 h 2647"/>
                <a:gd name="T28" fmla="*/ 1324 w 2648"/>
                <a:gd name="T29" fmla="*/ 2647 h 2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48" h="2647">
                  <a:moveTo>
                    <a:pt x="1324" y="2647"/>
                  </a:moveTo>
                  <a:cubicBezTo>
                    <a:pt x="597" y="2647"/>
                    <a:pt x="0" y="2051"/>
                    <a:pt x="0" y="1324"/>
                  </a:cubicBezTo>
                  <a:cubicBezTo>
                    <a:pt x="0" y="596"/>
                    <a:pt x="597" y="0"/>
                    <a:pt x="1324" y="0"/>
                  </a:cubicBezTo>
                  <a:cubicBezTo>
                    <a:pt x="1368" y="0"/>
                    <a:pt x="1426" y="0"/>
                    <a:pt x="1469" y="15"/>
                  </a:cubicBezTo>
                  <a:cubicBezTo>
                    <a:pt x="1513" y="15"/>
                    <a:pt x="1542" y="58"/>
                    <a:pt x="1528" y="102"/>
                  </a:cubicBezTo>
                  <a:cubicBezTo>
                    <a:pt x="1513" y="146"/>
                    <a:pt x="1484" y="175"/>
                    <a:pt x="1440" y="160"/>
                  </a:cubicBezTo>
                  <a:cubicBezTo>
                    <a:pt x="1397" y="160"/>
                    <a:pt x="1353" y="146"/>
                    <a:pt x="1309" y="146"/>
                  </a:cubicBezTo>
                  <a:cubicBezTo>
                    <a:pt x="655" y="146"/>
                    <a:pt x="131" y="669"/>
                    <a:pt x="131" y="1324"/>
                  </a:cubicBezTo>
                  <a:cubicBezTo>
                    <a:pt x="131" y="1978"/>
                    <a:pt x="655" y="2502"/>
                    <a:pt x="1309" y="2502"/>
                  </a:cubicBezTo>
                  <a:cubicBezTo>
                    <a:pt x="1964" y="2502"/>
                    <a:pt x="2488" y="1978"/>
                    <a:pt x="2488" y="1324"/>
                  </a:cubicBezTo>
                  <a:lnTo>
                    <a:pt x="2488" y="1251"/>
                  </a:lnTo>
                  <a:cubicBezTo>
                    <a:pt x="2488" y="1207"/>
                    <a:pt x="2517" y="1178"/>
                    <a:pt x="2560" y="1178"/>
                  </a:cubicBezTo>
                  <a:cubicBezTo>
                    <a:pt x="2604" y="1178"/>
                    <a:pt x="2633" y="1207"/>
                    <a:pt x="2633" y="1251"/>
                  </a:cubicBezTo>
                  <a:lnTo>
                    <a:pt x="2633" y="1324"/>
                  </a:lnTo>
                  <a:cubicBezTo>
                    <a:pt x="2648" y="2051"/>
                    <a:pt x="2051" y="2647"/>
                    <a:pt x="1324" y="2647"/>
                  </a:cubicBezTo>
                  <a:close/>
                </a:path>
              </a:pathLst>
            </a:custGeom>
            <a:gradFill>
              <a:gsLst>
                <a:gs pos="0">
                  <a:srgbClr val="71E3B8"/>
                </a:gs>
                <a:gs pos="100000">
                  <a:srgbClr val="27B4DB"/>
                </a:gs>
              </a:gsLst>
              <a:lin ang="54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6">
              <a:extLst>
                <a:ext uri="{FF2B5EF4-FFF2-40B4-BE49-F238E27FC236}">
                  <a16:creationId xmlns:a16="http://schemas.microsoft.com/office/drawing/2014/main" id="{41FFB36A-119B-481E-96D1-7050186DFA0A}"/>
                </a:ext>
              </a:extLst>
            </p:cNvPr>
            <p:cNvSpPr>
              <a:spLocks/>
            </p:cNvSpPr>
            <p:nvPr/>
          </p:nvSpPr>
          <p:spPr bwMode="auto">
            <a:xfrm>
              <a:off x="3428642" y="2928937"/>
              <a:ext cx="931863" cy="942975"/>
            </a:xfrm>
            <a:custGeom>
              <a:avLst/>
              <a:gdLst>
                <a:gd name="T0" fmla="*/ 669 w 1324"/>
                <a:gd name="T1" fmla="*/ 1338 h 1338"/>
                <a:gd name="T2" fmla="*/ 0 w 1324"/>
                <a:gd name="T3" fmla="*/ 669 h 1338"/>
                <a:gd name="T4" fmla="*/ 524 w 1324"/>
                <a:gd name="T5" fmla="*/ 14 h 1338"/>
                <a:gd name="T6" fmla="*/ 611 w 1324"/>
                <a:gd name="T7" fmla="*/ 72 h 1338"/>
                <a:gd name="T8" fmla="*/ 553 w 1324"/>
                <a:gd name="T9" fmla="*/ 160 h 1338"/>
                <a:gd name="T10" fmla="*/ 145 w 1324"/>
                <a:gd name="T11" fmla="*/ 669 h 1338"/>
                <a:gd name="T12" fmla="*/ 669 w 1324"/>
                <a:gd name="T13" fmla="*/ 1192 h 1338"/>
                <a:gd name="T14" fmla="*/ 1178 w 1324"/>
                <a:gd name="T15" fmla="*/ 771 h 1338"/>
                <a:gd name="T16" fmla="*/ 1265 w 1324"/>
                <a:gd name="T17" fmla="*/ 712 h 1338"/>
                <a:gd name="T18" fmla="*/ 1324 w 1324"/>
                <a:gd name="T19" fmla="*/ 800 h 1338"/>
                <a:gd name="T20" fmla="*/ 669 w 1324"/>
                <a:gd name="T21"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4" h="1338">
                  <a:moveTo>
                    <a:pt x="669" y="1338"/>
                  </a:moveTo>
                  <a:cubicBezTo>
                    <a:pt x="305" y="1338"/>
                    <a:pt x="0" y="1032"/>
                    <a:pt x="0" y="669"/>
                  </a:cubicBezTo>
                  <a:cubicBezTo>
                    <a:pt x="0" y="363"/>
                    <a:pt x="218" y="87"/>
                    <a:pt x="524" y="14"/>
                  </a:cubicBezTo>
                  <a:cubicBezTo>
                    <a:pt x="567" y="0"/>
                    <a:pt x="596" y="29"/>
                    <a:pt x="611" y="72"/>
                  </a:cubicBezTo>
                  <a:cubicBezTo>
                    <a:pt x="611" y="101"/>
                    <a:pt x="596" y="145"/>
                    <a:pt x="553" y="160"/>
                  </a:cubicBezTo>
                  <a:cubicBezTo>
                    <a:pt x="320" y="218"/>
                    <a:pt x="145" y="421"/>
                    <a:pt x="145" y="669"/>
                  </a:cubicBezTo>
                  <a:cubicBezTo>
                    <a:pt x="145" y="960"/>
                    <a:pt x="378" y="1192"/>
                    <a:pt x="669" y="1192"/>
                  </a:cubicBezTo>
                  <a:cubicBezTo>
                    <a:pt x="916" y="1192"/>
                    <a:pt x="1134" y="1018"/>
                    <a:pt x="1178" y="771"/>
                  </a:cubicBezTo>
                  <a:cubicBezTo>
                    <a:pt x="1193" y="727"/>
                    <a:pt x="1222" y="712"/>
                    <a:pt x="1265" y="712"/>
                  </a:cubicBezTo>
                  <a:cubicBezTo>
                    <a:pt x="1309" y="727"/>
                    <a:pt x="1324" y="756"/>
                    <a:pt x="1324" y="800"/>
                  </a:cubicBezTo>
                  <a:cubicBezTo>
                    <a:pt x="1265" y="1120"/>
                    <a:pt x="989" y="1338"/>
                    <a:pt x="669" y="1338"/>
                  </a:cubicBezTo>
                </a:path>
              </a:pathLst>
            </a:custGeom>
            <a:gradFill>
              <a:gsLst>
                <a:gs pos="0">
                  <a:srgbClr val="71E3B8"/>
                </a:gs>
                <a:gs pos="100000">
                  <a:srgbClr val="27B4DB"/>
                </a:gs>
              </a:gsLst>
              <a:lin ang="54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6" name="Freeform 7">
            <a:extLst>
              <a:ext uri="{FF2B5EF4-FFF2-40B4-BE49-F238E27FC236}">
                <a16:creationId xmlns:a16="http://schemas.microsoft.com/office/drawing/2014/main" id="{DDED89E2-3F57-4C21-9966-37DE514497AE}"/>
              </a:ext>
            </a:extLst>
          </p:cNvPr>
          <p:cNvSpPr>
            <a:spLocks noEditPoints="1"/>
          </p:cNvSpPr>
          <p:nvPr/>
        </p:nvSpPr>
        <p:spPr bwMode="auto">
          <a:xfrm>
            <a:off x="4208012" y="2982418"/>
            <a:ext cx="441680" cy="408313"/>
          </a:xfrm>
          <a:custGeom>
            <a:avLst/>
            <a:gdLst>
              <a:gd name="T0" fmla="*/ 1134 w 1760"/>
              <a:gd name="T1" fmla="*/ 581 h 1629"/>
              <a:gd name="T2" fmla="*/ 1134 w 1760"/>
              <a:gd name="T3" fmla="*/ 0 h 1629"/>
              <a:gd name="T4" fmla="*/ 567 w 1760"/>
              <a:gd name="T5" fmla="*/ 480 h 1629"/>
              <a:gd name="T6" fmla="*/ 567 w 1760"/>
              <a:gd name="T7" fmla="*/ 1018 h 1629"/>
              <a:gd name="T8" fmla="*/ 29 w 1760"/>
              <a:gd name="T9" fmla="*/ 1498 h 1629"/>
              <a:gd name="T10" fmla="*/ 29 w 1760"/>
              <a:gd name="T11" fmla="*/ 1600 h 1629"/>
              <a:gd name="T12" fmla="*/ 87 w 1760"/>
              <a:gd name="T13" fmla="*/ 1629 h 1629"/>
              <a:gd name="T14" fmla="*/ 130 w 1760"/>
              <a:gd name="T15" fmla="*/ 1614 h 1629"/>
              <a:gd name="T16" fmla="*/ 669 w 1760"/>
              <a:gd name="T17" fmla="*/ 1120 h 1629"/>
              <a:gd name="T18" fmla="*/ 1207 w 1760"/>
              <a:gd name="T19" fmla="*/ 1105 h 1629"/>
              <a:gd name="T20" fmla="*/ 1760 w 1760"/>
              <a:gd name="T21" fmla="*/ 567 h 1629"/>
              <a:gd name="T22" fmla="*/ 1134 w 1760"/>
              <a:gd name="T23" fmla="*/ 581 h 1629"/>
              <a:gd name="T24" fmla="*/ 1163 w 1760"/>
              <a:gd name="T25" fmla="*/ 974 h 1629"/>
              <a:gd name="T26" fmla="*/ 698 w 1760"/>
              <a:gd name="T27" fmla="*/ 989 h 1629"/>
              <a:gd name="T28" fmla="*/ 698 w 1760"/>
              <a:gd name="T29" fmla="*/ 538 h 1629"/>
              <a:gd name="T30" fmla="*/ 1003 w 1760"/>
              <a:gd name="T31" fmla="*/ 261 h 1629"/>
              <a:gd name="T32" fmla="*/ 1003 w 1760"/>
              <a:gd name="T33" fmla="*/ 683 h 1629"/>
              <a:gd name="T34" fmla="*/ 1425 w 1760"/>
              <a:gd name="T35" fmla="*/ 683 h 1629"/>
              <a:gd name="T36" fmla="*/ 1163 w 1760"/>
              <a:gd name="T37" fmla="*/ 974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60" h="1629">
                <a:moveTo>
                  <a:pt x="1134" y="581"/>
                </a:moveTo>
                <a:lnTo>
                  <a:pt x="1134" y="0"/>
                </a:lnTo>
                <a:lnTo>
                  <a:pt x="567" y="480"/>
                </a:lnTo>
                <a:lnTo>
                  <a:pt x="567" y="1018"/>
                </a:lnTo>
                <a:lnTo>
                  <a:pt x="29" y="1498"/>
                </a:lnTo>
                <a:cubicBezTo>
                  <a:pt x="0" y="1527"/>
                  <a:pt x="0" y="1570"/>
                  <a:pt x="29" y="1600"/>
                </a:cubicBezTo>
                <a:cubicBezTo>
                  <a:pt x="43" y="1614"/>
                  <a:pt x="58" y="1629"/>
                  <a:pt x="87" y="1629"/>
                </a:cubicBezTo>
                <a:cubicBezTo>
                  <a:pt x="101" y="1629"/>
                  <a:pt x="116" y="1629"/>
                  <a:pt x="130" y="1614"/>
                </a:cubicBezTo>
                <a:lnTo>
                  <a:pt x="669" y="1120"/>
                </a:lnTo>
                <a:lnTo>
                  <a:pt x="1207" y="1105"/>
                </a:lnTo>
                <a:lnTo>
                  <a:pt x="1760" y="567"/>
                </a:lnTo>
                <a:lnTo>
                  <a:pt x="1134" y="581"/>
                </a:lnTo>
                <a:close/>
                <a:moveTo>
                  <a:pt x="1163" y="974"/>
                </a:moveTo>
                <a:lnTo>
                  <a:pt x="698" y="989"/>
                </a:lnTo>
                <a:lnTo>
                  <a:pt x="698" y="538"/>
                </a:lnTo>
                <a:lnTo>
                  <a:pt x="1003" y="261"/>
                </a:lnTo>
                <a:lnTo>
                  <a:pt x="1003" y="683"/>
                </a:lnTo>
                <a:lnTo>
                  <a:pt x="1425" y="683"/>
                </a:lnTo>
                <a:lnTo>
                  <a:pt x="1163" y="974"/>
                </a:lnTo>
                <a:close/>
              </a:path>
            </a:pathLst>
          </a:custGeom>
          <a:gradFill>
            <a:gsLst>
              <a:gs pos="0">
                <a:srgbClr val="71E3B8"/>
              </a:gs>
              <a:gs pos="100000">
                <a:srgbClr val="27B4DB"/>
              </a:gs>
            </a:gsLst>
            <a:lin ang="5400000" scaled="1"/>
          </a:gradFill>
          <a:ln w="0">
            <a:no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grpSp>
        <p:nvGrpSpPr>
          <p:cNvPr id="49" name="组合 48">
            <a:extLst>
              <a:ext uri="{FF2B5EF4-FFF2-40B4-BE49-F238E27FC236}">
                <a16:creationId xmlns:a16="http://schemas.microsoft.com/office/drawing/2014/main" id="{4E94C35A-3789-4936-8CCB-5FBB87D98F28}"/>
              </a:ext>
            </a:extLst>
          </p:cNvPr>
          <p:cNvGrpSpPr/>
          <p:nvPr/>
        </p:nvGrpSpPr>
        <p:grpSpPr>
          <a:xfrm>
            <a:off x="3878025" y="4163446"/>
            <a:ext cx="608443" cy="663933"/>
            <a:chOff x="7386638" y="2346325"/>
            <a:chExt cx="1984375" cy="2165350"/>
          </a:xfrm>
          <a:effectLst>
            <a:outerShdw blurRad="50800" dist="38100" dir="2700000" algn="tl" rotWithShape="0">
              <a:prstClr val="black">
                <a:alpha val="40000"/>
              </a:prstClr>
            </a:outerShdw>
          </a:effectLst>
        </p:grpSpPr>
        <p:sp>
          <p:nvSpPr>
            <p:cNvPr id="44" name="Freeform 11">
              <a:extLst>
                <a:ext uri="{FF2B5EF4-FFF2-40B4-BE49-F238E27FC236}">
                  <a16:creationId xmlns:a16="http://schemas.microsoft.com/office/drawing/2014/main" id="{5D21F2BE-9DB8-46DD-A5C4-36709DD28D8D}"/>
                </a:ext>
              </a:extLst>
            </p:cNvPr>
            <p:cNvSpPr>
              <a:spLocks noEditPoints="1"/>
            </p:cNvSpPr>
            <p:nvPr/>
          </p:nvSpPr>
          <p:spPr bwMode="auto">
            <a:xfrm>
              <a:off x="7761288" y="2886075"/>
              <a:ext cx="1206500" cy="1041400"/>
            </a:xfrm>
            <a:custGeom>
              <a:avLst/>
              <a:gdLst>
                <a:gd name="T0" fmla="*/ 1660 w 1713"/>
                <a:gd name="T1" fmla="*/ 0 h 1480"/>
                <a:gd name="T2" fmla="*/ 53 w 1713"/>
                <a:gd name="T3" fmla="*/ 0 h 1480"/>
                <a:gd name="T4" fmla="*/ 0 w 1713"/>
                <a:gd name="T5" fmla="*/ 53 h 1480"/>
                <a:gd name="T6" fmla="*/ 53 w 1713"/>
                <a:gd name="T7" fmla="*/ 107 h 1480"/>
                <a:gd name="T8" fmla="*/ 1660 w 1713"/>
                <a:gd name="T9" fmla="*/ 107 h 1480"/>
                <a:gd name="T10" fmla="*/ 1713 w 1713"/>
                <a:gd name="T11" fmla="*/ 53 h 1480"/>
                <a:gd name="T12" fmla="*/ 1660 w 1713"/>
                <a:gd name="T13" fmla="*/ 0 h 1480"/>
                <a:gd name="T14" fmla="*/ 1238 w 1713"/>
                <a:gd name="T15" fmla="*/ 449 h 1480"/>
                <a:gd name="T16" fmla="*/ 53 w 1713"/>
                <a:gd name="T17" fmla="*/ 449 h 1480"/>
                <a:gd name="T18" fmla="*/ 0 w 1713"/>
                <a:gd name="T19" fmla="*/ 502 h 1480"/>
                <a:gd name="T20" fmla="*/ 53 w 1713"/>
                <a:gd name="T21" fmla="*/ 556 h 1480"/>
                <a:gd name="T22" fmla="*/ 1238 w 1713"/>
                <a:gd name="T23" fmla="*/ 556 h 1480"/>
                <a:gd name="T24" fmla="*/ 1291 w 1713"/>
                <a:gd name="T25" fmla="*/ 502 h 1480"/>
                <a:gd name="T26" fmla="*/ 1238 w 1713"/>
                <a:gd name="T27" fmla="*/ 449 h 1480"/>
                <a:gd name="T28" fmla="*/ 830 w 1713"/>
                <a:gd name="T29" fmla="*/ 907 h 1480"/>
                <a:gd name="T30" fmla="*/ 53 w 1713"/>
                <a:gd name="T31" fmla="*/ 907 h 1480"/>
                <a:gd name="T32" fmla="*/ 0 w 1713"/>
                <a:gd name="T33" fmla="*/ 960 h 1480"/>
                <a:gd name="T34" fmla="*/ 53 w 1713"/>
                <a:gd name="T35" fmla="*/ 1013 h 1480"/>
                <a:gd name="T36" fmla="*/ 830 w 1713"/>
                <a:gd name="T37" fmla="*/ 1013 h 1480"/>
                <a:gd name="T38" fmla="*/ 883 w 1713"/>
                <a:gd name="T39" fmla="*/ 960 h 1480"/>
                <a:gd name="T40" fmla="*/ 830 w 1713"/>
                <a:gd name="T41" fmla="*/ 907 h 1480"/>
                <a:gd name="T42" fmla="*/ 495 w 1713"/>
                <a:gd name="T43" fmla="*/ 1373 h 1480"/>
                <a:gd name="T44" fmla="*/ 53 w 1713"/>
                <a:gd name="T45" fmla="*/ 1373 h 1480"/>
                <a:gd name="T46" fmla="*/ 0 w 1713"/>
                <a:gd name="T47" fmla="*/ 1427 h 1480"/>
                <a:gd name="T48" fmla="*/ 53 w 1713"/>
                <a:gd name="T49" fmla="*/ 1480 h 1480"/>
                <a:gd name="T50" fmla="*/ 495 w 1713"/>
                <a:gd name="T51" fmla="*/ 1480 h 1480"/>
                <a:gd name="T52" fmla="*/ 548 w 1713"/>
                <a:gd name="T53" fmla="*/ 1427 h 1480"/>
                <a:gd name="T54" fmla="*/ 495 w 1713"/>
                <a:gd name="T55" fmla="*/ 1373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13" h="1480">
                  <a:moveTo>
                    <a:pt x="1660" y="0"/>
                  </a:moveTo>
                  <a:lnTo>
                    <a:pt x="53" y="0"/>
                  </a:lnTo>
                  <a:cubicBezTo>
                    <a:pt x="24" y="0"/>
                    <a:pt x="0" y="24"/>
                    <a:pt x="0" y="53"/>
                  </a:cubicBezTo>
                  <a:cubicBezTo>
                    <a:pt x="0" y="83"/>
                    <a:pt x="24" y="107"/>
                    <a:pt x="53" y="107"/>
                  </a:cubicBezTo>
                  <a:lnTo>
                    <a:pt x="1660" y="107"/>
                  </a:lnTo>
                  <a:cubicBezTo>
                    <a:pt x="1690" y="107"/>
                    <a:pt x="1713" y="83"/>
                    <a:pt x="1713" y="53"/>
                  </a:cubicBezTo>
                  <a:cubicBezTo>
                    <a:pt x="1713" y="24"/>
                    <a:pt x="1690" y="0"/>
                    <a:pt x="1660" y="0"/>
                  </a:cubicBezTo>
                  <a:close/>
                  <a:moveTo>
                    <a:pt x="1238" y="449"/>
                  </a:moveTo>
                  <a:lnTo>
                    <a:pt x="53" y="449"/>
                  </a:lnTo>
                  <a:cubicBezTo>
                    <a:pt x="24" y="449"/>
                    <a:pt x="0" y="473"/>
                    <a:pt x="0" y="502"/>
                  </a:cubicBezTo>
                  <a:cubicBezTo>
                    <a:pt x="0" y="532"/>
                    <a:pt x="24" y="556"/>
                    <a:pt x="53" y="556"/>
                  </a:cubicBezTo>
                  <a:lnTo>
                    <a:pt x="1238" y="556"/>
                  </a:lnTo>
                  <a:cubicBezTo>
                    <a:pt x="1267" y="556"/>
                    <a:pt x="1291" y="532"/>
                    <a:pt x="1291" y="502"/>
                  </a:cubicBezTo>
                  <a:cubicBezTo>
                    <a:pt x="1291" y="473"/>
                    <a:pt x="1267" y="449"/>
                    <a:pt x="1238" y="449"/>
                  </a:cubicBezTo>
                  <a:close/>
                  <a:moveTo>
                    <a:pt x="830" y="907"/>
                  </a:moveTo>
                  <a:lnTo>
                    <a:pt x="53" y="907"/>
                  </a:lnTo>
                  <a:cubicBezTo>
                    <a:pt x="24" y="907"/>
                    <a:pt x="0" y="931"/>
                    <a:pt x="0" y="960"/>
                  </a:cubicBezTo>
                  <a:cubicBezTo>
                    <a:pt x="0" y="990"/>
                    <a:pt x="24" y="1013"/>
                    <a:pt x="53" y="1013"/>
                  </a:cubicBezTo>
                  <a:lnTo>
                    <a:pt x="830" y="1013"/>
                  </a:lnTo>
                  <a:cubicBezTo>
                    <a:pt x="860" y="1013"/>
                    <a:pt x="883" y="990"/>
                    <a:pt x="883" y="960"/>
                  </a:cubicBezTo>
                  <a:cubicBezTo>
                    <a:pt x="883" y="931"/>
                    <a:pt x="860" y="907"/>
                    <a:pt x="830" y="907"/>
                  </a:cubicBezTo>
                  <a:close/>
                  <a:moveTo>
                    <a:pt x="495" y="1373"/>
                  </a:moveTo>
                  <a:lnTo>
                    <a:pt x="53" y="1373"/>
                  </a:lnTo>
                  <a:cubicBezTo>
                    <a:pt x="24" y="1373"/>
                    <a:pt x="0" y="1397"/>
                    <a:pt x="0" y="1427"/>
                  </a:cubicBezTo>
                  <a:cubicBezTo>
                    <a:pt x="0" y="1456"/>
                    <a:pt x="24" y="1480"/>
                    <a:pt x="53" y="1480"/>
                  </a:cubicBezTo>
                  <a:lnTo>
                    <a:pt x="495" y="1480"/>
                  </a:lnTo>
                  <a:cubicBezTo>
                    <a:pt x="524" y="1480"/>
                    <a:pt x="548" y="1456"/>
                    <a:pt x="548" y="1427"/>
                  </a:cubicBezTo>
                  <a:cubicBezTo>
                    <a:pt x="548" y="1397"/>
                    <a:pt x="524" y="1373"/>
                    <a:pt x="495" y="1373"/>
                  </a:cubicBezTo>
                  <a:close/>
                </a:path>
              </a:pathLst>
            </a:custGeom>
            <a:gradFill>
              <a:gsLst>
                <a:gs pos="0">
                  <a:srgbClr val="71E3B8"/>
                </a:gs>
                <a:gs pos="100000">
                  <a:srgbClr val="27B4DB"/>
                </a:gs>
              </a:gsLst>
              <a:lin ang="54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12">
              <a:extLst>
                <a:ext uri="{FF2B5EF4-FFF2-40B4-BE49-F238E27FC236}">
                  <a16:creationId xmlns:a16="http://schemas.microsoft.com/office/drawing/2014/main" id="{34AEAD46-1C59-4938-A438-A8B66DD3A321}"/>
                </a:ext>
              </a:extLst>
            </p:cNvPr>
            <p:cNvSpPr>
              <a:spLocks/>
            </p:cNvSpPr>
            <p:nvPr/>
          </p:nvSpPr>
          <p:spPr bwMode="auto">
            <a:xfrm>
              <a:off x="7386638" y="2346325"/>
              <a:ext cx="1984375" cy="2165350"/>
            </a:xfrm>
            <a:custGeom>
              <a:avLst/>
              <a:gdLst>
                <a:gd name="T0" fmla="*/ 1585 w 2818"/>
                <a:gd name="T1" fmla="*/ 2969 h 3076"/>
                <a:gd name="T2" fmla="*/ 240 w 2818"/>
                <a:gd name="T3" fmla="*/ 2969 h 3076"/>
                <a:gd name="T4" fmla="*/ 107 w 2818"/>
                <a:gd name="T5" fmla="*/ 2836 h 3076"/>
                <a:gd name="T6" fmla="*/ 107 w 2818"/>
                <a:gd name="T7" fmla="*/ 240 h 3076"/>
                <a:gd name="T8" fmla="*/ 240 w 2818"/>
                <a:gd name="T9" fmla="*/ 107 h 3076"/>
                <a:gd name="T10" fmla="*/ 2578 w 2818"/>
                <a:gd name="T11" fmla="*/ 107 h 3076"/>
                <a:gd name="T12" fmla="*/ 2711 w 2818"/>
                <a:gd name="T13" fmla="*/ 240 h 3076"/>
                <a:gd name="T14" fmla="*/ 2711 w 2818"/>
                <a:gd name="T15" fmla="*/ 1918 h 3076"/>
                <a:gd name="T16" fmla="*/ 2818 w 2818"/>
                <a:gd name="T17" fmla="*/ 1965 h 3076"/>
                <a:gd name="T18" fmla="*/ 2818 w 2818"/>
                <a:gd name="T19" fmla="*/ 240 h 3076"/>
                <a:gd name="T20" fmla="*/ 2578 w 2818"/>
                <a:gd name="T21" fmla="*/ 0 h 3076"/>
                <a:gd name="T22" fmla="*/ 240 w 2818"/>
                <a:gd name="T23" fmla="*/ 0 h 3076"/>
                <a:gd name="T24" fmla="*/ 0 w 2818"/>
                <a:gd name="T25" fmla="*/ 240 h 3076"/>
                <a:gd name="T26" fmla="*/ 0 w 2818"/>
                <a:gd name="T27" fmla="*/ 2836 h 3076"/>
                <a:gd name="T28" fmla="*/ 240 w 2818"/>
                <a:gd name="T29" fmla="*/ 3076 h 3076"/>
                <a:gd name="T30" fmla="*/ 1624 w 2818"/>
                <a:gd name="T31" fmla="*/ 3076 h 3076"/>
                <a:gd name="T32" fmla="*/ 1585 w 2818"/>
                <a:gd name="T33" fmla="*/ 2969 h 3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18" h="3076">
                  <a:moveTo>
                    <a:pt x="1585" y="2969"/>
                  </a:moveTo>
                  <a:lnTo>
                    <a:pt x="240" y="2969"/>
                  </a:lnTo>
                  <a:cubicBezTo>
                    <a:pt x="166" y="2969"/>
                    <a:pt x="107" y="2910"/>
                    <a:pt x="107" y="2836"/>
                  </a:cubicBezTo>
                  <a:lnTo>
                    <a:pt x="107" y="240"/>
                  </a:lnTo>
                  <a:cubicBezTo>
                    <a:pt x="107" y="167"/>
                    <a:pt x="166" y="107"/>
                    <a:pt x="240" y="107"/>
                  </a:cubicBezTo>
                  <a:lnTo>
                    <a:pt x="2578" y="107"/>
                  </a:lnTo>
                  <a:cubicBezTo>
                    <a:pt x="2651" y="107"/>
                    <a:pt x="2711" y="167"/>
                    <a:pt x="2711" y="240"/>
                  </a:cubicBezTo>
                  <a:lnTo>
                    <a:pt x="2711" y="1918"/>
                  </a:lnTo>
                  <a:cubicBezTo>
                    <a:pt x="2748" y="1931"/>
                    <a:pt x="2784" y="1947"/>
                    <a:pt x="2818" y="1965"/>
                  </a:cubicBezTo>
                  <a:lnTo>
                    <a:pt x="2818" y="240"/>
                  </a:lnTo>
                  <a:cubicBezTo>
                    <a:pt x="2818" y="108"/>
                    <a:pt x="2710" y="0"/>
                    <a:pt x="2578" y="0"/>
                  </a:cubicBezTo>
                  <a:lnTo>
                    <a:pt x="240" y="0"/>
                  </a:lnTo>
                  <a:cubicBezTo>
                    <a:pt x="108" y="0"/>
                    <a:pt x="0" y="108"/>
                    <a:pt x="0" y="240"/>
                  </a:cubicBezTo>
                  <a:lnTo>
                    <a:pt x="0" y="2836"/>
                  </a:lnTo>
                  <a:cubicBezTo>
                    <a:pt x="0" y="2968"/>
                    <a:pt x="108" y="3076"/>
                    <a:pt x="240" y="3076"/>
                  </a:cubicBezTo>
                  <a:lnTo>
                    <a:pt x="1624" y="3076"/>
                  </a:lnTo>
                  <a:cubicBezTo>
                    <a:pt x="1608" y="3042"/>
                    <a:pt x="1595" y="3006"/>
                    <a:pt x="1585" y="2969"/>
                  </a:cubicBezTo>
                  <a:close/>
                </a:path>
              </a:pathLst>
            </a:custGeom>
            <a:gradFill>
              <a:gsLst>
                <a:gs pos="0">
                  <a:srgbClr val="71E3B8"/>
                </a:gs>
                <a:gs pos="100000">
                  <a:srgbClr val="27B4DB"/>
                </a:gs>
              </a:gsLst>
              <a:lin ang="54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6" name="Freeform 13">
            <a:extLst>
              <a:ext uri="{FF2B5EF4-FFF2-40B4-BE49-F238E27FC236}">
                <a16:creationId xmlns:a16="http://schemas.microsoft.com/office/drawing/2014/main" id="{DD17C543-D310-41CF-B994-3C8B99FC5CAA}"/>
              </a:ext>
            </a:extLst>
          </p:cNvPr>
          <p:cNvSpPr>
            <a:spLocks noEditPoints="1"/>
          </p:cNvSpPr>
          <p:nvPr/>
        </p:nvSpPr>
        <p:spPr bwMode="auto">
          <a:xfrm>
            <a:off x="4274416" y="4622485"/>
            <a:ext cx="370389" cy="370389"/>
          </a:xfrm>
          <a:custGeom>
            <a:avLst/>
            <a:gdLst>
              <a:gd name="T0" fmla="*/ 634 w 1268"/>
              <a:gd name="T1" fmla="*/ 0 h 1268"/>
              <a:gd name="T2" fmla="*/ 0 w 1268"/>
              <a:gd name="T3" fmla="*/ 634 h 1268"/>
              <a:gd name="T4" fmla="*/ 634 w 1268"/>
              <a:gd name="T5" fmla="*/ 1268 h 1268"/>
              <a:gd name="T6" fmla="*/ 1268 w 1268"/>
              <a:gd name="T7" fmla="*/ 634 h 1268"/>
              <a:gd name="T8" fmla="*/ 634 w 1268"/>
              <a:gd name="T9" fmla="*/ 0 h 1268"/>
              <a:gd name="T10" fmla="*/ 668 w 1268"/>
              <a:gd name="T11" fmla="*/ 868 h 1268"/>
              <a:gd name="T12" fmla="*/ 587 w 1268"/>
              <a:gd name="T13" fmla="*/ 948 h 1268"/>
              <a:gd name="T14" fmla="*/ 507 w 1268"/>
              <a:gd name="T15" fmla="*/ 868 h 1268"/>
              <a:gd name="T16" fmla="*/ 237 w 1268"/>
              <a:gd name="T17" fmla="*/ 598 h 1268"/>
              <a:gd name="T18" fmla="*/ 318 w 1268"/>
              <a:gd name="T19" fmla="*/ 517 h 1268"/>
              <a:gd name="T20" fmla="*/ 587 w 1268"/>
              <a:gd name="T21" fmla="*/ 787 h 1268"/>
              <a:gd name="T22" fmla="*/ 1002 w 1268"/>
              <a:gd name="T23" fmla="*/ 372 h 1268"/>
              <a:gd name="T24" fmla="*/ 1083 w 1268"/>
              <a:gd name="T25" fmla="*/ 453 h 1268"/>
              <a:gd name="T26" fmla="*/ 668 w 1268"/>
              <a:gd name="T27" fmla="*/ 868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8" h="1268">
                <a:moveTo>
                  <a:pt x="634" y="0"/>
                </a:moveTo>
                <a:cubicBezTo>
                  <a:pt x="284" y="0"/>
                  <a:pt x="0" y="284"/>
                  <a:pt x="0" y="634"/>
                </a:cubicBezTo>
                <a:cubicBezTo>
                  <a:pt x="0" y="984"/>
                  <a:pt x="284" y="1268"/>
                  <a:pt x="634" y="1268"/>
                </a:cubicBezTo>
                <a:cubicBezTo>
                  <a:pt x="984" y="1268"/>
                  <a:pt x="1268" y="984"/>
                  <a:pt x="1268" y="634"/>
                </a:cubicBezTo>
                <a:cubicBezTo>
                  <a:pt x="1268" y="284"/>
                  <a:pt x="984" y="0"/>
                  <a:pt x="634" y="0"/>
                </a:cubicBezTo>
                <a:close/>
                <a:moveTo>
                  <a:pt x="668" y="868"/>
                </a:moveTo>
                <a:lnTo>
                  <a:pt x="587" y="948"/>
                </a:lnTo>
                <a:lnTo>
                  <a:pt x="507" y="868"/>
                </a:lnTo>
                <a:lnTo>
                  <a:pt x="237" y="598"/>
                </a:lnTo>
                <a:lnTo>
                  <a:pt x="318" y="517"/>
                </a:lnTo>
                <a:lnTo>
                  <a:pt x="587" y="787"/>
                </a:lnTo>
                <a:lnTo>
                  <a:pt x="1002" y="372"/>
                </a:lnTo>
                <a:lnTo>
                  <a:pt x="1083" y="453"/>
                </a:lnTo>
                <a:lnTo>
                  <a:pt x="668" y="868"/>
                </a:lnTo>
                <a:close/>
              </a:path>
            </a:pathLst>
          </a:custGeom>
          <a:gradFill>
            <a:gsLst>
              <a:gs pos="0">
                <a:srgbClr val="71E3B8"/>
              </a:gs>
              <a:gs pos="100000">
                <a:srgbClr val="27B4DB"/>
              </a:gs>
            </a:gsLst>
            <a:lin ang="5400000" scaled="1"/>
          </a:gradFill>
          <a:ln w="0">
            <a:noFill/>
            <a:prstDash val="solid"/>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51" name="文本框 50">
            <a:extLst>
              <a:ext uri="{FF2B5EF4-FFF2-40B4-BE49-F238E27FC236}">
                <a16:creationId xmlns:a16="http://schemas.microsoft.com/office/drawing/2014/main" id="{BCCE54C0-646A-4818-91B1-3F0F766FE014}"/>
              </a:ext>
            </a:extLst>
          </p:cNvPr>
          <p:cNvSpPr txBox="1"/>
          <p:nvPr/>
        </p:nvSpPr>
        <p:spPr>
          <a:xfrm>
            <a:off x="2999463" y="1996572"/>
            <a:ext cx="6193075" cy="400110"/>
          </a:xfrm>
          <a:prstGeom prst="rect">
            <a:avLst/>
          </a:prstGeom>
          <a:noFill/>
        </p:spPr>
        <p:txBody>
          <a:bodyPr wrap="square" rtlCol="0">
            <a:spAutoFit/>
          </a:bodyPr>
          <a:lstStyle/>
          <a:p>
            <a:pPr algn="ctr"/>
            <a:r>
              <a:rPr lang="zh-CN" altLang="zh-CN" sz="2000" dirty="0"/>
              <a:t>必须符合输变电工程可行性研究报告内容深度的规定</a:t>
            </a:r>
            <a:endParaRPr lang="zh-CN" altLang="en-US" sz="2000" dirty="0"/>
          </a:p>
        </p:txBody>
      </p:sp>
      <p:sp>
        <p:nvSpPr>
          <p:cNvPr id="63" name="文本框 62">
            <a:extLst>
              <a:ext uri="{FF2B5EF4-FFF2-40B4-BE49-F238E27FC236}">
                <a16:creationId xmlns:a16="http://schemas.microsoft.com/office/drawing/2014/main" id="{C874E3A0-3BA9-493B-9516-4CB4D4B398DB}"/>
              </a:ext>
            </a:extLst>
          </p:cNvPr>
          <p:cNvSpPr txBox="1"/>
          <p:nvPr/>
        </p:nvSpPr>
        <p:spPr>
          <a:xfrm>
            <a:off x="4909681" y="3158584"/>
            <a:ext cx="2372639" cy="461665"/>
          </a:xfrm>
          <a:prstGeom prst="rect">
            <a:avLst/>
          </a:prstGeom>
          <a:noFill/>
        </p:spPr>
        <p:txBody>
          <a:bodyPr wrap="square" rtlCol="0">
            <a:spAutoFit/>
          </a:bodyPr>
          <a:lstStyle/>
          <a:p>
            <a:pPr algn="ctr"/>
            <a:r>
              <a:rPr lang="zh-CN" altLang="en-US" sz="2400" b="1" dirty="0"/>
              <a:t>计算准确</a:t>
            </a:r>
          </a:p>
        </p:txBody>
      </p:sp>
      <p:sp>
        <p:nvSpPr>
          <p:cNvPr id="67" name="文本框 66">
            <a:extLst>
              <a:ext uri="{FF2B5EF4-FFF2-40B4-BE49-F238E27FC236}">
                <a16:creationId xmlns:a16="http://schemas.microsoft.com/office/drawing/2014/main" id="{0B99CBE6-52BC-438B-A193-51C60883A3F5}"/>
              </a:ext>
            </a:extLst>
          </p:cNvPr>
          <p:cNvSpPr txBox="1"/>
          <p:nvPr/>
        </p:nvSpPr>
        <p:spPr>
          <a:xfrm>
            <a:off x="4909681" y="4359154"/>
            <a:ext cx="2372639" cy="461665"/>
          </a:xfrm>
          <a:prstGeom prst="rect">
            <a:avLst/>
          </a:prstGeom>
          <a:noFill/>
        </p:spPr>
        <p:txBody>
          <a:bodyPr wrap="square" rtlCol="0">
            <a:spAutoFit/>
          </a:bodyPr>
          <a:lstStyle/>
          <a:p>
            <a:pPr algn="ctr"/>
            <a:r>
              <a:rPr lang="zh-CN" altLang="en-US" sz="2400" b="1" dirty="0"/>
              <a:t>编制合理</a:t>
            </a:r>
          </a:p>
        </p:txBody>
      </p:sp>
    </p:spTree>
    <p:extLst>
      <p:ext uri="{BB962C8B-B14F-4D97-AF65-F5344CB8AC3E}">
        <p14:creationId xmlns:p14="http://schemas.microsoft.com/office/powerpoint/2010/main" val="52795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2201"/>
                            </p:stCondLst>
                            <p:childTnLst>
                              <p:par>
                                <p:cTn id="8" presetID="10" presetClass="entr" presetSubtype="0" fill="hold" nodeType="afterEffect">
                                  <p:stCondLst>
                                    <p:cond delay="50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par>
                          <p:cTn id="11" fill="hold">
                            <p:stCondLst>
                              <p:cond delay="3201"/>
                            </p:stCondLst>
                            <p:childTnLst>
                              <p:par>
                                <p:cTn id="12" presetID="2" presetClass="entr" presetSubtype="3"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additive="base">
                                        <p:cTn id="14" dur="500" fill="hold"/>
                                        <p:tgtEl>
                                          <p:spTgt spid="26"/>
                                        </p:tgtEl>
                                        <p:attrNameLst>
                                          <p:attrName>ppt_x</p:attrName>
                                        </p:attrNameLst>
                                      </p:cBhvr>
                                      <p:tavLst>
                                        <p:tav tm="0">
                                          <p:val>
                                            <p:strVal val="1+#ppt_w/2"/>
                                          </p:val>
                                        </p:tav>
                                        <p:tav tm="100000">
                                          <p:val>
                                            <p:strVal val="#ppt_x"/>
                                          </p:val>
                                        </p:tav>
                                      </p:tavLst>
                                    </p:anim>
                                    <p:anim calcmode="lin" valueType="num">
                                      <p:cBhvr additive="base">
                                        <p:cTn id="15" dur="500" fill="hold"/>
                                        <p:tgtEl>
                                          <p:spTgt spid="26"/>
                                        </p:tgtEl>
                                        <p:attrNameLst>
                                          <p:attrName>ppt_y</p:attrName>
                                        </p:attrNameLst>
                                      </p:cBhvr>
                                      <p:tavLst>
                                        <p:tav tm="0">
                                          <p:val>
                                            <p:strVal val="0-#ppt_h/2"/>
                                          </p:val>
                                        </p:tav>
                                        <p:tav tm="100000">
                                          <p:val>
                                            <p:strVal val="#ppt_y"/>
                                          </p:val>
                                        </p:tav>
                                      </p:tavLst>
                                    </p:anim>
                                  </p:childTnLst>
                                </p:cTn>
                              </p:par>
                            </p:childTnLst>
                          </p:cTn>
                        </p:par>
                        <p:par>
                          <p:cTn id="16" fill="hold">
                            <p:stCondLst>
                              <p:cond delay="3701"/>
                            </p:stCondLst>
                            <p:childTnLst>
                              <p:par>
                                <p:cTn id="17" presetID="2" presetClass="entr" presetSubtype="2" fill="hold" grpId="0" nodeType="afterEffect">
                                  <p:stCondLst>
                                    <p:cond delay="50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childTnLst>
                          </p:cTn>
                        </p:par>
                        <p:par>
                          <p:cTn id="21" fill="hold">
                            <p:stCondLst>
                              <p:cond delay="4701"/>
                            </p:stCondLst>
                            <p:childTnLst>
                              <p:par>
                                <p:cTn id="22" presetID="10" presetClass="entr" presetSubtype="0" fill="hold" nodeType="afterEffect">
                                  <p:stCondLst>
                                    <p:cond delay="50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par>
                          <p:cTn id="25" fill="hold">
                            <p:stCondLst>
                              <p:cond delay="5701"/>
                            </p:stCondLst>
                            <p:childTnLst>
                              <p:par>
                                <p:cTn id="26" presetID="10" presetClass="entr" presetSubtype="0" fill="hold" grpId="1"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childTnLst>
                          </p:cTn>
                        </p:par>
                        <p:par>
                          <p:cTn id="29" fill="hold">
                            <p:stCondLst>
                              <p:cond delay="6201"/>
                            </p:stCondLst>
                            <p:childTnLst>
                              <p:par>
                                <p:cTn id="30" presetID="1" presetClass="entr" presetSubtype="0" fill="hold" grpId="1" nodeType="afterEffect">
                                  <p:stCondLst>
                                    <p:cond delay="0"/>
                                  </p:stCondLst>
                                  <p:childTnLst>
                                    <p:set>
                                      <p:cBhvr>
                                        <p:cTn id="31" dur="1" fill="hold">
                                          <p:stCondLst>
                                            <p:cond delay="0"/>
                                          </p:stCondLst>
                                        </p:cTn>
                                        <p:tgtEl>
                                          <p:spTgt spid="46"/>
                                        </p:tgtEl>
                                        <p:attrNameLst>
                                          <p:attrName>style.visibility</p:attrName>
                                        </p:attrNameLst>
                                      </p:cBhvr>
                                      <p:to>
                                        <p:strVal val="visible"/>
                                      </p:to>
                                    </p:set>
                                  </p:childTnLst>
                                </p:cTn>
                              </p:par>
                            </p:childTnLst>
                          </p:cTn>
                        </p:par>
                        <p:par>
                          <p:cTn id="32" fill="hold">
                            <p:stCondLst>
                              <p:cond delay="6201"/>
                            </p:stCondLst>
                            <p:childTnLst>
                              <p:par>
                                <p:cTn id="33" presetID="22" presetClass="exit" presetSubtype="8" fill="hold" grpId="0" nodeType="afterEffect">
                                  <p:stCondLst>
                                    <p:cond delay="0"/>
                                  </p:stCondLst>
                                  <p:childTnLst>
                                    <p:animEffect transition="out" filter="wipe(left)">
                                      <p:cBhvr>
                                        <p:cTn id="34" dur="500"/>
                                        <p:tgtEl>
                                          <p:spTgt spid="50"/>
                                        </p:tgtEl>
                                      </p:cBhvr>
                                    </p:animEffect>
                                    <p:set>
                                      <p:cBhvr>
                                        <p:cTn id="35" dur="1" fill="hold">
                                          <p:stCondLst>
                                            <p:cond delay="499"/>
                                          </p:stCondLst>
                                        </p:cTn>
                                        <p:tgtEl>
                                          <p:spTgt spid="50"/>
                                        </p:tgtEl>
                                        <p:attrNameLst>
                                          <p:attrName>style.visibility</p:attrName>
                                        </p:attrNameLst>
                                      </p:cBhvr>
                                      <p:to>
                                        <p:strVal val="hidden"/>
                                      </p:to>
                                    </p:set>
                                  </p:childTnLst>
                                </p:cTn>
                              </p:par>
                              <p:par>
                                <p:cTn id="36" presetID="22" presetClass="entr" presetSubtype="8" fill="hold" grpId="0"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left)">
                                      <p:cBhvr>
                                        <p:cTn id="38" dur="500"/>
                                        <p:tgtEl>
                                          <p:spTgt spid="46"/>
                                        </p:tgtEl>
                                      </p:cBhvr>
                                    </p:animEffect>
                                  </p:childTnLst>
                                </p:cTn>
                              </p:par>
                            </p:childTnLst>
                          </p:cTn>
                        </p:par>
                        <p:par>
                          <p:cTn id="39" fill="hold">
                            <p:stCondLst>
                              <p:cond delay="6701"/>
                            </p:stCondLst>
                            <p:childTnLst>
                              <p:par>
                                <p:cTn id="40" presetID="2" presetClass="entr" presetSubtype="2" fill="hold" grpId="0" nodeType="afterEffect">
                                  <p:stCondLst>
                                    <p:cond delay="500"/>
                                  </p:stCondLst>
                                  <p:childTnLst>
                                    <p:set>
                                      <p:cBhvr>
                                        <p:cTn id="41" dur="1" fill="hold">
                                          <p:stCondLst>
                                            <p:cond delay="0"/>
                                          </p:stCondLst>
                                        </p:cTn>
                                        <p:tgtEl>
                                          <p:spTgt spid="67"/>
                                        </p:tgtEl>
                                        <p:attrNameLst>
                                          <p:attrName>style.visibility</p:attrName>
                                        </p:attrNameLst>
                                      </p:cBhvr>
                                      <p:to>
                                        <p:strVal val="visible"/>
                                      </p:to>
                                    </p:set>
                                    <p:anim calcmode="lin" valueType="num">
                                      <p:cBhvr additive="base">
                                        <p:cTn id="42" dur="500" fill="hold"/>
                                        <p:tgtEl>
                                          <p:spTgt spid="67"/>
                                        </p:tgtEl>
                                        <p:attrNameLst>
                                          <p:attrName>ppt_x</p:attrName>
                                        </p:attrNameLst>
                                      </p:cBhvr>
                                      <p:tavLst>
                                        <p:tav tm="0">
                                          <p:val>
                                            <p:strVal val="1+#ppt_w/2"/>
                                          </p:val>
                                        </p:tav>
                                        <p:tav tm="100000">
                                          <p:val>
                                            <p:strVal val="#ppt_x"/>
                                          </p:val>
                                        </p:tav>
                                      </p:tavLst>
                                    </p:anim>
                                    <p:anim calcmode="lin" valueType="num">
                                      <p:cBhvr additive="base">
                                        <p:cTn id="43" dur="50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26" grpId="0" animBg="1"/>
      <p:bldP spid="46" grpId="0" animBg="1"/>
      <p:bldP spid="46" grpId="1" animBg="1"/>
      <p:bldP spid="51" grpId="0"/>
      <p:bldP spid="63" grpId="0"/>
      <p:bldP spid="6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9AE3BF4-AB30-457A-A018-ED2DA24FFD9A}"/>
              </a:ext>
            </a:extLst>
          </p:cNvPr>
          <p:cNvGrpSpPr/>
          <p:nvPr/>
        </p:nvGrpSpPr>
        <p:grpSpPr>
          <a:xfrm>
            <a:off x="526395" y="187110"/>
            <a:ext cx="1980030" cy="858863"/>
            <a:chOff x="2568329" y="1872762"/>
            <a:chExt cx="1633412" cy="708513"/>
          </a:xfrm>
        </p:grpSpPr>
        <p:grpSp>
          <p:nvGrpSpPr>
            <p:cNvPr id="3" name="组合 2">
              <a:extLst>
                <a:ext uri="{FF2B5EF4-FFF2-40B4-BE49-F238E27FC236}">
                  <a16:creationId xmlns:a16="http://schemas.microsoft.com/office/drawing/2014/main" id="{0C1A5F15-274F-4151-A667-781D7E353718}"/>
                </a:ext>
              </a:extLst>
            </p:cNvPr>
            <p:cNvGrpSpPr/>
            <p:nvPr/>
          </p:nvGrpSpPr>
          <p:grpSpPr>
            <a:xfrm>
              <a:off x="2655276" y="1872762"/>
              <a:ext cx="1459524" cy="708513"/>
              <a:chOff x="2655276" y="1872762"/>
              <a:chExt cx="1459524" cy="708513"/>
            </a:xfrm>
          </p:grpSpPr>
          <p:sp>
            <p:nvSpPr>
              <p:cNvPr id="5" name="矩形 4">
                <a:extLst>
                  <a:ext uri="{FF2B5EF4-FFF2-40B4-BE49-F238E27FC236}">
                    <a16:creationId xmlns:a16="http://schemas.microsoft.com/office/drawing/2014/main" id="{4BB8A925-7511-44E8-9795-E8442AD470D3}"/>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919073CC-A002-4D1B-A3E5-03C35F9FC5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 name="矩形 3">
              <a:extLst>
                <a:ext uri="{FF2B5EF4-FFF2-40B4-BE49-F238E27FC236}">
                  <a16:creationId xmlns:a16="http://schemas.microsoft.com/office/drawing/2014/main" id="{2EAF74F9-16D3-41A3-84D4-641FA560E9B4}"/>
                </a:ext>
              </a:extLst>
            </p:cNvPr>
            <p:cNvSpPr/>
            <p:nvPr/>
          </p:nvSpPr>
          <p:spPr>
            <a:xfrm>
              <a:off x="2568329" y="1971497"/>
              <a:ext cx="1633412"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估算的深度要求</a:t>
              </a:r>
            </a:p>
          </p:txBody>
        </p:sp>
      </p:grpSp>
      <p:sp>
        <p:nvSpPr>
          <p:cNvPr id="51" name="文本框 50">
            <a:extLst>
              <a:ext uri="{FF2B5EF4-FFF2-40B4-BE49-F238E27FC236}">
                <a16:creationId xmlns:a16="http://schemas.microsoft.com/office/drawing/2014/main" id="{BCCE54C0-646A-4818-91B1-3F0F766FE014}"/>
              </a:ext>
            </a:extLst>
          </p:cNvPr>
          <p:cNvSpPr txBox="1"/>
          <p:nvPr/>
        </p:nvSpPr>
        <p:spPr>
          <a:xfrm>
            <a:off x="4875619" y="2286892"/>
            <a:ext cx="1810932" cy="400110"/>
          </a:xfrm>
          <a:prstGeom prst="rect">
            <a:avLst/>
          </a:prstGeom>
          <a:noFill/>
        </p:spPr>
        <p:txBody>
          <a:bodyPr wrap="square" rtlCol="0">
            <a:spAutoFit/>
          </a:bodyPr>
          <a:lstStyle/>
          <a:p>
            <a:pPr algn="ctr"/>
            <a:r>
              <a:rPr lang="zh-CN" altLang="en-US" sz="2000" dirty="0"/>
              <a:t>估算编制依据</a:t>
            </a:r>
          </a:p>
        </p:txBody>
      </p:sp>
      <p:sp>
        <p:nvSpPr>
          <p:cNvPr id="20" name="文本框 19">
            <a:extLst>
              <a:ext uri="{FF2B5EF4-FFF2-40B4-BE49-F238E27FC236}">
                <a16:creationId xmlns:a16="http://schemas.microsoft.com/office/drawing/2014/main" id="{5F97CFD4-77D9-4853-BEF1-0F4C7B8F0EF5}"/>
              </a:ext>
            </a:extLst>
          </p:cNvPr>
          <p:cNvSpPr txBox="1"/>
          <p:nvPr/>
        </p:nvSpPr>
        <p:spPr>
          <a:xfrm>
            <a:off x="2401034" y="1514414"/>
            <a:ext cx="1492326" cy="1884106"/>
          </a:xfrm>
          <a:prstGeom prst="rect">
            <a:avLst/>
          </a:prstGeom>
          <a:noFill/>
        </p:spPr>
        <p:txBody>
          <a:bodyPr wrap="square" rtlCol="0">
            <a:spAutoFit/>
          </a:bodyPr>
          <a:lstStyle/>
          <a:p>
            <a:pPr algn="dist">
              <a:lnSpc>
                <a:spcPct val="150000"/>
              </a:lnSpc>
            </a:pPr>
            <a:r>
              <a:rPr lang="zh-CN" altLang="en-US" sz="2000" dirty="0"/>
              <a:t>变电站</a:t>
            </a:r>
            <a:endParaRPr lang="en-US" altLang="zh-CN" sz="2000" dirty="0"/>
          </a:p>
          <a:p>
            <a:pPr algn="dist">
              <a:lnSpc>
                <a:spcPct val="150000"/>
              </a:lnSpc>
            </a:pPr>
            <a:r>
              <a:rPr lang="zh-CN" altLang="en-US" sz="2000" dirty="0"/>
              <a:t>换流站</a:t>
            </a:r>
            <a:endParaRPr lang="en-US" altLang="zh-CN" sz="2000" dirty="0"/>
          </a:p>
          <a:p>
            <a:pPr algn="dist">
              <a:lnSpc>
                <a:spcPct val="150000"/>
              </a:lnSpc>
            </a:pPr>
            <a:r>
              <a:rPr lang="zh-CN" altLang="en-US" sz="2000" dirty="0"/>
              <a:t>通信站</a:t>
            </a:r>
            <a:endParaRPr lang="en-US" altLang="zh-CN" sz="2000" dirty="0"/>
          </a:p>
          <a:p>
            <a:pPr algn="dist">
              <a:lnSpc>
                <a:spcPct val="150000"/>
              </a:lnSpc>
            </a:pPr>
            <a:r>
              <a:rPr lang="zh-CN" altLang="en-US" sz="2000" dirty="0"/>
              <a:t>串联补偿站</a:t>
            </a:r>
          </a:p>
        </p:txBody>
      </p:sp>
      <p:sp>
        <p:nvSpPr>
          <p:cNvPr id="29" name="左大括号 28">
            <a:extLst>
              <a:ext uri="{FF2B5EF4-FFF2-40B4-BE49-F238E27FC236}">
                <a16:creationId xmlns:a16="http://schemas.microsoft.com/office/drawing/2014/main" id="{8B4F8139-89F7-4BE7-BDC6-B5C810FF83D9}"/>
              </a:ext>
            </a:extLst>
          </p:cNvPr>
          <p:cNvSpPr/>
          <p:nvPr/>
        </p:nvSpPr>
        <p:spPr>
          <a:xfrm flipH="1">
            <a:off x="4022678" y="1735394"/>
            <a:ext cx="276260" cy="1503106"/>
          </a:xfrm>
          <a:prstGeom prst="leftBrace">
            <a:avLst/>
          </a:prstGeom>
          <a:ln w="127000">
            <a:gradFill>
              <a:gsLst>
                <a:gs pos="0">
                  <a:srgbClr val="71E3B8"/>
                </a:gs>
                <a:gs pos="100000">
                  <a:srgbClr val="27B4DB"/>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左大括号 41">
            <a:extLst>
              <a:ext uri="{FF2B5EF4-FFF2-40B4-BE49-F238E27FC236}">
                <a16:creationId xmlns:a16="http://schemas.microsoft.com/office/drawing/2014/main" id="{E667B306-4B9E-49ED-9005-C33EB8E50F97}"/>
              </a:ext>
            </a:extLst>
          </p:cNvPr>
          <p:cNvSpPr/>
          <p:nvPr/>
        </p:nvSpPr>
        <p:spPr>
          <a:xfrm>
            <a:off x="7320381" y="1735394"/>
            <a:ext cx="276260" cy="1503106"/>
          </a:xfrm>
          <a:prstGeom prst="leftBrace">
            <a:avLst/>
          </a:prstGeom>
          <a:ln w="127000">
            <a:gradFill>
              <a:gsLst>
                <a:gs pos="0">
                  <a:srgbClr val="71E3B8"/>
                </a:gs>
                <a:gs pos="100000">
                  <a:srgbClr val="27B4DB"/>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6" name="文本框 55">
            <a:extLst>
              <a:ext uri="{FF2B5EF4-FFF2-40B4-BE49-F238E27FC236}">
                <a16:creationId xmlns:a16="http://schemas.microsoft.com/office/drawing/2014/main" id="{ADCC835C-5EE3-472E-AA46-824A3B3BF61C}"/>
              </a:ext>
            </a:extLst>
          </p:cNvPr>
          <p:cNvSpPr txBox="1"/>
          <p:nvPr/>
        </p:nvSpPr>
        <p:spPr>
          <a:xfrm>
            <a:off x="4875619" y="4632711"/>
            <a:ext cx="1810932" cy="400110"/>
          </a:xfrm>
          <a:prstGeom prst="rect">
            <a:avLst/>
          </a:prstGeom>
          <a:noFill/>
        </p:spPr>
        <p:txBody>
          <a:bodyPr wrap="square" rtlCol="0">
            <a:spAutoFit/>
          </a:bodyPr>
          <a:lstStyle/>
          <a:p>
            <a:pPr algn="ctr"/>
            <a:r>
              <a:rPr lang="zh-CN" altLang="en-US" sz="2000" dirty="0"/>
              <a:t>估算编制依据</a:t>
            </a:r>
          </a:p>
        </p:txBody>
      </p:sp>
      <p:sp>
        <p:nvSpPr>
          <p:cNvPr id="57" name="文本框 56">
            <a:extLst>
              <a:ext uri="{FF2B5EF4-FFF2-40B4-BE49-F238E27FC236}">
                <a16:creationId xmlns:a16="http://schemas.microsoft.com/office/drawing/2014/main" id="{C1EDC726-818E-4571-A99C-66BDBD8A1319}"/>
              </a:ext>
            </a:extLst>
          </p:cNvPr>
          <p:cNvSpPr txBox="1"/>
          <p:nvPr/>
        </p:nvSpPr>
        <p:spPr>
          <a:xfrm>
            <a:off x="1829461" y="4314278"/>
            <a:ext cx="2063899" cy="960776"/>
          </a:xfrm>
          <a:prstGeom prst="rect">
            <a:avLst/>
          </a:prstGeom>
          <a:noFill/>
        </p:spPr>
        <p:txBody>
          <a:bodyPr wrap="square" rtlCol="0">
            <a:spAutoFit/>
          </a:bodyPr>
          <a:lstStyle/>
          <a:p>
            <a:pPr algn="dist">
              <a:lnSpc>
                <a:spcPct val="150000"/>
              </a:lnSpc>
            </a:pPr>
            <a:r>
              <a:rPr lang="zh-CN" altLang="en-US" sz="2000" dirty="0"/>
              <a:t>输电线路工程</a:t>
            </a:r>
            <a:endParaRPr lang="en-US" altLang="zh-CN" sz="2000" dirty="0"/>
          </a:p>
          <a:p>
            <a:pPr algn="ctr">
              <a:lnSpc>
                <a:spcPct val="150000"/>
              </a:lnSpc>
            </a:pPr>
            <a:r>
              <a:rPr lang="zh-CN" altLang="en-US" sz="2000" dirty="0"/>
              <a:t>（含</a:t>
            </a:r>
            <a:r>
              <a:rPr lang="en-US" altLang="zh-CN" sz="2000" dirty="0"/>
              <a:t>OPGW</a:t>
            </a:r>
            <a:r>
              <a:rPr lang="zh-CN" altLang="en-US" sz="2000" dirty="0"/>
              <a:t>光缆）</a:t>
            </a:r>
          </a:p>
        </p:txBody>
      </p:sp>
      <p:sp>
        <p:nvSpPr>
          <p:cNvPr id="58" name="左大括号 57">
            <a:extLst>
              <a:ext uri="{FF2B5EF4-FFF2-40B4-BE49-F238E27FC236}">
                <a16:creationId xmlns:a16="http://schemas.microsoft.com/office/drawing/2014/main" id="{42DAC0BB-CBD5-4FC7-95F0-CCD2BE81A311}"/>
              </a:ext>
            </a:extLst>
          </p:cNvPr>
          <p:cNvSpPr/>
          <p:nvPr/>
        </p:nvSpPr>
        <p:spPr>
          <a:xfrm flipH="1">
            <a:off x="4022678" y="4457700"/>
            <a:ext cx="276260" cy="750132"/>
          </a:xfrm>
          <a:prstGeom prst="leftBrace">
            <a:avLst/>
          </a:prstGeom>
          <a:ln w="127000">
            <a:gradFill>
              <a:gsLst>
                <a:gs pos="0">
                  <a:srgbClr val="71E3B8"/>
                </a:gs>
                <a:gs pos="100000">
                  <a:srgbClr val="27B4DB"/>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9" name="左大括号 58">
            <a:extLst>
              <a:ext uri="{FF2B5EF4-FFF2-40B4-BE49-F238E27FC236}">
                <a16:creationId xmlns:a16="http://schemas.microsoft.com/office/drawing/2014/main" id="{BDD5F87F-5AB1-4047-B9E6-D23A43E214F1}"/>
              </a:ext>
            </a:extLst>
          </p:cNvPr>
          <p:cNvSpPr/>
          <p:nvPr/>
        </p:nvSpPr>
        <p:spPr>
          <a:xfrm>
            <a:off x="7320381" y="4302957"/>
            <a:ext cx="276260" cy="1059618"/>
          </a:xfrm>
          <a:prstGeom prst="leftBrace">
            <a:avLst/>
          </a:prstGeom>
          <a:ln w="127000">
            <a:gradFill>
              <a:gsLst>
                <a:gs pos="0">
                  <a:srgbClr val="71E3B8"/>
                </a:gs>
                <a:gs pos="100000">
                  <a:srgbClr val="27B4DB"/>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1" name="图形 30">
            <a:extLst>
              <a:ext uri="{FF2B5EF4-FFF2-40B4-BE49-F238E27FC236}">
                <a16:creationId xmlns:a16="http://schemas.microsoft.com/office/drawing/2014/main" id="{F74FC14D-B46B-4EAE-88F0-F28CCF38BC1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8654" y="1642393"/>
            <a:ext cx="360000" cy="360000"/>
          </a:xfrm>
          <a:prstGeom prst="rect">
            <a:avLst/>
          </a:prstGeom>
        </p:spPr>
      </p:pic>
      <p:pic>
        <p:nvPicPr>
          <p:cNvPr id="33" name="图形 32">
            <a:extLst>
              <a:ext uri="{FF2B5EF4-FFF2-40B4-BE49-F238E27FC236}">
                <a16:creationId xmlns:a16="http://schemas.microsoft.com/office/drawing/2014/main" id="{EEB15DEF-EF33-4EFF-AADA-486C91BC2D1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38167" y="3020799"/>
            <a:ext cx="360000" cy="360000"/>
          </a:xfrm>
          <a:prstGeom prst="rect">
            <a:avLst/>
          </a:prstGeom>
        </p:spPr>
      </p:pic>
      <p:grpSp>
        <p:nvGrpSpPr>
          <p:cNvPr id="76" name="组合 75">
            <a:extLst>
              <a:ext uri="{FF2B5EF4-FFF2-40B4-BE49-F238E27FC236}">
                <a16:creationId xmlns:a16="http://schemas.microsoft.com/office/drawing/2014/main" id="{B9DD30B0-BAA5-4E04-88BB-E608100DC1BD}"/>
              </a:ext>
            </a:extLst>
          </p:cNvPr>
          <p:cNvGrpSpPr>
            <a:grpSpLocks noChangeAspect="1"/>
          </p:cNvGrpSpPr>
          <p:nvPr/>
        </p:nvGrpSpPr>
        <p:grpSpPr>
          <a:xfrm>
            <a:off x="7728654" y="2096467"/>
            <a:ext cx="360291" cy="360000"/>
            <a:chOff x="5111750" y="2443163"/>
            <a:chExt cx="1971675" cy="1970088"/>
          </a:xfrm>
        </p:grpSpPr>
        <p:sp>
          <p:nvSpPr>
            <p:cNvPr id="73" name="Freeform 20">
              <a:extLst>
                <a:ext uri="{FF2B5EF4-FFF2-40B4-BE49-F238E27FC236}">
                  <a16:creationId xmlns:a16="http://schemas.microsoft.com/office/drawing/2014/main" id="{C2FF2C34-FAE0-4C66-A1BC-E18E77FAE7B5}"/>
                </a:ext>
              </a:extLst>
            </p:cNvPr>
            <p:cNvSpPr>
              <a:spLocks noEditPoints="1"/>
            </p:cNvSpPr>
            <p:nvPr/>
          </p:nvSpPr>
          <p:spPr bwMode="auto">
            <a:xfrm>
              <a:off x="5111750" y="2443163"/>
              <a:ext cx="1971675" cy="1781175"/>
            </a:xfrm>
            <a:custGeom>
              <a:avLst/>
              <a:gdLst>
                <a:gd name="T0" fmla="*/ 1436 w 2801"/>
                <a:gd name="T1" fmla="*/ 181 h 2529"/>
                <a:gd name="T2" fmla="*/ 1660 w 2801"/>
                <a:gd name="T3" fmla="*/ 405 h 2529"/>
                <a:gd name="T4" fmla="*/ 1436 w 2801"/>
                <a:gd name="T5" fmla="*/ 628 h 2529"/>
                <a:gd name="T6" fmla="*/ 1213 w 2801"/>
                <a:gd name="T7" fmla="*/ 405 h 2529"/>
                <a:gd name="T8" fmla="*/ 1436 w 2801"/>
                <a:gd name="T9" fmla="*/ 181 h 2529"/>
                <a:gd name="T10" fmla="*/ 405 w 2801"/>
                <a:gd name="T11" fmla="*/ 1900 h 2529"/>
                <a:gd name="T12" fmla="*/ 628 w 2801"/>
                <a:gd name="T13" fmla="*/ 2124 h 2529"/>
                <a:gd name="T14" fmla="*/ 405 w 2801"/>
                <a:gd name="T15" fmla="*/ 2347 h 2529"/>
                <a:gd name="T16" fmla="*/ 181 w 2801"/>
                <a:gd name="T17" fmla="*/ 2124 h 2529"/>
                <a:gd name="T18" fmla="*/ 405 w 2801"/>
                <a:gd name="T19" fmla="*/ 1900 h 2529"/>
                <a:gd name="T20" fmla="*/ 2396 w 2801"/>
                <a:gd name="T21" fmla="*/ 1900 h 2529"/>
                <a:gd name="T22" fmla="*/ 2619 w 2801"/>
                <a:gd name="T23" fmla="*/ 2124 h 2529"/>
                <a:gd name="T24" fmla="*/ 2396 w 2801"/>
                <a:gd name="T25" fmla="*/ 2347 h 2529"/>
                <a:gd name="T26" fmla="*/ 2173 w 2801"/>
                <a:gd name="T27" fmla="*/ 2124 h 2529"/>
                <a:gd name="T28" fmla="*/ 2396 w 2801"/>
                <a:gd name="T29" fmla="*/ 1900 h 2529"/>
                <a:gd name="T30" fmla="*/ 1436 w 2801"/>
                <a:gd name="T31" fmla="*/ 0 h 2529"/>
                <a:gd name="T32" fmla="*/ 1032 w 2801"/>
                <a:gd name="T33" fmla="*/ 405 h 2529"/>
                <a:gd name="T34" fmla="*/ 1436 w 2801"/>
                <a:gd name="T35" fmla="*/ 810 h 2529"/>
                <a:gd name="T36" fmla="*/ 1841 w 2801"/>
                <a:gd name="T37" fmla="*/ 405 h 2529"/>
                <a:gd name="T38" fmla="*/ 1436 w 2801"/>
                <a:gd name="T39" fmla="*/ 0 h 2529"/>
                <a:gd name="T40" fmla="*/ 405 w 2801"/>
                <a:gd name="T41" fmla="*/ 1719 h 2529"/>
                <a:gd name="T42" fmla="*/ 0 w 2801"/>
                <a:gd name="T43" fmla="*/ 2124 h 2529"/>
                <a:gd name="T44" fmla="*/ 405 w 2801"/>
                <a:gd name="T45" fmla="*/ 2528 h 2529"/>
                <a:gd name="T46" fmla="*/ 809 w 2801"/>
                <a:gd name="T47" fmla="*/ 2124 h 2529"/>
                <a:gd name="T48" fmla="*/ 405 w 2801"/>
                <a:gd name="T49" fmla="*/ 1719 h 2529"/>
                <a:gd name="T50" fmla="*/ 2396 w 2801"/>
                <a:gd name="T51" fmla="*/ 1719 h 2529"/>
                <a:gd name="T52" fmla="*/ 1991 w 2801"/>
                <a:gd name="T53" fmla="*/ 2124 h 2529"/>
                <a:gd name="T54" fmla="*/ 2396 w 2801"/>
                <a:gd name="T55" fmla="*/ 2529 h 2529"/>
                <a:gd name="T56" fmla="*/ 2801 w 2801"/>
                <a:gd name="T57" fmla="*/ 2124 h 2529"/>
                <a:gd name="T58" fmla="*/ 2396 w 2801"/>
                <a:gd name="T59" fmla="*/ 1719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01" h="2529">
                  <a:moveTo>
                    <a:pt x="1436" y="181"/>
                  </a:moveTo>
                  <a:cubicBezTo>
                    <a:pt x="1559" y="181"/>
                    <a:pt x="1660" y="282"/>
                    <a:pt x="1660" y="405"/>
                  </a:cubicBezTo>
                  <a:cubicBezTo>
                    <a:pt x="1660" y="528"/>
                    <a:pt x="1559" y="628"/>
                    <a:pt x="1436" y="628"/>
                  </a:cubicBezTo>
                  <a:cubicBezTo>
                    <a:pt x="1313" y="628"/>
                    <a:pt x="1213" y="528"/>
                    <a:pt x="1213" y="405"/>
                  </a:cubicBezTo>
                  <a:cubicBezTo>
                    <a:pt x="1213" y="281"/>
                    <a:pt x="1313" y="181"/>
                    <a:pt x="1436" y="181"/>
                  </a:cubicBezTo>
                  <a:moveTo>
                    <a:pt x="405" y="1900"/>
                  </a:moveTo>
                  <a:cubicBezTo>
                    <a:pt x="528" y="1900"/>
                    <a:pt x="628" y="2000"/>
                    <a:pt x="628" y="2124"/>
                  </a:cubicBezTo>
                  <a:cubicBezTo>
                    <a:pt x="628" y="2247"/>
                    <a:pt x="528" y="2347"/>
                    <a:pt x="405" y="2347"/>
                  </a:cubicBezTo>
                  <a:cubicBezTo>
                    <a:pt x="282" y="2347"/>
                    <a:pt x="181" y="2247"/>
                    <a:pt x="181" y="2124"/>
                  </a:cubicBezTo>
                  <a:cubicBezTo>
                    <a:pt x="181" y="2000"/>
                    <a:pt x="282" y="1900"/>
                    <a:pt x="405" y="1900"/>
                  </a:cubicBezTo>
                  <a:moveTo>
                    <a:pt x="2396" y="1900"/>
                  </a:moveTo>
                  <a:cubicBezTo>
                    <a:pt x="2519" y="1900"/>
                    <a:pt x="2619" y="2001"/>
                    <a:pt x="2619" y="2124"/>
                  </a:cubicBezTo>
                  <a:cubicBezTo>
                    <a:pt x="2619" y="2247"/>
                    <a:pt x="2519" y="2347"/>
                    <a:pt x="2396" y="2347"/>
                  </a:cubicBezTo>
                  <a:cubicBezTo>
                    <a:pt x="2273" y="2347"/>
                    <a:pt x="2173" y="2247"/>
                    <a:pt x="2173" y="2124"/>
                  </a:cubicBezTo>
                  <a:cubicBezTo>
                    <a:pt x="2173" y="2001"/>
                    <a:pt x="2273" y="1900"/>
                    <a:pt x="2396" y="1900"/>
                  </a:cubicBezTo>
                  <a:moveTo>
                    <a:pt x="1436" y="0"/>
                  </a:moveTo>
                  <a:cubicBezTo>
                    <a:pt x="1213" y="0"/>
                    <a:pt x="1032" y="181"/>
                    <a:pt x="1032" y="405"/>
                  </a:cubicBezTo>
                  <a:cubicBezTo>
                    <a:pt x="1032" y="628"/>
                    <a:pt x="1213" y="810"/>
                    <a:pt x="1436" y="810"/>
                  </a:cubicBezTo>
                  <a:cubicBezTo>
                    <a:pt x="1660" y="810"/>
                    <a:pt x="1841" y="628"/>
                    <a:pt x="1841" y="405"/>
                  </a:cubicBezTo>
                  <a:cubicBezTo>
                    <a:pt x="1841" y="181"/>
                    <a:pt x="1660" y="0"/>
                    <a:pt x="1436" y="0"/>
                  </a:cubicBezTo>
                  <a:close/>
                  <a:moveTo>
                    <a:pt x="405" y="1719"/>
                  </a:moveTo>
                  <a:cubicBezTo>
                    <a:pt x="181" y="1719"/>
                    <a:pt x="0" y="1900"/>
                    <a:pt x="0" y="2124"/>
                  </a:cubicBezTo>
                  <a:cubicBezTo>
                    <a:pt x="0" y="2347"/>
                    <a:pt x="181" y="2528"/>
                    <a:pt x="405" y="2528"/>
                  </a:cubicBezTo>
                  <a:cubicBezTo>
                    <a:pt x="628" y="2528"/>
                    <a:pt x="809" y="2347"/>
                    <a:pt x="809" y="2124"/>
                  </a:cubicBezTo>
                  <a:cubicBezTo>
                    <a:pt x="809" y="1900"/>
                    <a:pt x="628" y="1719"/>
                    <a:pt x="405" y="1719"/>
                  </a:cubicBezTo>
                  <a:close/>
                  <a:moveTo>
                    <a:pt x="2396" y="1719"/>
                  </a:moveTo>
                  <a:cubicBezTo>
                    <a:pt x="2173" y="1719"/>
                    <a:pt x="1991" y="1900"/>
                    <a:pt x="1991" y="2124"/>
                  </a:cubicBezTo>
                  <a:cubicBezTo>
                    <a:pt x="1991" y="2347"/>
                    <a:pt x="2173" y="2529"/>
                    <a:pt x="2396" y="2529"/>
                  </a:cubicBezTo>
                  <a:cubicBezTo>
                    <a:pt x="2619" y="2529"/>
                    <a:pt x="2801" y="2347"/>
                    <a:pt x="2801" y="2124"/>
                  </a:cubicBezTo>
                  <a:cubicBezTo>
                    <a:pt x="2801" y="1900"/>
                    <a:pt x="2619" y="1719"/>
                    <a:pt x="2396" y="1719"/>
                  </a:cubicBez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21">
              <a:extLst>
                <a:ext uri="{FF2B5EF4-FFF2-40B4-BE49-F238E27FC236}">
                  <a16:creationId xmlns:a16="http://schemas.microsoft.com/office/drawing/2014/main" id="{BB57C1F7-9557-40D8-97AE-6CD0DB6AA233}"/>
                </a:ext>
              </a:extLst>
            </p:cNvPr>
            <p:cNvSpPr>
              <a:spLocks noEditPoints="1"/>
            </p:cNvSpPr>
            <p:nvPr/>
          </p:nvSpPr>
          <p:spPr bwMode="auto">
            <a:xfrm>
              <a:off x="5207000" y="2709863"/>
              <a:ext cx="1779588" cy="1703388"/>
            </a:xfrm>
            <a:custGeom>
              <a:avLst/>
              <a:gdLst>
                <a:gd name="T0" fmla="*/ 1264 w 2529"/>
                <a:gd name="T1" fmla="*/ 2421 h 2421"/>
                <a:gd name="T2" fmla="*/ 667 w 2529"/>
                <a:gd name="T3" fmla="*/ 2271 h 2421"/>
                <a:gd name="T4" fmla="*/ 641 w 2529"/>
                <a:gd name="T5" fmla="*/ 2257 h 2421"/>
                <a:gd name="T6" fmla="*/ 619 w 2529"/>
                <a:gd name="T7" fmla="*/ 2245 h 2421"/>
                <a:gd name="T8" fmla="*/ 588 w 2529"/>
                <a:gd name="T9" fmla="*/ 2120 h 2421"/>
                <a:gd name="T10" fmla="*/ 712 w 2529"/>
                <a:gd name="T11" fmla="*/ 2089 h 2421"/>
                <a:gd name="T12" fmla="*/ 730 w 2529"/>
                <a:gd name="T13" fmla="*/ 2099 h 2421"/>
                <a:gd name="T14" fmla="*/ 753 w 2529"/>
                <a:gd name="T15" fmla="*/ 2111 h 2421"/>
                <a:gd name="T16" fmla="*/ 1265 w 2529"/>
                <a:gd name="T17" fmla="*/ 2240 h 2421"/>
                <a:gd name="T18" fmla="*/ 1821 w 2529"/>
                <a:gd name="T19" fmla="*/ 2086 h 2421"/>
                <a:gd name="T20" fmla="*/ 1834 w 2529"/>
                <a:gd name="T21" fmla="*/ 2078 h 2421"/>
                <a:gd name="T22" fmla="*/ 1959 w 2529"/>
                <a:gd name="T23" fmla="*/ 2107 h 2421"/>
                <a:gd name="T24" fmla="*/ 1930 w 2529"/>
                <a:gd name="T25" fmla="*/ 2232 h 2421"/>
                <a:gd name="T26" fmla="*/ 1914 w 2529"/>
                <a:gd name="T27" fmla="*/ 2242 h 2421"/>
                <a:gd name="T28" fmla="*/ 1264 w 2529"/>
                <a:gd name="T29" fmla="*/ 2421 h 2421"/>
                <a:gd name="T30" fmla="*/ 92 w 2529"/>
                <a:gd name="T31" fmla="*/ 1297 h 2421"/>
                <a:gd name="T32" fmla="*/ 1 w 2529"/>
                <a:gd name="T33" fmla="*/ 1210 h 2421"/>
                <a:gd name="T34" fmla="*/ 0 w 2529"/>
                <a:gd name="T35" fmla="*/ 1184 h 2421"/>
                <a:gd name="T36" fmla="*/ 0 w 2529"/>
                <a:gd name="T37" fmla="*/ 1156 h 2421"/>
                <a:gd name="T38" fmla="*/ 0 w 2529"/>
                <a:gd name="T39" fmla="*/ 1127 h 2421"/>
                <a:gd name="T40" fmla="*/ 1 w 2529"/>
                <a:gd name="T41" fmla="*/ 1093 h 2421"/>
                <a:gd name="T42" fmla="*/ 704 w 2529"/>
                <a:gd name="T43" fmla="*/ 22 h 2421"/>
                <a:gd name="T44" fmla="*/ 826 w 2529"/>
                <a:gd name="T45" fmla="*/ 63 h 2421"/>
                <a:gd name="T46" fmla="*/ 785 w 2529"/>
                <a:gd name="T47" fmla="*/ 184 h 2421"/>
                <a:gd name="T48" fmla="*/ 182 w 2529"/>
                <a:gd name="T49" fmla="*/ 1102 h 2421"/>
                <a:gd name="T50" fmla="*/ 181 w 2529"/>
                <a:gd name="T51" fmla="*/ 1131 h 2421"/>
                <a:gd name="T52" fmla="*/ 181 w 2529"/>
                <a:gd name="T53" fmla="*/ 1156 h 2421"/>
                <a:gd name="T54" fmla="*/ 181 w 2529"/>
                <a:gd name="T55" fmla="*/ 1179 h 2421"/>
                <a:gd name="T56" fmla="*/ 182 w 2529"/>
                <a:gd name="T57" fmla="*/ 1202 h 2421"/>
                <a:gd name="T58" fmla="*/ 95 w 2529"/>
                <a:gd name="T59" fmla="*/ 1296 h 2421"/>
                <a:gd name="T60" fmla="*/ 92 w 2529"/>
                <a:gd name="T61" fmla="*/ 1297 h 2421"/>
                <a:gd name="T62" fmla="*/ 2438 w 2529"/>
                <a:gd name="T63" fmla="*/ 1291 h 2421"/>
                <a:gd name="T64" fmla="*/ 2434 w 2529"/>
                <a:gd name="T65" fmla="*/ 1291 h 2421"/>
                <a:gd name="T66" fmla="*/ 2347 w 2529"/>
                <a:gd name="T67" fmla="*/ 1197 h 2421"/>
                <a:gd name="T68" fmla="*/ 2348 w 2529"/>
                <a:gd name="T69" fmla="*/ 1188 h 2421"/>
                <a:gd name="T70" fmla="*/ 2348 w 2529"/>
                <a:gd name="T71" fmla="*/ 1157 h 2421"/>
                <a:gd name="T72" fmla="*/ 1838 w 2529"/>
                <a:gd name="T73" fmla="*/ 237 h 2421"/>
                <a:gd name="T74" fmla="*/ 1820 w 2529"/>
                <a:gd name="T75" fmla="*/ 226 h 2421"/>
                <a:gd name="T76" fmla="*/ 1806 w 2529"/>
                <a:gd name="T77" fmla="*/ 218 h 2421"/>
                <a:gd name="T78" fmla="*/ 1773 w 2529"/>
                <a:gd name="T79" fmla="*/ 94 h 2421"/>
                <a:gd name="T80" fmla="*/ 1897 w 2529"/>
                <a:gd name="T81" fmla="*/ 61 h 2421"/>
                <a:gd name="T82" fmla="*/ 1913 w 2529"/>
                <a:gd name="T83" fmla="*/ 71 h 2421"/>
                <a:gd name="T84" fmla="*/ 1934 w 2529"/>
                <a:gd name="T85" fmla="*/ 83 h 2421"/>
                <a:gd name="T86" fmla="*/ 2366 w 2529"/>
                <a:gd name="T87" fmla="*/ 534 h 2421"/>
                <a:gd name="T88" fmla="*/ 2529 w 2529"/>
                <a:gd name="T89" fmla="*/ 1157 h 2421"/>
                <a:gd name="T90" fmla="*/ 2528 w 2529"/>
                <a:gd name="T91" fmla="*/ 1193 h 2421"/>
                <a:gd name="T92" fmla="*/ 2528 w 2529"/>
                <a:gd name="T93" fmla="*/ 1203 h 2421"/>
                <a:gd name="T94" fmla="*/ 2438 w 2529"/>
                <a:gd name="T95" fmla="*/ 1291 h 2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29" h="2421">
                  <a:moveTo>
                    <a:pt x="1264" y="2421"/>
                  </a:moveTo>
                  <a:cubicBezTo>
                    <a:pt x="1056" y="2421"/>
                    <a:pt x="849" y="2369"/>
                    <a:pt x="667" y="2271"/>
                  </a:cubicBezTo>
                  <a:cubicBezTo>
                    <a:pt x="658" y="2267"/>
                    <a:pt x="649" y="2262"/>
                    <a:pt x="641" y="2257"/>
                  </a:cubicBezTo>
                  <a:cubicBezTo>
                    <a:pt x="633" y="2252"/>
                    <a:pt x="626" y="2248"/>
                    <a:pt x="619" y="2245"/>
                  </a:cubicBezTo>
                  <a:cubicBezTo>
                    <a:pt x="576" y="2219"/>
                    <a:pt x="562" y="2163"/>
                    <a:pt x="588" y="2120"/>
                  </a:cubicBezTo>
                  <a:cubicBezTo>
                    <a:pt x="613" y="2077"/>
                    <a:pt x="669" y="2063"/>
                    <a:pt x="712" y="2089"/>
                  </a:cubicBezTo>
                  <a:cubicBezTo>
                    <a:pt x="718" y="2092"/>
                    <a:pt x="724" y="2095"/>
                    <a:pt x="730" y="2099"/>
                  </a:cubicBezTo>
                  <a:cubicBezTo>
                    <a:pt x="738" y="2103"/>
                    <a:pt x="745" y="2107"/>
                    <a:pt x="753" y="2111"/>
                  </a:cubicBezTo>
                  <a:cubicBezTo>
                    <a:pt x="909" y="2195"/>
                    <a:pt x="1086" y="2240"/>
                    <a:pt x="1265" y="2240"/>
                  </a:cubicBezTo>
                  <a:cubicBezTo>
                    <a:pt x="1461" y="2240"/>
                    <a:pt x="1654" y="2187"/>
                    <a:pt x="1821" y="2086"/>
                  </a:cubicBezTo>
                  <a:cubicBezTo>
                    <a:pt x="1826" y="2083"/>
                    <a:pt x="1830" y="2081"/>
                    <a:pt x="1834" y="2078"/>
                  </a:cubicBezTo>
                  <a:cubicBezTo>
                    <a:pt x="1877" y="2051"/>
                    <a:pt x="1933" y="2064"/>
                    <a:pt x="1959" y="2107"/>
                  </a:cubicBezTo>
                  <a:cubicBezTo>
                    <a:pt x="1986" y="2149"/>
                    <a:pt x="1973" y="2205"/>
                    <a:pt x="1930" y="2232"/>
                  </a:cubicBezTo>
                  <a:cubicBezTo>
                    <a:pt x="1925" y="2235"/>
                    <a:pt x="1920" y="2238"/>
                    <a:pt x="1914" y="2242"/>
                  </a:cubicBezTo>
                  <a:cubicBezTo>
                    <a:pt x="1718" y="2359"/>
                    <a:pt x="1494" y="2421"/>
                    <a:pt x="1264" y="2421"/>
                  </a:cubicBezTo>
                  <a:close/>
                  <a:moveTo>
                    <a:pt x="92" y="1297"/>
                  </a:moveTo>
                  <a:cubicBezTo>
                    <a:pt x="43" y="1297"/>
                    <a:pt x="3" y="1259"/>
                    <a:pt x="1" y="1210"/>
                  </a:cubicBezTo>
                  <a:lnTo>
                    <a:pt x="0" y="1184"/>
                  </a:lnTo>
                  <a:cubicBezTo>
                    <a:pt x="0" y="1175"/>
                    <a:pt x="0" y="1165"/>
                    <a:pt x="0" y="1156"/>
                  </a:cubicBezTo>
                  <a:cubicBezTo>
                    <a:pt x="0" y="1147"/>
                    <a:pt x="0" y="1137"/>
                    <a:pt x="0" y="1127"/>
                  </a:cubicBezTo>
                  <a:cubicBezTo>
                    <a:pt x="0" y="1116"/>
                    <a:pt x="1" y="1105"/>
                    <a:pt x="1" y="1093"/>
                  </a:cubicBezTo>
                  <a:cubicBezTo>
                    <a:pt x="24" y="636"/>
                    <a:pt x="293" y="225"/>
                    <a:pt x="704" y="22"/>
                  </a:cubicBezTo>
                  <a:cubicBezTo>
                    <a:pt x="749" y="0"/>
                    <a:pt x="804" y="18"/>
                    <a:pt x="826" y="63"/>
                  </a:cubicBezTo>
                  <a:cubicBezTo>
                    <a:pt x="848" y="108"/>
                    <a:pt x="829" y="162"/>
                    <a:pt x="785" y="184"/>
                  </a:cubicBezTo>
                  <a:cubicBezTo>
                    <a:pt x="432" y="358"/>
                    <a:pt x="201" y="710"/>
                    <a:pt x="182" y="1102"/>
                  </a:cubicBezTo>
                  <a:cubicBezTo>
                    <a:pt x="182" y="1112"/>
                    <a:pt x="181" y="1121"/>
                    <a:pt x="181" y="1131"/>
                  </a:cubicBezTo>
                  <a:cubicBezTo>
                    <a:pt x="181" y="1139"/>
                    <a:pt x="181" y="1147"/>
                    <a:pt x="181" y="1156"/>
                  </a:cubicBezTo>
                  <a:cubicBezTo>
                    <a:pt x="181" y="1163"/>
                    <a:pt x="181" y="1171"/>
                    <a:pt x="181" y="1179"/>
                  </a:cubicBezTo>
                  <a:cubicBezTo>
                    <a:pt x="182" y="1187"/>
                    <a:pt x="182" y="1194"/>
                    <a:pt x="182" y="1202"/>
                  </a:cubicBezTo>
                  <a:cubicBezTo>
                    <a:pt x="184" y="1252"/>
                    <a:pt x="145" y="1294"/>
                    <a:pt x="95" y="1296"/>
                  </a:cubicBezTo>
                  <a:cubicBezTo>
                    <a:pt x="94" y="1297"/>
                    <a:pt x="93" y="1297"/>
                    <a:pt x="92" y="1297"/>
                  </a:cubicBezTo>
                  <a:close/>
                  <a:moveTo>
                    <a:pt x="2438" y="1291"/>
                  </a:moveTo>
                  <a:lnTo>
                    <a:pt x="2434" y="1291"/>
                  </a:lnTo>
                  <a:cubicBezTo>
                    <a:pt x="2384" y="1289"/>
                    <a:pt x="2345" y="1247"/>
                    <a:pt x="2347" y="1197"/>
                  </a:cubicBezTo>
                  <a:cubicBezTo>
                    <a:pt x="2347" y="1194"/>
                    <a:pt x="2348" y="1191"/>
                    <a:pt x="2348" y="1188"/>
                  </a:cubicBezTo>
                  <a:cubicBezTo>
                    <a:pt x="2348" y="1177"/>
                    <a:pt x="2348" y="1167"/>
                    <a:pt x="2348" y="1157"/>
                  </a:cubicBezTo>
                  <a:cubicBezTo>
                    <a:pt x="2348" y="781"/>
                    <a:pt x="2157" y="437"/>
                    <a:pt x="1838" y="237"/>
                  </a:cubicBezTo>
                  <a:cubicBezTo>
                    <a:pt x="1832" y="233"/>
                    <a:pt x="1826" y="230"/>
                    <a:pt x="1820" y="226"/>
                  </a:cubicBezTo>
                  <a:lnTo>
                    <a:pt x="1806" y="218"/>
                  </a:lnTo>
                  <a:cubicBezTo>
                    <a:pt x="1763" y="193"/>
                    <a:pt x="1748" y="137"/>
                    <a:pt x="1773" y="94"/>
                  </a:cubicBezTo>
                  <a:cubicBezTo>
                    <a:pt x="1798" y="51"/>
                    <a:pt x="1854" y="36"/>
                    <a:pt x="1897" y="61"/>
                  </a:cubicBezTo>
                  <a:cubicBezTo>
                    <a:pt x="1903" y="64"/>
                    <a:pt x="1908" y="68"/>
                    <a:pt x="1913" y="71"/>
                  </a:cubicBezTo>
                  <a:cubicBezTo>
                    <a:pt x="1921" y="75"/>
                    <a:pt x="1927" y="79"/>
                    <a:pt x="1934" y="83"/>
                  </a:cubicBezTo>
                  <a:cubicBezTo>
                    <a:pt x="2113" y="195"/>
                    <a:pt x="2262" y="351"/>
                    <a:pt x="2366" y="534"/>
                  </a:cubicBezTo>
                  <a:cubicBezTo>
                    <a:pt x="2473" y="723"/>
                    <a:pt x="2529" y="938"/>
                    <a:pt x="2529" y="1157"/>
                  </a:cubicBezTo>
                  <a:cubicBezTo>
                    <a:pt x="2529" y="1169"/>
                    <a:pt x="2529" y="1181"/>
                    <a:pt x="2528" y="1193"/>
                  </a:cubicBezTo>
                  <a:cubicBezTo>
                    <a:pt x="2528" y="1197"/>
                    <a:pt x="2528" y="1200"/>
                    <a:pt x="2528" y="1203"/>
                  </a:cubicBezTo>
                  <a:cubicBezTo>
                    <a:pt x="2526" y="1252"/>
                    <a:pt x="2486" y="1291"/>
                    <a:pt x="2438" y="1291"/>
                  </a:cubicBez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10" name="组合 9">
            <a:extLst>
              <a:ext uri="{FF2B5EF4-FFF2-40B4-BE49-F238E27FC236}">
                <a16:creationId xmlns:a16="http://schemas.microsoft.com/office/drawing/2014/main" id="{8AD65403-CD86-47ED-98D0-7097CB8DCCF1}"/>
              </a:ext>
            </a:extLst>
          </p:cNvPr>
          <p:cNvGrpSpPr>
            <a:grpSpLocks noChangeAspect="1"/>
          </p:cNvGrpSpPr>
          <p:nvPr/>
        </p:nvGrpSpPr>
        <p:grpSpPr>
          <a:xfrm>
            <a:off x="7728654" y="2516020"/>
            <a:ext cx="360000" cy="410705"/>
            <a:chOff x="5758812" y="2853820"/>
            <a:chExt cx="674376" cy="769359"/>
          </a:xfrm>
        </p:grpSpPr>
        <p:pic>
          <p:nvPicPr>
            <p:cNvPr id="9" name="图形 8">
              <a:extLst>
                <a:ext uri="{FF2B5EF4-FFF2-40B4-BE49-F238E27FC236}">
                  <a16:creationId xmlns:a16="http://schemas.microsoft.com/office/drawing/2014/main" id="{2EA0C687-6934-41BD-9747-84446BA9C7A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8812" y="2853820"/>
              <a:ext cx="674376" cy="769359"/>
            </a:xfrm>
            <a:prstGeom prst="rect">
              <a:avLst/>
            </a:prstGeom>
          </p:spPr>
        </p:pic>
        <p:pic>
          <p:nvPicPr>
            <p:cNvPr id="7" name="图形 6">
              <a:extLst>
                <a:ext uri="{FF2B5EF4-FFF2-40B4-BE49-F238E27FC236}">
                  <a16:creationId xmlns:a16="http://schemas.microsoft.com/office/drawing/2014/main" id="{88D787ED-65C2-433A-87CD-C03B6EB182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57457" y="3075065"/>
              <a:ext cx="477085" cy="477085"/>
            </a:xfrm>
            <a:prstGeom prst="rect">
              <a:avLst/>
            </a:prstGeom>
          </p:spPr>
        </p:pic>
      </p:grpSp>
      <p:grpSp>
        <p:nvGrpSpPr>
          <p:cNvPr id="17" name="组合 16">
            <a:extLst>
              <a:ext uri="{FF2B5EF4-FFF2-40B4-BE49-F238E27FC236}">
                <a16:creationId xmlns:a16="http://schemas.microsoft.com/office/drawing/2014/main" id="{CB32B00E-3575-49FC-A226-E81EE4F6CAF5}"/>
              </a:ext>
            </a:extLst>
          </p:cNvPr>
          <p:cNvGrpSpPr/>
          <p:nvPr/>
        </p:nvGrpSpPr>
        <p:grpSpPr>
          <a:xfrm>
            <a:off x="7746059" y="4233350"/>
            <a:ext cx="361866" cy="331710"/>
            <a:chOff x="4926013" y="2370138"/>
            <a:chExt cx="2343150" cy="2147888"/>
          </a:xfrm>
          <a:solidFill>
            <a:srgbClr val="404040"/>
          </a:solidFill>
        </p:grpSpPr>
        <p:sp>
          <p:nvSpPr>
            <p:cNvPr id="15" name="Freeform 5">
              <a:extLst>
                <a:ext uri="{FF2B5EF4-FFF2-40B4-BE49-F238E27FC236}">
                  <a16:creationId xmlns:a16="http://schemas.microsoft.com/office/drawing/2014/main" id="{7E37AD15-B15B-46FC-8B40-19FFC9BA39E2}"/>
                </a:ext>
              </a:extLst>
            </p:cNvPr>
            <p:cNvSpPr>
              <a:spLocks noEditPoints="1"/>
            </p:cNvSpPr>
            <p:nvPr/>
          </p:nvSpPr>
          <p:spPr bwMode="auto">
            <a:xfrm>
              <a:off x="4926013" y="2370138"/>
              <a:ext cx="2343150" cy="2147888"/>
            </a:xfrm>
            <a:custGeom>
              <a:avLst/>
              <a:gdLst>
                <a:gd name="T0" fmla="*/ 2999 w 3330"/>
                <a:gd name="T1" fmla="*/ 2072 h 3054"/>
                <a:gd name="T2" fmla="*/ 2498 w 3330"/>
                <a:gd name="T3" fmla="*/ 1902 h 3054"/>
                <a:gd name="T4" fmla="*/ 2359 w 3330"/>
                <a:gd name="T5" fmla="*/ 1712 h 3054"/>
                <a:gd name="T6" fmla="*/ 2328 w 3330"/>
                <a:gd name="T7" fmla="*/ 1681 h 3054"/>
                <a:gd name="T8" fmla="*/ 2208 w 3330"/>
                <a:gd name="T9" fmla="*/ 1801 h 3054"/>
                <a:gd name="T10" fmla="*/ 2319 w 3330"/>
                <a:gd name="T11" fmla="*/ 1971 h 3054"/>
                <a:gd name="T12" fmla="*/ 2599 w 3330"/>
                <a:gd name="T13" fmla="*/ 2112 h 3054"/>
                <a:gd name="T14" fmla="*/ 2999 w 3330"/>
                <a:gd name="T15" fmla="*/ 2253 h 3054"/>
                <a:gd name="T16" fmla="*/ 3048 w 3330"/>
                <a:gd name="T17" fmla="*/ 2493 h 3054"/>
                <a:gd name="T18" fmla="*/ 2599 w 3330"/>
                <a:gd name="T19" fmla="*/ 2753 h 3054"/>
                <a:gd name="T20" fmla="*/ 1539 w 3330"/>
                <a:gd name="T21" fmla="*/ 2673 h 3054"/>
                <a:gd name="T22" fmla="*/ 1199 w 3330"/>
                <a:gd name="T23" fmla="*/ 2784 h 3054"/>
                <a:gd name="T24" fmla="*/ 1178 w 3330"/>
                <a:gd name="T25" fmla="*/ 2814 h 3054"/>
                <a:gd name="T26" fmla="*/ 1538 w 3330"/>
                <a:gd name="T27" fmla="*/ 2925 h 3054"/>
                <a:gd name="T28" fmla="*/ 2637 w 3330"/>
                <a:gd name="T29" fmla="*/ 2955 h 3054"/>
                <a:gd name="T30" fmla="*/ 3178 w 3330"/>
                <a:gd name="T31" fmla="*/ 2585 h 3054"/>
                <a:gd name="T32" fmla="*/ 2999 w 3330"/>
                <a:gd name="T33" fmla="*/ 2072 h 3054"/>
                <a:gd name="T34" fmla="*/ 1629 w 3330"/>
                <a:gd name="T35" fmla="*/ 1502 h 3054"/>
                <a:gd name="T36" fmla="*/ 1149 w 3330"/>
                <a:gd name="T37" fmla="*/ 763 h 3054"/>
                <a:gd name="T38" fmla="*/ 290 w 3330"/>
                <a:gd name="T39" fmla="*/ 942 h 3054"/>
                <a:gd name="T40" fmla="*/ 139 w 3330"/>
                <a:gd name="T41" fmla="*/ 1813 h 3054"/>
                <a:gd name="T42" fmla="*/ 819 w 3330"/>
                <a:gd name="T43" fmla="*/ 2763 h 3054"/>
                <a:gd name="T44" fmla="*/ 890 w 3330"/>
                <a:gd name="T45" fmla="*/ 2763 h 3054"/>
                <a:gd name="T46" fmla="*/ 1539 w 3330"/>
                <a:gd name="T47" fmla="*/ 1873 h 3054"/>
                <a:gd name="T48" fmla="*/ 1629 w 3330"/>
                <a:gd name="T49" fmla="*/ 1502 h 3054"/>
                <a:gd name="T50" fmla="*/ 1359 w 3330"/>
                <a:gd name="T51" fmla="*/ 1721 h 3054"/>
                <a:gd name="T52" fmla="*/ 879 w 3330"/>
                <a:gd name="T53" fmla="*/ 2411 h 3054"/>
                <a:gd name="T54" fmla="*/ 818 w 3330"/>
                <a:gd name="T55" fmla="*/ 2411 h 3054"/>
                <a:gd name="T56" fmla="*/ 338 w 3330"/>
                <a:gd name="T57" fmla="*/ 1721 h 3054"/>
                <a:gd name="T58" fmla="*/ 288 w 3330"/>
                <a:gd name="T59" fmla="*/ 1512 h 3054"/>
                <a:gd name="T60" fmla="*/ 648 w 3330"/>
                <a:gd name="T61" fmla="*/ 973 h 3054"/>
                <a:gd name="T62" fmla="*/ 1248 w 3330"/>
                <a:gd name="T63" fmla="*/ 1102 h 3054"/>
                <a:gd name="T64" fmla="*/ 1359 w 3330"/>
                <a:gd name="T65" fmla="*/ 1721 h 3054"/>
                <a:gd name="T66" fmla="*/ 2229 w 3330"/>
                <a:gd name="T67" fmla="*/ 1491 h 3054"/>
                <a:gd name="T68" fmla="*/ 2290 w 3330"/>
                <a:gd name="T69" fmla="*/ 1491 h 3054"/>
                <a:gd name="T70" fmla="*/ 2819 w 3330"/>
                <a:gd name="T71" fmla="*/ 830 h 3054"/>
                <a:gd name="T72" fmla="*/ 2269 w 3330"/>
                <a:gd name="T73" fmla="*/ 0 h 3054"/>
                <a:gd name="T74" fmla="*/ 1719 w 3330"/>
                <a:gd name="T75" fmla="*/ 880 h 3054"/>
                <a:gd name="T76" fmla="*/ 2229 w 3330"/>
                <a:gd name="T77" fmla="*/ 1491 h 3054"/>
                <a:gd name="T78" fmla="*/ 2259 w 3330"/>
                <a:gd name="T79" fmla="*/ 232 h 3054"/>
                <a:gd name="T80" fmla="*/ 2599 w 3330"/>
                <a:gd name="T81" fmla="*/ 782 h 3054"/>
                <a:gd name="T82" fmla="*/ 2298 w 3330"/>
                <a:gd name="T83" fmla="*/ 1133 h 3054"/>
                <a:gd name="T84" fmla="*/ 2227 w 3330"/>
                <a:gd name="T85" fmla="*/ 1133 h 3054"/>
                <a:gd name="T86" fmla="*/ 1927 w 3330"/>
                <a:gd name="T87" fmla="*/ 792 h 3054"/>
                <a:gd name="T88" fmla="*/ 2259 w 3330"/>
                <a:gd name="T89" fmla="*/ 232 h 3054"/>
                <a:gd name="T90" fmla="*/ 2259 w 3330"/>
                <a:gd name="T91" fmla="*/ 232 h 3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30" h="3054">
                  <a:moveTo>
                    <a:pt x="2999" y="2072"/>
                  </a:moveTo>
                  <a:cubicBezTo>
                    <a:pt x="2829" y="2041"/>
                    <a:pt x="2659" y="1992"/>
                    <a:pt x="2498" y="1902"/>
                  </a:cubicBezTo>
                  <a:cubicBezTo>
                    <a:pt x="2427" y="1853"/>
                    <a:pt x="2359" y="1801"/>
                    <a:pt x="2359" y="1712"/>
                  </a:cubicBezTo>
                  <a:cubicBezTo>
                    <a:pt x="2359" y="1691"/>
                    <a:pt x="2349" y="1681"/>
                    <a:pt x="2328" y="1681"/>
                  </a:cubicBezTo>
                  <a:cubicBezTo>
                    <a:pt x="2218" y="1661"/>
                    <a:pt x="2187" y="1681"/>
                    <a:pt x="2208" y="1801"/>
                  </a:cubicBezTo>
                  <a:cubicBezTo>
                    <a:pt x="2218" y="1872"/>
                    <a:pt x="2258" y="1921"/>
                    <a:pt x="2319" y="1971"/>
                  </a:cubicBezTo>
                  <a:cubicBezTo>
                    <a:pt x="2399" y="2041"/>
                    <a:pt x="2498" y="2072"/>
                    <a:pt x="2599" y="2112"/>
                  </a:cubicBezTo>
                  <a:cubicBezTo>
                    <a:pt x="2728" y="2161"/>
                    <a:pt x="2879" y="2182"/>
                    <a:pt x="2999" y="2253"/>
                  </a:cubicBezTo>
                  <a:cubicBezTo>
                    <a:pt x="3119" y="2313"/>
                    <a:pt x="3128" y="2393"/>
                    <a:pt x="3048" y="2493"/>
                  </a:cubicBezTo>
                  <a:cubicBezTo>
                    <a:pt x="2928" y="2632"/>
                    <a:pt x="2778" y="2713"/>
                    <a:pt x="2599" y="2753"/>
                  </a:cubicBezTo>
                  <a:cubicBezTo>
                    <a:pt x="2239" y="2824"/>
                    <a:pt x="1888" y="2784"/>
                    <a:pt x="1539" y="2673"/>
                  </a:cubicBezTo>
                  <a:cubicBezTo>
                    <a:pt x="1379" y="2624"/>
                    <a:pt x="1279" y="2653"/>
                    <a:pt x="1199" y="2784"/>
                  </a:cubicBezTo>
                  <a:cubicBezTo>
                    <a:pt x="1199" y="2793"/>
                    <a:pt x="1189" y="2793"/>
                    <a:pt x="1178" y="2814"/>
                  </a:cubicBezTo>
                  <a:cubicBezTo>
                    <a:pt x="1307" y="2854"/>
                    <a:pt x="1418" y="2894"/>
                    <a:pt x="1538" y="2925"/>
                  </a:cubicBezTo>
                  <a:cubicBezTo>
                    <a:pt x="1898" y="3014"/>
                    <a:pt x="2267" y="3054"/>
                    <a:pt x="2637" y="2955"/>
                  </a:cubicBezTo>
                  <a:cubicBezTo>
                    <a:pt x="2858" y="2894"/>
                    <a:pt x="3047" y="2785"/>
                    <a:pt x="3178" y="2585"/>
                  </a:cubicBezTo>
                  <a:cubicBezTo>
                    <a:pt x="3330" y="2352"/>
                    <a:pt x="3279" y="2121"/>
                    <a:pt x="2999" y="2072"/>
                  </a:cubicBezTo>
                  <a:close/>
                  <a:moveTo>
                    <a:pt x="1629" y="1502"/>
                  </a:moveTo>
                  <a:cubicBezTo>
                    <a:pt x="1629" y="1182"/>
                    <a:pt x="1429" y="872"/>
                    <a:pt x="1149" y="763"/>
                  </a:cubicBezTo>
                  <a:cubicBezTo>
                    <a:pt x="850" y="641"/>
                    <a:pt x="519" y="702"/>
                    <a:pt x="290" y="942"/>
                  </a:cubicBezTo>
                  <a:cubicBezTo>
                    <a:pt x="61" y="1182"/>
                    <a:pt x="0" y="1502"/>
                    <a:pt x="139" y="1813"/>
                  </a:cubicBezTo>
                  <a:cubicBezTo>
                    <a:pt x="299" y="2173"/>
                    <a:pt x="560" y="2473"/>
                    <a:pt x="819" y="2763"/>
                  </a:cubicBezTo>
                  <a:cubicBezTo>
                    <a:pt x="850" y="2793"/>
                    <a:pt x="859" y="2793"/>
                    <a:pt x="890" y="2763"/>
                  </a:cubicBezTo>
                  <a:cubicBezTo>
                    <a:pt x="1130" y="2483"/>
                    <a:pt x="1370" y="2203"/>
                    <a:pt x="1539" y="1873"/>
                  </a:cubicBezTo>
                  <a:cubicBezTo>
                    <a:pt x="1589" y="1752"/>
                    <a:pt x="1639" y="1632"/>
                    <a:pt x="1629" y="1502"/>
                  </a:cubicBezTo>
                  <a:close/>
                  <a:moveTo>
                    <a:pt x="1359" y="1721"/>
                  </a:moveTo>
                  <a:cubicBezTo>
                    <a:pt x="1248" y="1982"/>
                    <a:pt x="1059" y="2192"/>
                    <a:pt x="879" y="2411"/>
                  </a:cubicBezTo>
                  <a:cubicBezTo>
                    <a:pt x="848" y="2441"/>
                    <a:pt x="839" y="2432"/>
                    <a:pt x="818" y="2411"/>
                  </a:cubicBezTo>
                  <a:cubicBezTo>
                    <a:pt x="639" y="2201"/>
                    <a:pt x="458" y="1981"/>
                    <a:pt x="338" y="1721"/>
                  </a:cubicBezTo>
                  <a:cubicBezTo>
                    <a:pt x="307" y="1651"/>
                    <a:pt x="288" y="1581"/>
                    <a:pt x="288" y="1512"/>
                  </a:cubicBezTo>
                  <a:cubicBezTo>
                    <a:pt x="288" y="1272"/>
                    <a:pt x="439" y="1051"/>
                    <a:pt x="648" y="973"/>
                  </a:cubicBezTo>
                  <a:cubicBezTo>
                    <a:pt x="858" y="894"/>
                    <a:pt x="1079" y="933"/>
                    <a:pt x="1248" y="1102"/>
                  </a:cubicBezTo>
                  <a:cubicBezTo>
                    <a:pt x="1410" y="1272"/>
                    <a:pt x="1450" y="1502"/>
                    <a:pt x="1359" y="1721"/>
                  </a:cubicBezTo>
                  <a:close/>
                  <a:moveTo>
                    <a:pt x="2229" y="1491"/>
                  </a:moveTo>
                  <a:cubicBezTo>
                    <a:pt x="2250" y="1512"/>
                    <a:pt x="2269" y="1512"/>
                    <a:pt x="2290" y="1491"/>
                  </a:cubicBezTo>
                  <a:cubicBezTo>
                    <a:pt x="2511" y="1301"/>
                    <a:pt x="2711" y="1101"/>
                    <a:pt x="2819" y="830"/>
                  </a:cubicBezTo>
                  <a:cubicBezTo>
                    <a:pt x="2979" y="440"/>
                    <a:pt x="2679" y="0"/>
                    <a:pt x="2269" y="0"/>
                  </a:cubicBezTo>
                  <a:cubicBezTo>
                    <a:pt x="1839" y="0"/>
                    <a:pt x="1528" y="480"/>
                    <a:pt x="1719" y="880"/>
                  </a:cubicBezTo>
                  <a:cubicBezTo>
                    <a:pt x="1829" y="1131"/>
                    <a:pt x="2029" y="1312"/>
                    <a:pt x="2229" y="1491"/>
                  </a:cubicBezTo>
                  <a:close/>
                  <a:moveTo>
                    <a:pt x="2259" y="232"/>
                  </a:moveTo>
                  <a:cubicBezTo>
                    <a:pt x="2549" y="232"/>
                    <a:pt x="2730" y="533"/>
                    <a:pt x="2599" y="782"/>
                  </a:cubicBezTo>
                  <a:cubicBezTo>
                    <a:pt x="2528" y="923"/>
                    <a:pt x="2408" y="1032"/>
                    <a:pt x="2298" y="1133"/>
                  </a:cubicBezTo>
                  <a:cubicBezTo>
                    <a:pt x="2267" y="1153"/>
                    <a:pt x="2248" y="1153"/>
                    <a:pt x="2227" y="1133"/>
                  </a:cubicBezTo>
                  <a:cubicBezTo>
                    <a:pt x="2117" y="1032"/>
                    <a:pt x="1997" y="933"/>
                    <a:pt x="1927" y="792"/>
                  </a:cubicBezTo>
                  <a:cubicBezTo>
                    <a:pt x="1789" y="541"/>
                    <a:pt x="1970" y="232"/>
                    <a:pt x="2259" y="232"/>
                  </a:cubicBezTo>
                  <a:lnTo>
                    <a:pt x="2259" y="23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6">
              <a:extLst>
                <a:ext uri="{FF2B5EF4-FFF2-40B4-BE49-F238E27FC236}">
                  <a16:creationId xmlns:a16="http://schemas.microsoft.com/office/drawing/2014/main" id="{B079AAF3-2B72-46C2-AFB8-4E86AE1285BB}"/>
                </a:ext>
              </a:extLst>
            </p:cNvPr>
            <p:cNvSpPr>
              <a:spLocks noEditPoints="1"/>
            </p:cNvSpPr>
            <p:nvPr/>
          </p:nvSpPr>
          <p:spPr bwMode="auto">
            <a:xfrm>
              <a:off x="5283200" y="2693988"/>
              <a:ext cx="1344613" cy="993775"/>
            </a:xfrm>
            <a:custGeom>
              <a:avLst/>
              <a:gdLst>
                <a:gd name="T0" fmla="*/ 1750 w 1910"/>
                <a:gd name="T1" fmla="*/ 350 h 1411"/>
                <a:gd name="T2" fmla="*/ 1910 w 1910"/>
                <a:gd name="T3" fmla="*/ 180 h 1411"/>
                <a:gd name="T4" fmla="*/ 1741 w 1910"/>
                <a:gd name="T5" fmla="*/ 11 h 1411"/>
                <a:gd name="T6" fmla="*/ 1581 w 1910"/>
                <a:gd name="T7" fmla="*/ 192 h 1411"/>
                <a:gd name="T8" fmla="*/ 1750 w 1910"/>
                <a:gd name="T9" fmla="*/ 350 h 1411"/>
                <a:gd name="T10" fmla="*/ 330 w 1910"/>
                <a:gd name="T11" fmla="*/ 710 h 1411"/>
                <a:gd name="T12" fmla="*/ 0 w 1910"/>
                <a:gd name="T13" fmla="*/ 1060 h 1411"/>
                <a:gd name="T14" fmla="*/ 341 w 1910"/>
                <a:gd name="T15" fmla="*/ 1411 h 1411"/>
                <a:gd name="T16" fmla="*/ 680 w 1910"/>
                <a:gd name="T17" fmla="*/ 1060 h 1411"/>
                <a:gd name="T18" fmla="*/ 330 w 1910"/>
                <a:gd name="T19" fmla="*/ 710 h 1411"/>
                <a:gd name="T20" fmla="*/ 330 w 1910"/>
                <a:gd name="T21" fmla="*/ 1171 h 1411"/>
                <a:gd name="T22" fmla="*/ 219 w 1910"/>
                <a:gd name="T23" fmla="*/ 1060 h 1411"/>
                <a:gd name="T24" fmla="*/ 330 w 1910"/>
                <a:gd name="T25" fmla="*/ 940 h 1411"/>
                <a:gd name="T26" fmla="*/ 450 w 1910"/>
                <a:gd name="T27" fmla="*/ 1060 h 1411"/>
                <a:gd name="T28" fmla="*/ 330 w 1910"/>
                <a:gd name="T29" fmla="*/ 1171 h 1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0" h="1411">
                  <a:moveTo>
                    <a:pt x="1750" y="350"/>
                  </a:moveTo>
                  <a:cubicBezTo>
                    <a:pt x="1840" y="350"/>
                    <a:pt x="1910" y="270"/>
                    <a:pt x="1910" y="180"/>
                  </a:cubicBezTo>
                  <a:cubicBezTo>
                    <a:pt x="1910" y="80"/>
                    <a:pt x="1830" y="0"/>
                    <a:pt x="1741" y="11"/>
                  </a:cubicBezTo>
                  <a:cubicBezTo>
                    <a:pt x="1651" y="11"/>
                    <a:pt x="1581" y="91"/>
                    <a:pt x="1581" y="192"/>
                  </a:cubicBezTo>
                  <a:cubicBezTo>
                    <a:pt x="1581" y="281"/>
                    <a:pt x="1650" y="350"/>
                    <a:pt x="1750" y="350"/>
                  </a:cubicBezTo>
                  <a:close/>
                  <a:moveTo>
                    <a:pt x="330" y="710"/>
                  </a:moveTo>
                  <a:cubicBezTo>
                    <a:pt x="139" y="710"/>
                    <a:pt x="0" y="870"/>
                    <a:pt x="0" y="1060"/>
                  </a:cubicBezTo>
                  <a:cubicBezTo>
                    <a:pt x="0" y="1251"/>
                    <a:pt x="160" y="1411"/>
                    <a:pt x="341" y="1411"/>
                  </a:cubicBezTo>
                  <a:cubicBezTo>
                    <a:pt x="531" y="1411"/>
                    <a:pt x="680" y="1251"/>
                    <a:pt x="680" y="1060"/>
                  </a:cubicBezTo>
                  <a:cubicBezTo>
                    <a:pt x="670" y="860"/>
                    <a:pt x="520" y="700"/>
                    <a:pt x="330" y="710"/>
                  </a:cubicBezTo>
                  <a:close/>
                  <a:moveTo>
                    <a:pt x="330" y="1171"/>
                  </a:moveTo>
                  <a:cubicBezTo>
                    <a:pt x="269" y="1161"/>
                    <a:pt x="229" y="1121"/>
                    <a:pt x="219" y="1060"/>
                  </a:cubicBezTo>
                  <a:cubicBezTo>
                    <a:pt x="219" y="1000"/>
                    <a:pt x="280" y="940"/>
                    <a:pt x="330" y="940"/>
                  </a:cubicBezTo>
                  <a:cubicBezTo>
                    <a:pt x="400" y="940"/>
                    <a:pt x="450" y="990"/>
                    <a:pt x="450" y="1060"/>
                  </a:cubicBezTo>
                  <a:cubicBezTo>
                    <a:pt x="450" y="1120"/>
                    <a:pt x="390" y="1180"/>
                    <a:pt x="330" y="11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8" name="Freeform 15">
            <a:extLst>
              <a:ext uri="{FF2B5EF4-FFF2-40B4-BE49-F238E27FC236}">
                <a16:creationId xmlns:a16="http://schemas.microsoft.com/office/drawing/2014/main" id="{9A655EB7-8C56-4BF0-AC52-C73822308ABE}"/>
              </a:ext>
            </a:extLst>
          </p:cNvPr>
          <p:cNvSpPr>
            <a:spLocks noEditPoints="1"/>
          </p:cNvSpPr>
          <p:nvPr/>
        </p:nvSpPr>
        <p:spPr bwMode="auto">
          <a:xfrm>
            <a:off x="7784939" y="4700602"/>
            <a:ext cx="313228" cy="332219"/>
          </a:xfrm>
          <a:custGeom>
            <a:avLst/>
            <a:gdLst>
              <a:gd name="T0" fmla="*/ 2300 w 2642"/>
              <a:gd name="T1" fmla="*/ 2013 h 2801"/>
              <a:gd name="T2" fmla="*/ 2587 w 2642"/>
              <a:gd name="T3" fmla="*/ 2501 h 2801"/>
              <a:gd name="T4" fmla="*/ 2200 w 2642"/>
              <a:gd name="T5" fmla="*/ 2800 h 2801"/>
              <a:gd name="T6" fmla="*/ 1800 w 2642"/>
              <a:gd name="T7" fmla="*/ 2401 h 2801"/>
              <a:gd name="T8" fmla="*/ 2100 w 2642"/>
              <a:gd name="T9" fmla="*/ 2013 h 2801"/>
              <a:gd name="T10" fmla="*/ 2100 w 2642"/>
              <a:gd name="T11" fmla="*/ 1600 h 2801"/>
              <a:gd name="T12" fmla="*/ 2000 w 2642"/>
              <a:gd name="T13" fmla="*/ 1500 h 2801"/>
              <a:gd name="T14" fmla="*/ 600 w 2642"/>
              <a:gd name="T15" fmla="*/ 1500 h 2801"/>
              <a:gd name="T16" fmla="*/ 500 w 2642"/>
              <a:gd name="T17" fmla="*/ 1600 h 2801"/>
              <a:gd name="T18" fmla="*/ 500 w 2642"/>
              <a:gd name="T19" fmla="*/ 2013 h 2801"/>
              <a:gd name="T20" fmla="*/ 787 w 2642"/>
              <a:gd name="T21" fmla="*/ 2501 h 2801"/>
              <a:gd name="T22" fmla="*/ 400 w 2642"/>
              <a:gd name="T23" fmla="*/ 2800 h 2801"/>
              <a:gd name="T24" fmla="*/ 0 w 2642"/>
              <a:gd name="T25" fmla="*/ 2401 h 2801"/>
              <a:gd name="T26" fmla="*/ 300 w 2642"/>
              <a:gd name="T27" fmla="*/ 2013 h 2801"/>
              <a:gd name="T28" fmla="*/ 300 w 2642"/>
              <a:gd name="T29" fmla="*/ 1500 h 2801"/>
              <a:gd name="T30" fmla="*/ 500 w 2642"/>
              <a:gd name="T31" fmla="*/ 1300 h 2801"/>
              <a:gd name="T32" fmla="*/ 1200 w 2642"/>
              <a:gd name="T33" fmla="*/ 1300 h 2801"/>
              <a:gd name="T34" fmla="*/ 1200 w 2642"/>
              <a:gd name="T35" fmla="*/ 788 h 2801"/>
              <a:gd name="T36" fmla="*/ 914 w 2642"/>
              <a:gd name="T37" fmla="*/ 299 h 2801"/>
              <a:gd name="T38" fmla="*/ 1300 w 2642"/>
              <a:gd name="T39" fmla="*/ 0 h 2801"/>
              <a:gd name="T40" fmla="*/ 1701 w 2642"/>
              <a:gd name="T41" fmla="*/ 400 h 2801"/>
              <a:gd name="T42" fmla="*/ 1400 w 2642"/>
              <a:gd name="T43" fmla="*/ 788 h 2801"/>
              <a:gd name="T44" fmla="*/ 1400 w 2642"/>
              <a:gd name="T45" fmla="*/ 1300 h 2801"/>
              <a:gd name="T46" fmla="*/ 2100 w 2642"/>
              <a:gd name="T47" fmla="*/ 1300 h 2801"/>
              <a:gd name="T48" fmla="*/ 2300 w 2642"/>
              <a:gd name="T49" fmla="*/ 1500 h 2801"/>
              <a:gd name="T50" fmla="*/ 2300 w 2642"/>
              <a:gd name="T51" fmla="*/ 2013 h 2801"/>
              <a:gd name="T52" fmla="*/ 1300 w 2642"/>
              <a:gd name="T53" fmla="*/ 600 h 2801"/>
              <a:gd name="T54" fmla="*/ 1500 w 2642"/>
              <a:gd name="T55" fmla="*/ 400 h 2801"/>
              <a:gd name="T56" fmla="*/ 1300 w 2642"/>
              <a:gd name="T57" fmla="*/ 200 h 2801"/>
              <a:gd name="T58" fmla="*/ 1100 w 2642"/>
              <a:gd name="T59" fmla="*/ 400 h 2801"/>
              <a:gd name="T60" fmla="*/ 1300 w 2642"/>
              <a:gd name="T61" fmla="*/ 600 h 2801"/>
              <a:gd name="T62" fmla="*/ 400 w 2642"/>
              <a:gd name="T63" fmla="*/ 2600 h 2801"/>
              <a:gd name="T64" fmla="*/ 600 w 2642"/>
              <a:gd name="T65" fmla="*/ 2400 h 2801"/>
              <a:gd name="T66" fmla="*/ 400 w 2642"/>
              <a:gd name="T67" fmla="*/ 2200 h 2801"/>
              <a:gd name="T68" fmla="*/ 200 w 2642"/>
              <a:gd name="T69" fmla="*/ 2400 h 2801"/>
              <a:gd name="T70" fmla="*/ 400 w 2642"/>
              <a:gd name="T71" fmla="*/ 2600 h 2801"/>
              <a:gd name="T72" fmla="*/ 2200 w 2642"/>
              <a:gd name="T73" fmla="*/ 2600 h 2801"/>
              <a:gd name="T74" fmla="*/ 2400 w 2642"/>
              <a:gd name="T75" fmla="*/ 2400 h 2801"/>
              <a:gd name="T76" fmla="*/ 2200 w 2642"/>
              <a:gd name="T77" fmla="*/ 2200 h 2801"/>
              <a:gd name="T78" fmla="*/ 2000 w 2642"/>
              <a:gd name="T79" fmla="*/ 2400 h 2801"/>
              <a:gd name="T80" fmla="*/ 2200 w 2642"/>
              <a:gd name="T81" fmla="*/ 2600 h 2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42" h="2801">
                <a:moveTo>
                  <a:pt x="2300" y="2013"/>
                </a:moveTo>
                <a:cubicBezTo>
                  <a:pt x="2514" y="2069"/>
                  <a:pt x="2642" y="2288"/>
                  <a:pt x="2587" y="2501"/>
                </a:cubicBezTo>
                <a:cubicBezTo>
                  <a:pt x="2541" y="2677"/>
                  <a:pt x="2382" y="2800"/>
                  <a:pt x="2200" y="2800"/>
                </a:cubicBezTo>
                <a:cubicBezTo>
                  <a:pt x="1980" y="2801"/>
                  <a:pt x="1800" y="2622"/>
                  <a:pt x="1800" y="2401"/>
                </a:cubicBezTo>
                <a:cubicBezTo>
                  <a:pt x="1800" y="2218"/>
                  <a:pt x="1924" y="2059"/>
                  <a:pt x="2100" y="2013"/>
                </a:cubicBezTo>
                <a:lnTo>
                  <a:pt x="2100" y="1600"/>
                </a:lnTo>
                <a:cubicBezTo>
                  <a:pt x="2100" y="1545"/>
                  <a:pt x="2056" y="1500"/>
                  <a:pt x="2000" y="1500"/>
                </a:cubicBezTo>
                <a:lnTo>
                  <a:pt x="600" y="1500"/>
                </a:lnTo>
                <a:cubicBezTo>
                  <a:pt x="545" y="1500"/>
                  <a:pt x="500" y="1545"/>
                  <a:pt x="500" y="1600"/>
                </a:cubicBezTo>
                <a:lnTo>
                  <a:pt x="500" y="2013"/>
                </a:lnTo>
                <a:cubicBezTo>
                  <a:pt x="714" y="2069"/>
                  <a:pt x="842" y="2288"/>
                  <a:pt x="787" y="2501"/>
                </a:cubicBezTo>
                <a:cubicBezTo>
                  <a:pt x="741" y="2677"/>
                  <a:pt x="582" y="2800"/>
                  <a:pt x="400" y="2800"/>
                </a:cubicBezTo>
                <a:cubicBezTo>
                  <a:pt x="180" y="2801"/>
                  <a:pt x="0" y="2622"/>
                  <a:pt x="0" y="2401"/>
                </a:cubicBezTo>
                <a:cubicBezTo>
                  <a:pt x="0" y="2218"/>
                  <a:pt x="124" y="2059"/>
                  <a:pt x="300" y="2013"/>
                </a:cubicBezTo>
                <a:lnTo>
                  <a:pt x="300" y="1500"/>
                </a:lnTo>
                <a:cubicBezTo>
                  <a:pt x="300" y="1390"/>
                  <a:pt x="390" y="1300"/>
                  <a:pt x="500" y="1300"/>
                </a:cubicBezTo>
                <a:lnTo>
                  <a:pt x="1200" y="1300"/>
                </a:lnTo>
                <a:lnTo>
                  <a:pt x="1200" y="788"/>
                </a:lnTo>
                <a:cubicBezTo>
                  <a:pt x="987" y="732"/>
                  <a:pt x="859" y="513"/>
                  <a:pt x="914" y="299"/>
                </a:cubicBezTo>
                <a:cubicBezTo>
                  <a:pt x="960" y="124"/>
                  <a:pt x="1119" y="1"/>
                  <a:pt x="1300" y="0"/>
                </a:cubicBezTo>
                <a:cubicBezTo>
                  <a:pt x="1521" y="0"/>
                  <a:pt x="1701" y="179"/>
                  <a:pt x="1701" y="400"/>
                </a:cubicBezTo>
                <a:cubicBezTo>
                  <a:pt x="1701" y="583"/>
                  <a:pt x="1577" y="742"/>
                  <a:pt x="1400" y="788"/>
                </a:cubicBezTo>
                <a:lnTo>
                  <a:pt x="1400" y="1300"/>
                </a:lnTo>
                <a:lnTo>
                  <a:pt x="2100" y="1300"/>
                </a:lnTo>
                <a:cubicBezTo>
                  <a:pt x="2211" y="1300"/>
                  <a:pt x="2300" y="1390"/>
                  <a:pt x="2300" y="1500"/>
                </a:cubicBezTo>
                <a:lnTo>
                  <a:pt x="2300" y="2013"/>
                </a:lnTo>
                <a:close/>
                <a:moveTo>
                  <a:pt x="1300" y="600"/>
                </a:moveTo>
                <a:cubicBezTo>
                  <a:pt x="1411" y="600"/>
                  <a:pt x="1500" y="511"/>
                  <a:pt x="1500" y="400"/>
                </a:cubicBezTo>
                <a:cubicBezTo>
                  <a:pt x="1500" y="290"/>
                  <a:pt x="1411" y="200"/>
                  <a:pt x="1300" y="200"/>
                </a:cubicBezTo>
                <a:cubicBezTo>
                  <a:pt x="1190" y="200"/>
                  <a:pt x="1100" y="290"/>
                  <a:pt x="1100" y="400"/>
                </a:cubicBezTo>
                <a:cubicBezTo>
                  <a:pt x="1100" y="511"/>
                  <a:pt x="1190" y="600"/>
                  <a:pt x="1300" y="600"/>
                </a:cubicBezTo>
                <a:close/>
                <a:moveTo>
                  <a:pt x="400" y="2600"/>
                </a:moveTo>
                <a:cubicBezTo>
                  <a:pt x="511" y="2600"/>
                  <a:pt x="600" y="2511"/>
                  <a:pt x="600" y="2400"/>
                </a:cubicBezTo>
                <a:cubicBezTo>
                  <a:pt x="600" y="2290"/>
                  <a:pt x="511" y="2200"/>
                  <a:pt x="400" y="2200"/>
                </a:cubicBezTo>
                <a:cubicBezTo>
                  <a:pt x="290" y="2200"/>
                  <a:pt x="200" y="2290"/>
                  <a:pt x="200" y="2400"/>
                </a:cubicBezTo>
                <a:cubicBezTo>
                  <a:pt x="200" y="2511"/>
                  <a:pt x="290" y="2600"/>
                  <a:pt x="400" y="2600"/>
                </a:cubicBezTo>
                <a:close/>
                <a:moveTo>
                  <a:pt x="2200" y="2600"/>
                </a:moveTo>
                <a:cubicBezTo>
                  <a:pt x="2311" y="2600"/>
                  <a:pt x="2400" y="2511"/>
                  <a:pt x="2400" y="2400"/>
                </a:cubicBezTo>
                <a:cubicBezTo>
                  <a:pt x="2400" y="2290"/>
                  <a:pt x="2311" y="2200"/>
                  <a:pt x="2200" y="2200"/>
                </a:cubicBezTo>
                <a:cubicBezTo>
                  <a:pt x="2090" y="2200"/>
                  <a:pt x="2000" y="2290"/>
                  <a:pt x="2000" y="2400"/>
                </a:cubicBezTo>
                <a:cubicBezTo>
                  <a:pt x="2000" y="2511"/>
                  <a:pt x="2090" y="2600"/>
                  <a:pt x="2200" y="2600"/>
                </a:cubicBez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pic>
        <p:nvPicPr>
          <p:cNvPr id="53" name="图形 52">
            <a:extLst>
              <a:ext uri="{FF2B5EF4-FFF2-40B4-BE49-F238E27FC236}">
                <a16:creationId xmlns:a16="http://schemas.microsoft.com/office/drawing/2014/main" id="{7117066D-9655-4345-8B82-5F10061F442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88590" y="5182575"/>
            <a:ext cx="360000" cy="360000"/>
          </a:xfrm>
          <a:prstGeom prst="rect">
            <a:avLst/>
          </a:prstGeom>
        </p:spPr>
      </p:pic>
      <p:sp>
        <p:nvSpPr>
          <p:cNvPr id="54" name="文本框 53">
            <a:extLst>
              <a:ext uri="{FF2B5EF4-FFF2-40B4-BE49-F238E27FC236}">
                <a16:creationId xmlns:a16="http://schemas.microsoft.com/office/drawing/2014/main" id="{9B60B359-0138-4E8B-973C-5561FC090CFF}"/>
              </a:ext>
            </a:extLst>
          </p:cNvPr>
          <p:cNvSpPr txBox="1"/>
          <p:nvPr/>
        </p:nvSpPr>
        <p:spPr>
          <a:xfrm>
            <a:off x="8226256" y="1541599"/>
            <a:ext cx="2063900" cy="499111"/>
          </a:xfrm>
          <a:prstGeom prst="rect">
            <a:avLst/>
          </a:prstGeom>
          <a:noFill/>
        </p:spPr>
        <p:txBody>
          <a:bodyPr wrap="square" rtlCol="0">
            <a:spAutoFit/>
          </a:bodyPr>
          <a:lstStyle/>
          <a:p>
            <a:pPr algn="dist">
              <a:lnSpc>
                <a:spcPct val="150000"/>
              </a:lnSpc>
            </a:pPr>
            <a:r>
              <a:rPr lang="zh-CN" altLang="en-US" sz="2000" dirty="0"/>
              <a:t>推荐站址</a:t>
            </a:r>
          </a:p>
        </p:txBody>
      </p:sp>
      <p:sp>
        <p:nvSpPr>
          <p:cNvPr id="55" name="文本框 54">
            <a:extLst>
              <a:ext uri="{FF2B5EF4-FFF2-40B4-BE49-F238E27FC236}">
                <a16:creationId xmlns:a16="http://schemas.microsoft.com/office/drawing/2014/main" id="{031A6546-719F-4D67-B9A7-590DFF2128E0}"/>
              </a:ext>
            </a:extLst>
          </p:cNvPr>
          <p:cNvSpPr txBox="1"/>
          <p:nvPr/>
        </p:nvSpPr>
        <p:spPr>
          <a:xfrm>
            <a:off x="8226256" y="1997357"/>
            <a:ext cx="2063900" cy="499111"/>
          </a:xfrm>
          <a:prstGeom prst="rect">
            <a:avLst/>
          </a:prstGeom>
          <a:noFill/>
        </p:spPr>
        <p:txBody>
          <a:bodyPr wrap="square" rtlCol="0">
            <a:spAutoFit/>
          </a:bodyPr>
          <a:lstStyle/>
          <a:p>
            <a:pPr algn="dist">
              <a:lnSpc>
                <a:spcPct val="150000"/>
              </a:lnSpc>
            </a:pPr>
            <a:r>
              <a:rPr lang="zh-CN" altLang="en-US" sz="2000"/>
              <a:t>主要工艺流程</a:t>
            </a:r>
            <a:endParaRPr lang="zh-CN" altLang="en-US" sz="2000" dirty="0"/>
          </a:p>
        </p:txBody>
      </p:sp>
      <p:sp>
        <p:nvSpPr>
          <p:cNvPr id="61" name="文本框 60">
            <a:extLst>
              <a:ext uri="{FF2B5EF4-FFF2-40B4-BE49-F238E27FC236}">
                <a16:creationId xmlns:a16="http://schemas.microsoft.com/office/drawing/2014/main" id="{1C193BB2-2996-45E0-84A3-F61D8412E5CC}"/>
              </a:ext>
            </a:extLst>
          </p:cNvPr>
          <p:cNvSpPr txBox="1"/>
          <p:nvPr/>
        </p:nvSpPr>
        <p:spPr>
          <a:xfrm>
            <a:off x="8226256" y="2453115"/>
            <a:ext cx="2063900" cy="499111"/>
          </a:xfrm>
          <a:prstGeom prst="rect">
            <a:avLst/>
          </a:prstGeom>
          <a:noFill/>
        </p:spPr>
        <p:txBody>
          <a:bodyPr wrap="square" rtlCol="0">
            <a:spAutoFit/>
          </a:bodyPr>
          <a:lstStyle/>
          <a:p>
            <a:pPr algn="dist">
              <a:lnSpc>
                <a:spcPct val="150000"/>
              </a:lnSpc>
            </a:pPr>
            <a:r>
              <a:rPr lang="zh-CN" altLang="en-US" sz="2000"/>
              <a:t>主要技术方案</a:t>
            </a:r>
            <a:endParaRPr lang="zh-CN" altLang="en-US" sz="2000" dirty="0"/>
          </a:p>
        </p:txBody>
      </p:sp>
      <p:sp>
        <p:nvSpPr>
          <p:cNvPr id="62" name="文本框 61">
            <a:extLst>
              <a:ext uri="{FF2B5EF4-FFF2-40B4-BE49-F238E27FC236}">
                <a16:creationId xmlns:a16="http://schemas.microsoft.com/office/drawing/2014/main" id="{A888FD23-DB11-4C78-856B-1871C008B9BF}"/>
              </a:ext>
            </a:extLst>
          </p:cNvPr>
          <p:cNvSpPr txBox="1"/>
          <p:nvPr/>
        </p:nvSpPr>
        <p:spPr>
          <a:xfrm>
            <a:off x="8226256" y="2908873"/>
            <a:ext cx="2063900" cy="499111"/>
          </a:xfrm>
          <a:prstGeom prst="rect">
            <a:avLst/>
          </a:prstGeom>
          <a:noFill/>
        </p:spPr>
        <p:txBody>
          <a:bodyPr wrap="square" rtlCol="0">
            <a:spAutoFit/>
          </a:bodyPr>
          <a:lstStyle/>
          <a:p>
            <a:pPr algn="dist">
              <a:lnSpc>
                <a:spcPct val="150000"/>
              </a:lnSpc>
            </a:pPr>
            <a:r>
              <a:rPr lang="zh-CN" altLang="en-US" sz="2000" dirty="0"/>
              <a:t>确定的编制原则</a:t>
            </a:r>
          </a:p>
        </p:txBody>
      </p:sp>
      <p:sp>
        <p:nvSpPr>
          <p:cNvPr id="63" name="文本框 62">
            <a:extLst>
              <a:ext uri="{FF2B5EF4-FFF2-40B4-BE49-F238E27FC236}">
                <a16:creationId xmlns:a16="http://schemas.microsoft.com/office/drawing/2014/main" id="{81276AEF-502A-4D20-B44D-FAC9A23ACB86}"/>
              </a:ext>
            </a:extLst>
          </p:cNvPr>
          <p:cNvSpPr txBox="1"/>
          <p:nvPr/>
        </p:nvSpPr>
        <p:spPr>
          <a:xfrm>
            <a:off x="8226256" y="4110545"/>
            <a:ext cx="2063900" cy="499111"/>
          </a:xfrm>
          <a:prstGeom prst="rect">
            <a:avLst/>
          </a:prstGeom>
          <a:noFill/>
        </p:spPr>
        <p:txBody>
          <a:bodyPr wrap="square" rtlCol="0">
            <a:spAutoFit/>
          </a:bodyPr>
          <a:lstStyle/>
          <a:p>
            <a:pPr algn="dist">
              <a:lnSpc>
                <a:spcPct val="150000"/>
              </a:lnSpc>
            </a:pPr>
            <a:r>
              <a:rPr lang="zh-CN" altLang="en-US" sz="2000" dirty="0"/>
              <a:t>初步选定的路径</a:t>
            </a:r>
          </a:p>
        </p:txBody>
      </p:sp>
      <p:sp>
        <p:nvSpPr>
          <p:cNvPr id="65" name="文本框 64">
            <a:extLst>
              <a:ext uri="{FF2B5EF4-FFF2-40B4-BE49-F238E27FC236}">
                <a16:creationId xmlns:a16="http://schemas.microsoft.com/office/drawing/2014/main" id="{F76BF0E8-B3B2-4D32-8121-274DBF6736B6}"/>
              </a:ext>
            </a:extLst>
          </p:cNvPr>
          <p:cNvSpPr txBox="1"/>
          <p:nvPr/>
        </p:nvSpPr>
        <p:spPr>
          <a:xfrm>
            <a:off x="8226256" y="4562688"/>
            <a:ext cx="2063900" cy="499111"/>
          </a:xfrm>
          <a:prstGeom prst="rect">
            <a:avLst/>
          </a:prstGeom>
          <a:noFill/>
        </p:spPr>
        <p:txBody>
          <a:bodyPr wrap="square" rtlCol="0">
            <a:spAutoFit/>
          </a:bodyPr>
          <a:lstStyle/>
          <a:p>
            <a:pPr algn="dist">
              <a:lnSpc>
                <a:spcPct val="150000"/>
              </a:lnSpc>
            </a:pPr>
            <a:r>
              <a:rPr lang="zh-CN" altLang="en-US" sz="2000" dirty="0"/>
              <a:t>主要技术条件</a:t>
            </a:r>
          </a:p>
        </p:txBody>
      </p:sp>
      <p:sp>
        <p:nvSpPr>
          <p:cNvPr id="66" name="文本框 65">
            <a:extLst>
              <a:ext uri="{FF2B5EF4-FFF2-40B4-BE49-F238E27FC236}">
                <a16:creationId xmlns:a16="http://schemas.microsoft.com/office/drawing/2014/main" id="{EE2117F4-B378-45AA-BAA6-50F31B956845}"/>
              </a:ext>
            </a:extLst>
          </p:cNvPr>
          <p:cNvSpPr txBox="1"/>
          <p:nvPr/>
        </p:nvSpPr>
        <p:spPr>
          <a:xfrm>
            <a:off x="8226256" y="5033875"/>
            <a:ext cx="2063900" cy="499111"/>
          </a:xfrm>
          <a:prstGeom prst="rect">
            <a:avLst/>
          </a:prstGeom>
          <a:noFill/>
        </p:spPr>
        <p:txBody>
          <a:bodyPr wrap="square" rtlCol="0">
            <a:spAutoFit/>
          </a:bodyPr>
          <a:lstStyle/>
          <a:p>
            <a:pPr algn="dist">
              <a:lnSpc>
                <a:spcPct val="150000"/>
              </a:lnSpc>
            </a:pPr>
            <a:r>
              <a:rPr lang="zh-CN" altLang="en-US" sz="2000" dirty="0"/>
              <a:t>确定的编制原则</a:t>
            </a:r>
          </a:p>
        </p:txBody>
      </p:sp>
    </p:spTree>
    <p:extLst>
      <p:ext uri="{BB962C8B-B14F-4D97-AF65-F5344CB8AC3E}">
        <p14:creationId xmlns:p14="http://schemas.microsoft.com/office/powerpoint/2010/main" val="94672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type="lt">
                                    <p:tmPct val="0"/>
                                  </p:iterate>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1000"/>
                            </p:stCondLst>
                            <p:childTnLst>
                              <p:par>
                                <p:cTn id="13" presetID="22" presetClass="entr" presetSubtype="8" fill="hold" grpId="1" nodeType="afterEffect">
                                  <p:stCondLst>
                                    <p:cond delay="0"/>
                                  </p:stCondLst>
                                  <p:iterate type="lt">
                                    <p:tmPct val="0"/>
                                  </p:iterate>
                                  <p:childTnLst>
                                    <p:set>
                                      <p:cBhvr>
                                        <p:cTn id="14" dur="1" fill="hold">
                                          <p:stCondLst>
                                            <p:cond delay="0"/>
                                          </p:stCondLst>
                                        </p:cTn>
                                        <p:tgtEl>
                                          <p:spTgt spid="51"/>
                                        </p:tgtEl>
                                        <p:attrNameLst>
                                          <p:attrName>style.visibility</p:attrName>
                                        </p:attrNameLst>
                                      </p:cBhvr>
                                      <p:to>
                                        <p:strVal val="visible"/>
                                      </p:to>
                                    </p:set>
                                    <p:animEffect transition="in" filter="wipe(left)">
                                      <p:cBhvr>
                                        <p:cTn id="15" dur="500"/>
                                        <p:tgtEl>
                                          <p:spTgt spid="51"/>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par>
                          <p:cTn id="24" fill="hold">
                            <p:stCondLst>
                              <p:cond delay="2500"/>
                            </p:stCondLst>
                            <p:childTnLst>
                              <p:par>
                                <p:cTn id="25" presetID="22" presetClass="entr" presetSubtype="8" fill="hold" grpId="1" nodeType="afterEffect">
                                  <p:stCondLst>
                                    <p:cond delay="0"/>
                                  </p:stCondLst>
                                  <p:iterate type="lt">
                                    <p:tmPct val="0"/>
                                  </p:iterate>
                                  <p:childTnLst>
                                    <p:set>
                                      <p:cBhvr>
                                        <p:cTn id="26" dur="1" fill="hold">
                                          <p:stCondLst>
                                            <p:cond delay="0"/>
                                          </p:stCondLst>
                                        </p:cTn>
                                        <p:tgtEl>
                                          <p:spTgt spid="54"/>
                                        </p:tgtEl>
                                        <p:attrNameLst>
                                          <p:attrName>style.visibility</p:attrName>
                                        </p:attrNameLst>
                                      </p:cBhvr>
                                      <p:to>
                                        <p:strVal val="visible"/>
                                      </p:to>
                                    </p:set>
                                    <p:animEffect transition="in" filter="wipe(left)">
                                      <p:cBhvr>
                                        <p:cTn id="27" dur="500"/>
                                        <p:tgtEl>
                                          <p:spTgt spid="5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500"/>
                                        <p:tgtEl>
                                          <p:spTgt spid="76"/>
                                        </p:tgtEl>
                                      </p:cBhvr>
                                    </p:animEffect>
                                  </p:childTnLst>
                                </p:cTn>
                              </p:par>
                            </p:childTnLst>
                          </p:cTn>
                        </p:par>
                        <p:par>
                          <p:cTn id="32" fill="hold">
                            <p:stCondLst>
                              <p:cond delay="3500"/>
                            </p:stCondLst>
                            <p:childTnLst>
                              <p:par>
                                <p:cTn id="33" presetID="22" presetClass="entr" presetSubtype="8" fill="hold" grpId="1" nodeType="afterEffect">
                                  <p:stCondLst>
                                    <p:cond delay="0"/>
                                  </p:stCondLst>
                                  <p:iterate type="lt">
                                    <p:tmPct val="0"/>
                                  </p:iterate>
                                  <p:childTnLst>
                                    <p:set>
                                      <p:cBhvr>
                                        <p:cTn id="34" dur="1" fill="hold">
                                          <p:stCondLst>
                                            <p:cond delay="0"/>
                                          </p:stCondLst>
                                        </p:cTn>
                                        <p:tgtEl>
                                          <p:spTgt spid="55"/>
                                        </p:tgtEl>
                                        <p:attrNameLst>
                                          <p:attrName>style.visibility</p:attrName>
                                        </p:attrNameLst>
                                      </p:cBhvr>
                                      <p:to>
                                        <p:strVal val="visible"/>
                                      </p:to>
                                    </p:set>
                                    <p:animEffect transition="in" filter="wipe(left)">
                                      <p:cBhvr>
                                        <p:cTn id="35" dur="500"/>
                                        <p:tgtEl>
                                          <p:spTgt spid="5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4500"/>
                            </p:stCondLst>
                            <p:childTnLst>
                              <p:par>
                                <p:cTn id="41" presetID="22" presetClass="entr" presetSubtype="8" fill="hold" grpId="1" nodeType="afterEffect">
                                  <p:stCondLst>
                                    <p:cond delay="0"/>
                                  </p:stCondLst>
                                  <p:iterate type="lt">
                                    <p:tmPct val="0"/>
                                  </p:iterate>
                                  <p:childTnLst>
                                    <p:set>
                                      <p:cBhvr>
                                        <p:cTn id="42" dur="1" fill="hold">
                                          <p:stCondLst>
                                            <p:cond delay="0"/>
                                          </p:stCondLst>
                                        </p:cTn>
                                        <p:tgtEl>
                                          <p:spTgt spid="61"/>
                                        </p:tgtEl>
                                        <p:attrNameLst>
                                          <p:attrName>style.visibility</p:attrName>
                                        </p:attrNameLst>
                                      </p:cBhvr>
                                      <p:to>
                                        <p:strVal val="visible"/>
                                      </p:to>
                                    </p:set>
                                    <p:animEffect transition="in" filter="wipe(left)">
                                      <p:cBhvr>
                                        <p:cTn id="43" dur="500"/>
                                        <p:tgtEl>
                                          <p:spTgt spid="6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par>
                          <p:cTn id="48" fill="hold">
                            <p:stCondLst>
                              <p:cond delay="5500"/>
                            </p:stCondLst>
                            <p:childTnLst>
                              <p:par>
                                <p:cTn id="49" presetID="22" presetClass="entr" presetSubtype="8" fill="hold" grpId="1" nodeType="afterEffect">
                                  <p:stCondLst>
                                    <p:cond delay="0"/>
                                  </p:stCondLst>
                                  <p:iterate type="lt">
                                    <p:tmPct val="0"/>
                                  </p:iterate>
                                  <p:childTnLst>
                                    <p:set>
                                      <p:cBhvr>
                                        <p:cTn id="50" dur="1" fill="hold">
                                          <p:stCondLst>
                                            <p:cond delay="0"/>
                                          </p:stCondLst>
                                        </p:cTn>
                                        <p:tgtEl>
                                          <p:spTgt spid="62"/>
                                        </p:tgtEl>
                                        <p:attrNameLst>
                                          <p:attrName>style.visibility</p:attrName>
                                        </p:attrNameLst>
                                      </p:cBhvr>
                                      <p:to>
                                        <p:strVal val="visible"/>
                                      </p:to>
                                    </p:set>
                                    <p:animEffect transition="in" filter="wipe(left)">
                                      <p:cBhvr>
                                        <p:cTn id="51" dur="500"/>
                                        <p:tgtEl>
                                          <p:spTgt spid="62"/>
                                        </p:tgtEl>
                                      </p:cBhvr>
                                    </p:animEffect>
                                  </p:childTnLst>
                                </p:cTn>
                              </p:par>
                            </p:childTnLst>
                          </p:cTn>
                        </p:par>
                        <p:par>
                          <p:cTn id="52" fill="hold">
                            <p:stCondLst>
                              <p:cond delay="6000"/>
                            </p:stCondLst>
                            <p:childTnLst>
                              <p:par>
                                <p:cTn id="53" presetID="22" presetClass="entr" presetSubtype="8" fill="hold" grpId="0" nodeType="afterEffect">
                                  <p:stCondLst>
                                    <p:cond delay="0"/>
                                  </p:stCondLst>
                                  <p:iterate type="lt">
                                    <p:tmPct val="0"/>
                                  </p:iterate>
                                  <p:childTnLst>
                                    <p:set>
                                      <p:cBhvr>
                                        <p:cTn id="54" dur="1" fill="hold">
                                          <p:stCondLst>
                                            <p:cond delay="0"/>
                                          </p:stCondLst>
                                        </p:cTn>
                                        <p:tgtEl>
                                          <p:spTgt spid="57"/>
                                        </p:tgtEl>
                                        <p:attrNameLst>
                                          <p:attrName>style.visibility</p:attrName>
                                        </p:attrNameLst>
                                      </p:cBhvr>
                                      <p:to>
                                        <p:strVal val="visible"/>
                                      </p:to>
                                    </p:set>
                                    <p:animEffect transition="in" filter="wipe(left)">
                                      <p:cBhvr>
                                        <p:cTn id="55" dur="500"/>
                                        <p:tgtEl>
                                          <p:spTgt spid="57"/>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wipe(left)">
                                      <p:cBhvr>
                                        <p:cTn id="59" dur="500"/>
                                        <p:tgtEl>
                                          <p:spTgt spid="58"/>
                                        </p:tgtEl>
                                      </p:cBhvr>
                                    </p:animEffect>
                                  </p:childTnLst>
                                </p:cTn>
                              </p:par>
                            </p:childTnLst>
                          </p:cTn>
                        </p:par>
                        <p:par>
                          <p:cTn id="60" fill="hold">
                            <p:stCondLst>
                              <p:cond delay="7000"/>
                            </p:stCondLst>
                            <p:childTnLst>
                              <p:par>
                                <p:cTn id="61" presetID="22" presetClass="entr" presetSubtype="8" fill="hold" grpId="0" nodeType="afterEffect">
                                  <p:stCondLst>
                                    <p:cond delay="0"/>
                                  </p:stCondLst>
                                  <p:iterate type="lt">
                                    <p:tmPct val="0"/>
                                  </p:iterate>
                                  <p:childTnLst>
                                    <p:set>
                                      <p:cBhvr>
                                        <p:cTn id="62" dur="1" fill="hold">
                                          <p:stCondLst>
                                            <p:cond delay="0"/>
                                          </p:stCondLst>
                                        </p:cTn>
                                        <p:tgtEl>
                                          <p:spTgt spid="56"/>
                                        </p:tgtEl>
                                        <p:attrNameLst>
                                          <p:attrName>style.visibility</p:attrName>
                                        </p:attrNameLst>
                                      </p:cBhvr>
                                      <p:to>
                                        <p:strVal val="visible"/>
                                      </p:to>
                                    </p:set>
                                    <p:animEffect transition="in" filter="wipe(left)">
                                      <p:cBhvr>
                                        <p:cTn id="63" dur="500"/>
                                        <p:tgtEl>
                                          <p:spTgt spid="56"/>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wipe(left)">
                                      <p:cBhvr>
                                        <p:cTn id="67" dur="500"/>
                                        <p:tgtEl>
                                          <p:spTgt spid="59"/>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childTnLst>
                          </p:cTn>
                        </p:par>
                        <p:par>
                          <p:cTn id="72" fill="hold">
                            <p:stCondLst>
                              <p:cond delay="8500"/>
                            </p:stCondLst>
                            <p:childTnLst>
                              <p:par>
                                <p:cTn id="73" presetID="22" presetClass="entr" presetSubtype="8" fill="hold" grpId="0" nodeType="afterEffect">
                                  <p:stCondLst>
                                    <p:cond delay="0"/>
                                  </p:stCondLst>
                                  <p:iterate type="lt">
                                    <p:tmPct val="0"/>
                                  </p:iterate>
                                  <p:childTnLst>
                                    <p:set>
                                      <p:cBhvr>
                                        <p:cTn id="74" dur="1" fill="hold">
                                          <p:stCondLst>
                                            <p:cond delay="0"/>
                                          </p:stCondLst>
                                        </p:cTn>
                                        <p:tgtEl>
                                          <p:spTgt spid="63"/>
                                        </p:tgtEl>
                                        <p:attrNameLst>
                                          <p:attrName>style.visibility</p:attrName>
                                        </p:attrNameLst>
                                      </p:cBhvr>
                                      <p:to>
                                        <p:strVal val="visible"/>
                                      </p:to>
                                    </p:set>
                                    <p:animEffect transition="in" filter="wipe(left)">
                                      <p:cBhvr>
                                        <p:cTn id="75" dur="500"/>
                                        <p:tgtEl>
                                          <p:spTgt spid="63"/>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fade">
                                      <p:cBhvr>
                                        <p:cTn id="79" dur="500"/>
                                        <p:tgtEl>
                                          <p:spTgt spid="38"/>
                                        </p:tgtEl>
                                      </p:cBhvr>
                                    </p:animEffect>
                                  </p:childTnLst>
                                </p:cTn>
                              </p:par>
                            </p:childTnLst>
                          </p:cTn>
                        </p:par>
                        <p:par>
                          <p:cTn id="80" fill="hold">
                            <p:stCondLst>
                              <p:cond delay="9500"/>
                            </p:stCondLst>
                            <p:childTnLst>
                              <p:par>
                                <p:cTn id="81" presetID="22" presetClass="entr" presetSubtype="8" fill="hold" grpId="0" nodeType="afterEffect">
                                  <p:stCondLst>
                                    <p:cond delay="0"/>
                                  </p:stCondLst>
                                  <p:iterate type="lt">
                                    <p:tmPct val="0"/>
                                  </p:iterate>
                                  <p:childTnLst>
                                    <p:set>
                                      <p:cBhvr>
                                        <p:cTn id="82" dur="1" fill="hold">
                                          <p:stCondLst>
                                            <p:cond delay="0"/>
                                          </p:stCondLst>
                                        </p:cTn>
                                        <p:tgtEl>
                                          <p:spTgt spid="65"/>
                                        </p:tgtEl>
                                        <p:attrNameLst>
                                          <p:attrName>style.visibility</p:attrName>
                                        </p:attrNameLst>
                                      </p:cBhvr>
                                      <p:to>
                                        <p:strVal val="visible"/>
                                      </p:to>
                                    </p:set>
                                    <p:animEffect transition="in" filter="wipe(left)">
                                      <p:cBhvr>
                                        <p:cTn id="83" dur="500"/>
                                        <p:tgtEl>
                                          <p:spTgt spid="65"/>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500"/>
                                        <p:tgtEl>
                                          <p:spTgt spid="53"/>
                                        </p:tgtEl>
                                      </p:cBhvr>
                                    </p:animEffect>
                                  </p:childTnLst>
                                </p:cTn>
                              </p:par>
                            </p:childTnLst>
                          </p:cTn>
                        </p:par>
                        <p:par>
                          <p:cTn id="88" fill="hold">
                            <p:stCondLst>
                              <p:cond delay="10500"/>
                            </p:stCondLst>
                            <p:childTnLst>
                              <p:par>
                                <p:cTn id="89" presetID="22" presetClass="entr" presetSubtype="8" fill="hold" grpId="0" nodeType="afterEffect">
                                  <p:stCondLst>
                                    <p:cond delay="0"/>
                                  </p:stCondLst>
                                  <p:iterate type="lt">
                                    <p:tmPct val="0"/>
                                  </p:iterate>
                                  <p:childTnLst>
                                    <p:set>
                                      <p:cBhvr>
                                        <p:cTn id="90" dur="1" fill="hold">
                                          <p:stCondLst>
                                            <p:cond delay="0"/>
                                          </p:stCondLst>
                                        </p:cTn>
                                        <p:tgtEl>
                                          <p:spTgt spid="66"/>
                                        </p:tgtEl>
                                        <p:attrNameLst>
                                          <p:attrName>style.visibility</p:attrName>
                                        </p:attrNameLst>
                                      </p:cBhvr>
                                      <p:to>
                                        <p:strVal val="visible"/>
                                      </p:to>
                                    </p:set>
                                    <p:animEffect transition="in" filter="wipe(left)">
                                      <p:cBhvr>
                                        <p:cTn id="9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1"/>
      <p:bldP spid="20" grpId="1"/>
      <p:bldP spid="29" grpId="0" animBg="1"/>
      <p:bldP spid="42" grpId="0" animBg="1"/>
      <p:bldP spid="56" grpId="0"/>
      <p:bldP spid="57" grpId="0"/>
      <p:bldP spid="58" grpId="0" animBg="1"/>
      <p:bldP spid="59" grpId="0" animBg="1"/>
      <p:bldP spid="38" grpId="0" animBg="1"/>
      <p:bldP spid="54" grpId="1"/>
      <p:bldP spid="55" grpId="1"/>
      <p:bldP spid="61" grpId="1"/>
      <p:bldP spid="62" grpId="1"/>
      <p:bldP spid="63" grpId="0"/>
      <p:bldP spid="65" grpId="0"/>
      <p:bldP spid="6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9AE3BF4-AB30-457A-A018-ED2DA24FFD9A}"/>
              </a:ext>
            </a:extLst>
          </p:cNvPr>
          <p:cNvGrpSpPr/>
          <p:nvPr/>
        </p:nvGrpSpPr>
        <p:grpSpPr>
          <a:xfrm>
            <a:off x="526395" y="187110"/>
            <a:ext cx="1980030" cy="858863"/>
            <a:chOff x="2568329" y="1872762"/>
            <a:chExt cx="1633412" cy="708513"/>
          </a:xfrm>
        </p:grpSpPr>
        <p:grpSp>
          <p:nvGrpSpPr>
            <p:cNvPr id="3" name="组合 2">
              <a:extLst>
                <a:ext uri="{FF2B5EF4-FFF2-40B4-BE49-F238E27FC236}">
                  <a16:creationId xmlns:a16="http://schemas.microsoft.com/office/drawing/2014/main" id="{0C1A5F15-274F-4151-A667-781D7E353718}"/>
                </a:ext>
              </a:extLst>
            </p:cNvPr>
            <p:cNvGrpSpPr/>
            <p:nvPr/>
          </p:nvGrpSpPr>
          <p:grpSpPr>
            <a:xfrm>
              <a:off x="2655276" y="1872762"/>
              <a:ext cx="1459524" cy="708513"/>
              <a:chOff x="2655276" y="1872762"/>
              <a:chExt cx="1459524" cy="708513"/>
            </a:xfrm>
          </p:grpSpPr>
          <p:sp>
            <p:nvSpPr>
              <p:cNvPr id="5" name="矩形 4">
                <a:extLst>
                  <a:ext uri="{FF2B5EF4-FFF2-40B4-BE49-F238E27FC236}">
                    <a16:creationId xmlns:a16="http://schemas.microsoft.com/office/drawing/2014/main" id="{4BB8A925-7511-44E8-9795-E8442AD470D3}"/>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919073CC-A002-4D1B-A3E5-03C35F9FC5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 name="矩形 3">
              <a:extLst>
                <a:ext uri="{FF2B5EF4-FFF2-40B4-BE49-F238E27FC236}">
                  <a16:creationId xmlns:a16="http://schemas.microsoft.com/office/drawing/2014/main" id="{2EAF74F9-16D3-41A3-84D4-641FA560E9B4}"/>
                </a:ext>
              </a:extLst>
            </p:cNvPr>
            <p:cNvSpPr/>
            <p:nvPr/>
          </p:nvSpPr>
          <p:spPr>
            <a:xfrm>
              <a:off x="2568329" y="1971497"/>
              <a:ext cx="1633412"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估算的深度要求</a:t>
              </a:r>
            </a:p>
          </p:txBody>
        </p:sp>
      </p:grpSp>
      <p:sp>
        <p:nvSpPr>
          <p:cNvPr id="7" name="矩形 6">
            <a:extLst>
              <a:ext uri="{FF2B5EF4-FFF2-40B4-BE49-F238E27FC236}">
                <a16:creationId xmlns:a16="http://schemas.microsoft.com/office/drawing/2014/main" id="{0FBCDD55-AD10-412B-96CB-AAF8309B60E4}"/>
              </a:ext>
            </a:extLst>
          </p:cNvPr>
          <p:cNvSpPr/>
          <p:nvPr/>
        </p:nvSpPr>
        <p:spPr>
          <a:xfrm>
            <a:off x="1824186" y="3170725"/>
            <a:ext cx="1620957" cy="523220"/>
          </a:xfrm>
          <a:prstGeom prst="rect">
            <a:avLst/>
          </a:prstGeom>
        </p:spPr>
        <p:txBody>
          <a:bodyPr wrap="none">
            <a:spAutoFit/>
          </a:bodyPr>
          <a:lstStyle/>
          <a:p>
            <a:r>
              <a:rPr lang="zh-CN" altLang="zh-CN" sz="2800" b="1" dirty="0">
                <a:latin typeface="微软雅黑" panose="020B0503020204020204" pitchFamily="34" charset="-122"/>
                <a:ea typeface="微软雅黑" panose="020B0503020204020204" pitchFamily="34" charset="-122"/>
                <a:cs typeface="等线" panose="02010600030101010101" pitchFamily="2" charset="-122"/>
              </a:rPr>
              <a:t>可研估算</a:t>
            </a:r>
            <a:endParaRPr lang="zh-CN" altLang="en-US" sz="2800" b="1" dirty="0">
              <a:latin typeface="微软雅黑" panose="020B0503020204020204" pitchFamily="34" charset="-122"/>
              <a:ea typeface="微软雅黑" panose="020B0503020204020204" pitchFamily="34" charset="-122"/>
            </a:endParaRPr>
          </a:p>
        </p:txBody>
      </p:sp>
      <p:sp>
        <p:nvSpPr>
          <p:cNvPr id="8" name="箭头: 右 7">
            <a:extLst>
              <a:ext uri="{FF2B5EF4-FFF2-40B4-BE49-F238E27FC236}">
                <a16:creationId xmlns:a16="http://schemas.microsoft.com/office/drawing/2014/main" id="{40E69FA5-BF62-4B71-9154-9F6E09648DC7}"/>
              </a:ext>
            </a:extLst>
          </p:cNvPr>
          <p:cNvSpPr/>
          <p:nvPr/>
        </p:nvSpPr>
        <p:spPr>
          <a:xfrm rot="5400000">
            <a:off x="2158415" y="3960516"/>
            <a:ext cx="952500" cy="552450"/>
          </a:xfrm>
          <a:prstGeom prst="rightArrow">
            <a:avLst/>
          </a:prstGeom>
          <a:gradFill>
            <a:gsLst>
              <a:gs pos="0">
                <a:srgbClr val="71E3B8"/>
              </a:gs>
              <a:gs pos="100000">
                <a:srgbClr val="27B4DB"/>
              </a:gs>
            </a:gsLst>
            <a:lin ang="5400000" scaled="1"/>
          </a:gradFill>
          <a:ln w="127000">
            <a:no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9" name="矩形 8">
            <a:extLst>
              <a:ext uri="{FF2B5EF4-FFF2-40B4-BE49-F238E27FC236}">
                <a16:creationId xmlns:a16="http://schemas.microsoft.com/office/drawing/2014/main" id="{BCEA572B-5EFD-4E5A-8429-88FCC2DEA509}"/>
              </a:ext>
            </a:extLst>
          </p:cNvPr>
          <p:cNvSpPr/>
          <p:nvPr/>
        </p:nvSpPr>
        <p:spPr>
          <a:xfrm>
            <a:off x="1516410" y="4844427"/>
            <a:ext cx="2236510" cy="400110"/>
          </a:xfrm>
          <a:prstGeom prst="rect">
            <a:avLst/>
          </a:prstGeom>
        </p:spPr>
        <p:txBody>
          <a:bodyPr wrap="none">
            <a:spAutoFit/>
          </a:bodyPr>
          <a:lstStyle/>
          <a:p>
            <a:r>
              <a:rPr lang="zh-CN" altLang="zh-CN" sz="2000" dirty="0">
                <a:latin typeface="微软雅黑" panose="020B0503020204020204" pitchFamily="34" charset="-122"/>
                <a:ea typeface="微软雅黑" panose="020B0503020204020204" pitchFamily="34" charset="-122"/>
                <a:cs typeface="等线" panose="02010600030101010101" pitchFamily="2" charset="-122"/>
              </a:rPr>
              <a:t>作为</a:t>
            </a:r>
            <a:r>
              <a:rPr lang="zh-CN" altLang="zh-CN" sz="2000" dirty="0">
                <a:solidFill>
                  <a:srgbClr val="FFC000"/>
                </a:solidFill>
                <a:latin typeface="微软雅黑" panose="020B0503020204020204" pitchFamily="34" charset="-122"/>
                <a:ea typeface="微软雅黑" panose="020B0503020204020204" pitchFamily="34" charset="-122"/>
                <a:cs typeface="等线" panose="02010600030101010101" pitchFamily="2" charset="-122"/>
              </a:rPr>
              <a:t>正式成品</a:t>
            </a:r>
            <a:r>
              <a:rPr lang="zh-CN" altLang="zh-CN" sz="2000" dirty="0">
                <a:latin typeface="微软雅黑" panose="020B0503020204020204" pitchFamily="34" charset="-122"/>
                <a:ea typeface="微软雅黑" panose="020B0503020204020204" pitchFamily="34" charset="-122"/>
                <a:cs typeface="等线" panose="02010600030101010101" pitchFamily="2" charset="-122"/>
              </a:rPr>
              <a:t>出版</a:t>
            </a:r>
            <a:endParaRPr lang="zh-CN" altLang="en-US" sz="2000" dirty="0">
              <a:latin typeface="微软雅黑" panose="020B0503020204020204" pitchFamily="34" charset="-122"/>
              <a:ea typeface="微软雅黑" panose="020B0503020204020204" pitchFamily="34" charset="-122"/>
            </a:endParaRPr>
          </a:p>
        </p:txBody>
      </p:sp>
      <p:sp>
        <p:nvSpPr>
          <p:cNvPr id="21" name="箭头: 右 20">
            <a:extLst>
              <a:ext uri="{FF2B5EF4-FFF2-40B4-BE49-F238E27FC236}">
                <a16:creationId xmlns:a16="http://schemas.microsoft.com/office/drawing/2014/main" id="{C4EE8DB5-B62F-4193-B25F-E28BB11D0E4B}"/>
              </a:ext>
            </a:extLst>
          </p:cNvPr>
          <p:cNvSpPr/>
          <p:nvPr/>
        </p:nvSpPr>
        <p:spPr>
          <a:xfrm>
            <a:off x="3506177" y="3167319"/>
            <a:ext cx="952500" cy="552450"/>
          </a:xfrm>
          <a:prstGeom prst="rightArrow">
            <a:avLst/>
          </a:prstGeom>
          <a:gradFill>
            <a:gsLst>
              <a:gs pos="0">
                <a:srgbClr val="71E3B8"/>
              </a:gs>
              <a:gs pos="100000">
                <a:srgbClr val="27B4DB"/>
              </a:gs>
            </a:gsLst>
            <a:lin ang="5400000" scaled="1"/>
          </a:gradFill>
          <a:ln w="127000">
            <a:no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10" name="矩形 9">
            <a:extLst>
              <a:ext uri="{FF2B5EF4-FFF2-40B4-BE49-F238E27FC236}">
                <a16:creationId xmlns:a16="http://schemas.microsoft.com/office/drawing/2014/main" id="{DA5DA407-6102-4C67-A53B-F87D743EBADD}"/>
              </a:ext>
            </a:extLst>
          </p:cNvPr>
          <p:cNvSpPr/>
          <p:nvPr/>
        </p:nvSpPr>
        <p:spPr>
          <a:xfrm>
            <a:off x="4724895" y="3243489"/>
            <a:ext cx="954107" cy="400110"/>
          </a:xfrm>
          <a:prstGeom prst="rect">
            <a:avLst/>
          </a:prstGeom>
        </p:spPr>
        <p:txBody>
          <a:bodyPr wrap="none">
            <a:spAutoFit/>
          </a:bodyPr>
          <a:lstStyle/>
          <a:p>
            <a:r>
              <a:rPr lang="zh-CN" altLang="zh-CN" sz="2000" dirty="0">
                <a:latin typeface="微软雅黑" panose="020B0503020204020204" pitchFamily="34" charset="-122"/>
                <a:ea typeface="微软雅黑" panose="020B0503020204020204" pitchFamily="34" charset="-122"/>
                <a:cs typeface="等线" panose="02010600030101010101" pitchFamily="2" charset="-122"/>
              </a:rPr>
              <a:t>应编制</a:t>
            </a:r>
            <a:endParaRPr lang="zh-CN" altLang="en-US" sz="2000" dirty="0">
              <a:latin typeface="微软雅黑" panose="020B0503020204020204" pitchFamily="34" charset="-122"/>
              <a:ea typeface="微软雅黑" panose="020B0503020204020204" pitchFamily="34" charset="-122"/>
            </a:endParaRPr>
          </a:p>
        </p:txBody>
      </p:sp>
      <p:sp>
        <p:nvSpPr>
          <p:cNvPr id="22" name="左大括号 21">
            <a:extLst>
              <a:ext uri="{FF2B5EF4-FFF2-40B4-BE49-F238E27FC236}">
                <a16:creationId xmlns:a16="http://schemas.microsoft.com/office/drawing/2014/main" id="{03E95D0B-9042-4687-AA04-433AB41B1E2D}"/>
              </a:ext>
            </a:extLst>
          </p:cNvPr>
          <p:cNvSpPr/>
          <p:nvPr/>
        </p:nvSpPr>
        <p:spPr>
          <a:xfrm>
            <a:off x="6513000" y="2382238"/>
            <a:ext cx="390121" cy="2122611"/>
          </a:xfrm>
          <a:prstGeom prst="leftBrace">
            <a:avLst/>
          </a:prstGeom>
          <a:ln w="127000">
            <a:gradFill>
              <a:gsLst>
                <a:gs pos="0">
                  <a:srgbClr val="71E3B8"/>
                </a:gs>
                <a:gs pos="100000">
                  <a:srgbClr val="27B4DB"/>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D1FD556-5D03-4641-BE79-46AF818B369B}"/>
              </a:ext>
            </a:extLst>
          </p:cNvPr>
          <p:cNvSpPr/>
          <p:nvPr/>
        </p:nvSpPr>
        <p:spPr>
          <a:xfrm>
            <a:off x="7108181" y="2255858"/>
            <a:ext cx="2476552" cy="2346283"/>
          </a:xfrm>
          <a:prstGeom prst="rect">
            <a:avLst/>
          </a:prstGeom>
        </p:spPr>
        <p:txBody>
          <a:bodyPr wrap="square">
            <a:spAutoFit/>
          </a:bodyPr>
          <a:lstStyle/>
          <a:p>
            <a:pPr algn="dist">
              <a:lnSpc>
                <a:spcPct val="150000"/>
              </a:lnSpc>
            </a:pPr>
            <a:r>
              <a:rPr lang="zh-CN" altLang="zh-CN" sz="2000" dirty="0">
                <a:latin typeface="+mn-ea"/>
                <a:cs typeface="等线" panose="02010600030101010101" pitchFamily="2" charset="-122"/>
              </a:rPr>
              <a:t>总估算表</a:t>
            </a:r>
            <a:endParaRPr lang="en-US" altLang="zh-CN" sz="2000" dirty="0">
              <a:latin typeface="+mn-ea"/>
              <a:cs typeface="等线" panose="02010600030101010101" pitchFamily="2" charset="-122"/>
            </a:endParaRPr>
          </a:p>
          <a:p>
            <a:pPr algn="dist">
              <a:lnSpc>
                <a:spcPct val="150000"/>
              </a:lnSpc>
            </a:pPr>
            <a:r>
              <a:rPr lang="zh-CN" altLang="zh-CN" sz="2000" dirty="0">
                <a:latin typeface="+mn-ea"/>
                <a:cs typeface="等线" panose="02010600030101010101" pitchFamily="2" charset="-122"/>
              </a:rPr>
              <a:t>各专业汇总估算表</a:t>
            </a:r>
            <a:endParaRPr lang="en-US" altLang="zh-CN" sz="2000" dirty="0">
              <a:latin typeface="+mn-ea"/>
              <a:cs typeface="等线" panose="02010600030101010101" pitchFamily="2" charset="-122"/>
            </a:endParaRPr>
          </a:p>
          <a:p>
            <a:pPr algn="dist">
              <a:lnSpc>
                <a:spcPct val="150000"/>
              </a:lnSpc>
            </a:pPr>
            <a:r>
              <a:rPr lang="zh-CN" altLang="zh-CN" sz="2000" dirty="0">
                <a:latin typeface="+mn-ea"/>
                <a:cs typeface="等线" panose="02010600030101010101" pitchFamily="2" charset="-122"/>
              </a:rPr>
              <a:t>其他费用计算表</a:t>
            </a:r>
            <a:endParaRPr lang="en-US" altLang="zh-CN" sz="2000" dirty="0">
              <a:latin typeface="+mn-ea"/>
              <a:cs typeface="等线" panose="02010600030101010101" pitchFamily="2" charset="-122"/>
            </a:endParaRPr>
          </a:p>
          <a:p>
            <a:pPr algn="dist">
              <a:lnSpc>
                <a:spcPct val="150000"/>
              </a:lnSpc>
            </a:pPr>
            <a:r>
              <a:rPr lang="zh-CN" altLang="zh-CN" sz="2000" dirty="0">
                <a:latin typeface="+mn-ea"/>
                <a:cs typeface="等线" panose="02010600030101010101" pitchFamily="2" charset="-122"/>
              </a:rPr>
              <a:t>工程概况</a:t>
            </a:r>
            <a:endParaRPr lang="en-US" altLang="zh-CN" sz="2000" dirty="0">
              <a:latin typeface="+mn-ea"/>
              <a:cs typeface="等线" panose="02010600030101010101" pitchFamily="2" charset="-122"/>
            </a:endParaRPr>
          </a:p>
          <a:p>
            <a:pPr algn="dist">
              <a:lnSpc>
                <a:spcPct val="150000"/>
              </a:lnSpc>
            </a:pPr>
            <a:r>
              <a:rPr lang="zh-CN" altLang="zh-CN" sz="2000" dirty="0">
                <a:latin typeface="+mn-ea"/>
                <a:cs typeface="等线" panose="02010600030101010101" pitchFamily="2" charset="-122"/>
              </a:rPr>
              <a:t>主要技术经济指标</a:t>
            </a:r>
            <a:endParaRPr lang="zh-CN" altLang="en-US" sz="2000" dirty="0">
              <a:latin typeface="+mn-ea"/>
            </a:endParaRPr>
          </a:p>
        </p:txBody>
      </p:sp>
      <p:sp>
        <p:nvSpPr>
          <p:cNvPr id="24" name="矩形 23">
            <a:extLst>
              <a:ext uri="{FF2B5EF4-FFF2-40B4-BE49-F238E27FC236}">
                <a16:creationId xmlns:a16="http://schemas.microsoft.com/office/drawing/2014/main" id="{917D26EB-5B81-4FE5-B15D-C3DE0FADE2BA}"/>
              </a:ext>
            </a:extLst>
          </p:cNvPr>
          <p:cNvSpPr/>
          <p:nvPr/>
        </p:nvSpPr>
        <p:spPr>
          <a:xfrm>
            <a:off x="5949014" y="4844427"/>
            <a:ext cx="954107" cy="400110"/>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cs typeface="等线" panose="02010600030101010101" pitchFamily="2" charset="-122"/>
              </a:rPr>
              <a:t>必要时：</a:t>
            </a:r>
            <a:endParaRPr lang="zh-CN" altLang="en-US" sz="20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B670A6BC-32AD-44B1-85C5-776797CDD6CA}"/>
              </a:ext>
            </a:extLst>
          </p:cNvPr>
          <p:cNvSpPr/>
          <p:nvPr/>
        </p:nvSpPr>
        <p:spPr>
          <a:xfrm>
            <a:off x="7108181" y="4844427"/>
            <a:ext cx="3884397" cy="707886"/>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cs typeface="等线" panose="02010600030101010101" pitchFamily="2" charset="-122"/>
              </a:rPr>
              <a:t>还应包含</a:t>
            </a:r>
            <a:r>
              <a:rPr lang="zh-CN" altLang="zh-CN" sz="2000" dirty="0">
                <a:latin typeface="微软雅黑" panose="020B0503020204020204" pitchFamily="34" charset="-122"/>
                <a:ea typeface="微软雅黑" panose="020B0503020204020204" pitchFamily="34" charset="-122"/>
                <a:cs typeface="等线" panose="02010600030101010101" pitchFamily="2" charset="-122"/>
              </a:rPr>
              <a:t>不同站址（</a:t>
            </a:r>
            <a:r>
              <a:rPr lang="en-US" altLang="zh-CN" sz="2000" dirty="0">
                <a:latin typeface="微软雅黑" panose="020B0503020204020204" pitchFamily="34" charset="-122"/>
                <a:ea typeface="微软雅黑" panose="020B0503020204020204" pitchFamily="34" charset="-122"/>
                <a:cs typeface="等线" panose="02010600030101010101" pitchFamily="2" charset="-122"/>
              </a:rPr>
              <a:t>/</a:t>
            </a:r>
            <a:r>
              <a:rPr lang="zh-CN" altLang="zh-CN" sz="2000" dirty="0">
                <a:latin typeface="微软雅黑" panose="020B0503020204020204" pitchFamily="34" charset="-122"/>
                <a:ea typeface="微软雅黑" panose="020B0503020204020204" pitchFamily="34" charset="-122"/>
                <a:cs typeface="等线" panose="02010600030101010101" pitchFamily="2" charset="-122"/>
              </a:rPr>
              <a:t>线路路径）</a:t>
            </a:r>
            <a:endParaRPr lang="en-US" altLang="zh-CN" sz="2000" dirty="0">
              <a:latin typeface="微软雅黑" panose="020B0503020204020204" pitchFamily="34" charset="-122"/>
              <a:ea typeface="微软雅黑" panose="020B0503020204020204" pitchFamily="34" charset="-122"/>
              <a:cs typeface="等线" panose="02010600030101010101" pitchFamily="2" charset="-122"/>
            </a:endParaRPr>
          </a:p>
          <a:p>
            <a:r>
              <a:rPr lang="zh-CN" altLang="zh-CN" sz="2000" dirty="0">
                <a:latin typeface="微软雅黑" panose="020B0503020204020204" pitchFamily="34" charset="-122"/>
                <a:ea typeface="微软雅黑" panose="020B0503020204020204" pitchFamily="34" charset="-122"/>
                <a:cs typeface="等线" panose="02010600030101010101" pitchFamily="2" charset="-122"/>
              </a:rPr>
              <a:t>方案的可研对比表</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5407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 presetClass="entr" presetSubtype="0" fill="hold" grpId="2"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500"/>
                            </p:stCondLst>
                            <p:childTnLst>
                              <p:par>
                                <p:cTn id="12" presetID="35" presetClass="emph" presetSubtype="0" repeatCount="3000" fill="hold" grpId="1" nodeType="afterEffect">
                                  <p:stCondLst>
                                    <p:cond delay="0"/>
                                  </p:stCondLst>
                                  <p:childTnLst>
                                    <p:anim calcmode="discrete" valueType="str">
                                      <p:cBhvr>
                                        <p:cTn id="13" dur="500" fill="hold"/>
                                        <p:tgtEl>
                                          <p:spTgt spid="8"/>
                                        </p:tgtEl>
                                        <p:attrNameLst>
                                          <p:attrName>style.visibility</p:attrName>
                                        </p:attrNameLst>
                                      </p:cBhvr>
                                      <p:tavLst>
                                        <p:tav tm="0">
                                          <p:val>
                                            <p:strVal val="hidden"/>
                                          </p:val>
                                        </p:tav>
                                        <p:tav tm="50000">
                                          <p:val>
                                            <p:strVal val="visible"/>
                                          </p:val>
                                        </p:tav>
                                      </p:tavLst>
                                    </p:anim>
                                  </p:childTnLst>
                                </p:cTn>
                              </p:par>
                            </p:childTnLst>
                          </p:cTn>
                        </p:par>
                        <p:par>
                          <p:cTn id="14" fill="hold">
                            <p:stCondLst>
                              <p:cond delay="2000"/>
                            </p:stCondLst>
                            <p:childTnLst>
                              <p:par>
                                <p:cTn id="15" presetID="42"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par>
                          <p:cTn id="20" fill="hold">
                            <p:stCondLst>
                              <p:cond delay="3000"/>
                            </p:stCondLst>
                            <p:childTnLst>
                              <p:par>
                                <p:cTn id="21" presetID="1" presetClass="entr" presetSubtype="0" fill="hold" grpId="2" nodeType="after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par>
                          <p:cTn id="23" fill="hold">
                            <p:stCondLst>
                              <p:cond delay="3000"/>
                            </p:stCondLst>
                            <p:childTnLst>
                              <p:par>
                                <p:cTn id="24" presetID="35" presetClass="emph" presetSubtype="0" repeatCount="3000" fill="hold" grpId="1" nodeType="afterEffect">
                                  <p:stCondLst>
                                    <p:cond delay="0"/>
                                  </p:stCondLst>
                                  <p:childTnLst>
                                    <p:anim calcmode="discrete" valueType="str">
                                      <p:cBhvr>
                                        <p:cTn id="25" dur="500" fill="hold"/>
                                        <p:tgtEl>
                                          <p:spTgt spid="21"/>
                                        </p:tgtEl>
                                        <p:attrNameLst>
                                          <p:attrName>style.visibility</p:attrName>
                                        </p:attrNameLst>
                                      </p:cBhvr>
                                      <p:tavLst>
                                        <p:tav tm="0">
                                          <p:val>
                                            <p:strVal val="hidden"/>
                                          </p:val>
                                        </p:tav>
                                        <p:tav tm="50000">
                                          <p:val>
                                            <p:strVal val="visible"/>
                                          </p:val>
                                        </p:tav>
                                      </p:tavLst>
                                    </p:anim>
                                  </p:childTnLst>
                                </p:cTn>
                              </p:par>
                            </p:childTnLst>
                          </p:cTn>
                        </p:par>
                        <p:par>
                          <p:cTn id="26" fill="hold">
                            <p:stCondLst>
                              <p:cond delay="4500"/>
                            </p:stCondLst>
                            <p:childTnLst>
                              <p:par>
                                <p:cTn id="27" presetID="1"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par>
                          <p:cTn id="29" fill="hold">
                            <p:stCondLst>
                              <p:cond delay="4500"/>
                            </p:stCondLst>
                            <p:childTnLst>
                              <p:par>
                                <p:cTn id="30" presetID="22" presetClass="entr" presetSubtype="8"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par>
                          <p:cTn id="33" fill="hold">
                            <p:stCondLst>
                              <p:cond delay="5000"/>
                            </p:stCondLst>
                            <p:childTnLst>
                              <p:par>
                                <p:cTn id="34" presetID="22" presetClass="entr" presetSubtype="8" fill="hold" grpId="0" nodeType="afterEffect">
                                  <p:stCondLst>
                                    <p:cond delay="0"/>
                                  </p:stCondLst>
                                  <p:childTnLst>
                                    <p:set>
                                      <p:cBhvr>
                                        <p:cTn id="35" dur="1" fill="hold">
                                          <p:stCondLst>
                                            <p:cond delay="0"/>
                                          </p:stCondLst>
                                        </p:cTn>
                                        <p:tgtEl>
                                          <p:spTgt spid="11">
                                            <p:txEl>
                                              <p:pRg st="0" end="0"/>
                                            </p:txEl>
                                          </p:spTgt>
                                        </p:tgtEl>
                                        <p:attrNameLst>
                                          <p:attrName>style.visibility</p:attrName>
                                        </p:attrNameLst>
                                      </p:cBhvr>
                                      <p:to>
                                        <p:strVal val="visible"/>
                                      </p:to>
                                    </p:set>
                                    <p:animEffect transition="in" filter="wipe(left)">
                                      <p:cBhvr>
                                        <p:cTn id="36" dur="500"/>
                                        <p:tgtEl>
                                          <p:spTgt spid="11">
                                            <p:txEl>
                                              <p:pRg st="0" end="0"/>
                                            </p:txEl>
                                          </p:spTgt>
                                        </p:tgtEl>
                                      </p:cBhvr>
                                    </p:animEffect>
                                  </p:childTnLst>
                                </p:cTn>
                              </p:par>
                            </p:childTnLst>
                          </p:cTn>
                        </p:par>
                        <p:par>
                          <p:cTn id="37" fill="hold">
                            <p:stCondLst>
                              <p:cond delay="5500"/>
                            </p:stCondLst>
                            <p:childTnLst>
                              <p:par>
                                <p:cTn id="38" presetID="22" presetClass="entr" presetSubtype="8" fill="hold" grpId="0" nodeType="afterEffect">
                                  <p:stCondLst>
                                    <p:cond delay="0"/>
                                  </p:stCondLst>
                                  <p:childTnLst>
                                    <p:set>
                                      <p:cBhvr>
                                        <p:cTn id="39" dur="1" fill="hold">
                                          <p:stCondLst>
                                            <p:cond delay="0"/>
                                          </p:stCondLst>
                                        </p:cTn>
                                        <p:tgtEl>
                                          <p:spTgt spid="11">
                                            <p:txEl>
                                              <p:pRg st="1" end="1"/>
                                            </p:txEl>
                                          </p:spTgt>
                                        </p:tgtEl>
                                        <p:attrNameLst>
                                          <p:attrName>style.visibility</p:attrName>
                                        </p:attrNameLst>
                                      </p:cBhvr>
                                      <p:to>
                                        <p:strVal val="visible"/>
                                      </p:to>
                                    </p:set>
                                    <p:animEffect transition="in" filter="wipe(left)">
                                      <p:cBhvr>
                                        <p:cTn id="40" dur="500"/>
                                        <p:tgtEl>
                                          <p:spTgt spid="11">
                                            <p:txEl>
                                              <p:pRg st="1" end="1"/>
                                            </p:txEl>
                                          </p:spTgt>
                                        </p:tgtEl>
                                      </p:cBhvr>
                                    </p:animEffect>
                                  </p:childTnLst>
                                </p:cTn>
                              </p:par>
                            </p:childTnLst>
                          </p:cTn>
                        </p:par>
                        <p:par>
                          <p:cTn id="41" fill="hold">
                            <p:stCondLst>
                              <p:cond delay="6000"/>
                            </p:stCondLst>
                            <p:childTnLst>
                              <p:par>
                                <p:cTn id="42" presetID="22" presetClass="entr" presetSubtype="8" fill="hold" grpId="0" nodeType="afterEffect">
                                  <p:stCondLst>
                                    <p:cond delay="0"/>
                                  </p:stCondLst>
                                  <p:childTnLst>
                                    <p:set>
                                      <p:cBhvr>
                                        <p:cTn id="43" dur="1" fill="hold">
                                          <p:stCondLst>
                                            <p:cond delay="0"/>
                                          </p:stCondLst>
                                        </p:cTn>
                                        <p:tgtEl>
                                          <p:spTgt spid="11">
                                            <p:txEl>
                                              <p:pRg st="2" end="2"/>
                                            </p:txEl>
                                          </p:spTgt>
                                        </p:tgtEl>
                                        <p:attrNameLst>
                                          <p:attrName>style.visibility</p:attrName>
                                        </p:attrNameLst>
                                      </p:cBhvr>
                                      <p:to>
                                        <p:strVal val="visible"/>
                                      </p:to>
                                    </p:set>
                                    <p:animEffect transition="in" filter="wipe(left)">
                                      <p:cBhvr>
                                        <p:cTn id="44" dur="500"/>
                                        <p:tgtEl>
                                          <p:spTgt spid="11">
                                            <p:txEl>
                                              <p:pRg st="2" end="2"/>
                                            </p:txEl>
                                          </p:spTgt>
                                        </p:tgtEl>
                                      </p:cBhvr>
                                    </p:animEffect>
                                  </p:childTnLst>
                                </p:cTn>
                              </p:par>
                            </p:childTnLst>
                          </p:cTn>
                        </p:par>
                        <p:par>
                          <p:cTn id="45" fill="hold">
                            <p:stCondLst>
                              <p:cond delay="6500"/>
                            </p:stCondLst>
                            <p:childTnLst>
                              <p:par>
                                <p:cTn id="46" presetID="22" presetClass="entr" presetSubtype="8" fill="hold" grpId="0" nodeType="afterEffect">
                                  <p:stCondLst>
                                    <p:cond delay="0"/>
                                  </p:stCondLst>
                                  <p:childTnLst>
                                    <p:set>
                                      <p:cBhvr>
                                        <p:cTn id="47" dur="1" fill="hold">
                                          <p:stCondLst>
                                            <p:cond delay="0"/>
                                          </p:stCondLst>
                                        </p:cTn>
                                        <p:tgtEl>
                                          <p:spTgt spid="11">
                                            <p:txEl>
                                              <p:pRg st="3" end="3"/>
                                            </p:txEl>
                                          </p:spTgt>
                                        </p:tgtEl>
                                        <p:attrNameLst>
                                          <p:attrName>style.visibility</p:attrName>
                                        </p:attrNameLst>
                                      </p:cBhvr>
                                      <p:to>
                                        <p:strVal val="visible"/>
                                      </p:to>
                                    </p:set>
                                    <p:animEffect transition="in" filter="wipe(left)">
                                      <p:cBhvr>
                                        <p:cTn id="48" dur="500"/>
                                        <p:tgtEl>
                                          <p:spTgt spid="11">
                                            <p:txEl>
                                              <p:pRg st="3" end="3"/>
                                            </p:txEl>
                                          </p:spTgt>
                                        </p:tgtEl>
                                      </p:cBhvr>
                                    </p:animEffect>
                                  </p:childTnLst>
                                </p:cTn>
                              </p:par>
                            </p:childTnLst>
                          </p:cTn>
                        </p:par>
                        <p:par>
                          <p:cTn id="49" fill="hold">
                            <p:stCondLst>
                              <p:cond delay="7000"/>
                            </p:stCondLst>
                            <p:childTnLst>
                              <p:par>
                                <p:cTn id="50" presetID="22" presetClass="entr" presetSubtype="8" fill="hold" grpId="0" nodeType="afterEffect">
                                  <p:stCondLst>
                                    <p:cond delay="0"/>
                                  </p:stCondLst>
                                  <p:childTnLst>
                                    <p:set>
                                      <p:cBhvr>
                                        <p:cTn id="51" dur="1" fill="hold">
                                          <p:stCondLst>
                                            <p:cond delay="0"/>
                                          </p:stCondLst>
                                        </p:cTn>
                                        <p:tgtEl>
                                          <p:spTgt spid="11">
                                            <p:txEl>
                                              <p:pRg st="4" end="4"/>
                                            </p:txEl>
                                          </p:spTgt>
                                        </p:tgtEl>
                                        <p:attrNameLst>
                                          <p:attrName>style.visibility</p:attrName>
                                        </p:attrNameLst>
                                      </p:cBhvr>
                                      <p:to>
                                        <p:strVal val="visible"/>
                                      </p:to>
                                    </p:set>
                                    <p:animEffect transition="in" filter="wipe(left)">
                                      <p:cBhvr>
                                        <p:cTn id="52" dur="500"/>
                                        <p:tgtEl>
                                          <p:spTgt spid="11">
                                            <p:txEl>
                                              <p:pRg st="4" end="4"/>
                                            </p:txEl>
                                          </p:spTgt>
                                        </p:tgtEl>
                                      </p:cBhvr>
                                    </p:animEffect>
                                  </p:childTnLst>
                                </p:cTn>
                              </p:par>
                            </p:childTnLst>
                          </p:cTn>
                        </p:par>
                        <p:par>
                          <p:cTn id="53" fill="hold">
                            <p:stCondLst>
                              <p:cond delay="7500"/>
                            </p:stCondLst>
                            <p:childTnLst>
                              <p:par>
                                <p:cTn id="54" presetID="1" presetClass="entr" presetSubtype="0"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childTnLst>
                                </p:cTn>
                              </p:par>
                            </p:childTnLst>
                          </p:cTn>
                        </p:par>
                        <p:par>
                          <p:cTn id="56" fill="hold">
                            <p:stCondLst>
                              <p:cond delay="7500"/>
                            </p:stCondLst>
                            <p:childTnLst>
                              <p:par>
                                <p:cTn id="57" presetID="35" presetClass="emph" presetSubtype="0" repeatCount="3000" fill="hold" grpId="1" nodeType="afterEffect">
                                  <p:stCondLst>
                                    <p:cond delay="0"/>
                                  </p:stCondLst>
                                  <p:childTnLst>
                                    <p:anim calcmode="discrete" valueType="str">
                                      <p:cBhvr>
                                        <p:cTn id="58" dur="500" fill="hold"/>
                                        <p:tgtEl>
                                          <p:spTgt spid="24"/>
                                        </p:tgtEl>
                                        <p:attrNameLst>
                                          <p:attrName>style.visibility</p:attrName>
                                        </p:attrNameLst>
                                      </p:cBhvr>
                                      <p:tavLst>
                                        <p:tav tm="0">
                                          <p:val>
                                            <p:strVal val="hidden"/>
                                          </p:val>
                                        </p:tav>
                                        <p:tav tm="50000">
                                          <p:val>
                                            <p:strVal val="visible"/>
                                          </p:val>
                                        </p:tav>
                                      </p:tavLst>
                                    </p:anim>
                                  </p:childTnLst>
                                </p:cTn>
                              </p:par>
                            </p:childTnLst>
                          </p:cTn>
                        </p:par>
                        <p:par>
                          <p:cTn id="59" fill="hold">
                            <p:stCondLst>
                              <p:cond delay="9000"/>
                            </p:stCondLst>
                            <p:childTnLst>
                              <p:par>
                                <p:cTn id="60" presetID="42" presetClass="entr" presetSubtype="0"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1000"/>
                                        <p:tgtEl>
                                          <p:spTgt spid="12"/>
                                        </p:tgtEl>
                                      </p:cBhvr>
                                    </p:animEffect>
                                    <p:anim calcmode="lin" valueType="num">
                                      <p:cBhvr>
                                        <p:cTn id="63" dur="1000" fill="hold"/>
                                        <p:tgtEl>
                                          <p:spTgt spid="12"/>
                                        </p:tgtEl>
                                        <p:attrNameLst>
                                          <p:attrName>ppt_x</p:attrName>
                                        </p:attrNameLst>
                                      </p:cBhvr>
                                      <p:tavLst>
                                        <p:tav tm="0">
                                          <p:val>
                                            <p:strVal val="#ppt_x"/>
                                          </p:val>
                                        </p:tav>
                                        <p:tav tm="100000">
                                          <p:val>
                                            <p:strVal val="#ppt_x"/>
                                          </p:val>
                                        </p:tav>
                                      </p:tavLst>
                                    </p:anim>
                                    <p:anim calcmode="lin" valueType="num">
                                      <p:cBhvr>
                                        <p:cTn id="6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1" animBg="1"/>
      <p:bldP spid="8" grpId="2" animBg="1"/>
      <p:bldP spid="9" grpId="0"/>
      <p:bldP spid="21" grpId="1" animBg="1"/>
      <p:bldP spid="21" grpId="2" animBg="1"/>
      <p:bldP spid="10" grpId="0"/>
      <p:bldP spid="22" grpId="0" animBg="1"/>
      <p:bldP spid="11" grpId="0" build="p"/>
      <p:bldP spid="24" grpId="0"/>
      <p:bldP spid="24" grpId="1"/>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9AE3BF4-AB30-457A-A018-ED2DA24FFD9A}"/>
              </a:ext>
            </a:extLst>
          </p:cNvPr>
          <p:cNvGrpSpPr/>
          <p:nvPr/>
        </p:nvGrpSpPr>
        <p:grpSpPr>
          <a:xfrm>
            <a:off x="526395" y="187110"/>
            <a:ext cx="1980030" cy="858863"/>
            <a:chOff x="2568329" y="1872762"/>
            <a:chExt cx="1633412" cy="708513"/>
          </a:xfrm>
        </p:grpSpPr>
        <p:grpSp>
          <p:nvGrpSpPr>
            <p:cNvPr id="3" name="组合 2">
              <a:extLst>
                <a:ext uri="{FF2B5EF4-FFF2-40B4-BE49-F238E27FC236}">
                  <a16:creationId xmlns:a16="http://schemas.microsoft.com/office/drawing/2014/main" id="{0C1A5F15-274F-4151-A667-781D7E353718}"/>
                </a:ext>
              </a:extLst>
            </p:cNvPr>
            <p:cNvGrpSpPr/>
            <p:nvPr/>
          </p:nvGrpSpPr>
          <p:grpSpPr>
            <a:xfrm>
              <a:off x="2655276" y="1872762"/>
              <a:ext cx="1459524" cy="708513"/>
              <a:chOff x="2655276" y="1872762"/>
              <a:chExt cx="1459524" cy="708513"/>
            </a:xfrm>
          </p:grpSpPr>
          <p:sp>
            <p:nvSpPr>
              <p:cNvPr id="5" name="矩形 4">
                <a:extLst>
                  <a:ext uri="{FF2B5EF4-FFF2-40B4-BE49-F238E27FC236}">
                    <a16:creationId xmlns:a16="http://schemas.microsoft.com/office/drawing/2014/main" id="{4BB8A925-7511-44E8-9795-E8442AD470D3}"/>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919073CC-A002-4D1B-A3E5-03C35F9FC5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 name="矩形 3">
              <a:extLst>
                <a:ext uri="{FF2B5EF4-FFF2-40B4-BE49-F238E27FC236}">
                  <a16:creationId xmlns:a16="http://schemas.microsoft.com/office/drawing/2014/main" id="{2EAF74F9-16D3-41A3-84D4-641FA560E9B4}"/>
                </a:ext>
              </a:extLst>
            </p:cNvPr>
            <p:cNvSpPr/>
            <p:nvPr/>
          </p:nvSpPr>
          <p:spPr>
            <a:xfrm>
              <a:off x="2568329" y="1971497"/>
              <a:ext cx="1633412"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估算的深度要求</a:t>
              </a:r>
            </a:p>
          </p:txBody>
        </p:sp>
      </p:grpSp>
      <p:sp>
        <p:nvSpPr>
          <p:cNvPr id="13" name="矩形 12">
            <a:extLst>
              <a:ext uri="{FF2B5EF4-FFF2-40B4-BE49-F238E27FC236}">
                <a16:creationId xmlns:a16="http://schemas.microsoft.com/office/drawing/2014/main" id="{4B6E30DB-4EFA-41A3-8ED7-13099366B58C}"/>
              </a:ext>
            </a:extLst>
          </p:cNvPr>
          <p:cNvSpPr/>
          <p:nvPr/>
        </p:nvSpPr>
        <p:spPr>
          <a:xfrm>
            <a:off x="4721264" y="1269804"/>
            <a:ext cx="2749472" cy="400110"/>
          </a:xfrm>
          <a:prstGeom prst="rect">
            <a:avLst/>
          </a:prstGeom>
        </p:spPr>
        <p:txBody>
          <a:bodyPr wrap="none">
            <a:spAutoFit/>
          </a:bodyPr>
          <a:lstStyle/>
          <a:p>
            <a:pPr algn="ctr"/>
            <a:r>
              <a:rPr lang="zh-CN" altLang="en-US" sz="2000" b="1" dirty="0"/>
              <a:t>可研估算编制工作过程</a:t>
            </a:r>
          </a:p>
        </p:txBody>
      </p:sp>
      <p:sp>
        <p:nvSpPr>
          <p:cNvPr id="17" name="矩形: 圆角 16">
            <a:extLst>
              <a:ext uri="{FF2B5EF4-FFF2-40B4-BE49-F238E27FC236}">
                <a16:creationId xmlns:a16="http://schemas.microsoft.com/office/drawing/2014/main" id="{ED8686D3-A574-4CCE-9F07-92A70620ACE6}"/>
              </a:ext>
            </a:extLst>
          </p:cNvPr>
          <p:cNvSpPr/>
          <p:nvPr/>
        </p:nvSpPr>
        <p:spPr>
          <a:xfrm>
            <a:off x="1539263" y="3638563"/>
            <a:ext cx="3485705" cy="758371"/>
          </a:xfrm>
          <a:prstGeom prst="roundRect">
            <a:avLst>
              <a:gd name="adj" fmla="val 50000"/>
            </a:avLst>
          </a:prstGeom>
          <a:gradFill>
            <a:gsLst>
              <a:gs pos="0">
                <a:srgbClr val="71E3B8"/>
              </a:gs>
              <a:gs pos="100000">
                <a:srgbClr val="27B4DB"/>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确定工程量</a:t>
            </a:r>
          </a:p>
        </p:txBody>
      </p:sp>
      <p:sp>
        <p:nvSpPr>
          <p:cNvPr id="25" name="矩形: 圆角 24">
            <a:extLst>
              <a:ext uri="{FF2B5EF4-FFF2-40B4-BE49-F238E27FC236}">
                <a16:creationId xmlns:a16="http://schemas.microsoft.com/office/drawing/2014/main" id="{06575036-1FA3-4235-A871-3A8006B61BC1}"/>
              </a:ext>
            </a:extLst>
          </p:cNvPr>
          <p:cNvSpPr/>
          <p:nvPr/>
        </p:nvSpPr>
        <p:spPr>
          <a:xfrm>
            <a:off x="7524860" y="3638562"/>
            <a:ext cx="3485705" cy="758371"/>
          </a:xfrm>
          <a:prstGeom prst="roundRect">
            <a:avLst>
              <a:gd name="adj" fmla="val 50000"/>
            </a:avLst>
          </a:prstGeom>
          <a:gradFill>
            <a:gsLst>
              <a:gs pos="0">
                <a:srgbClr val="71E3B8"/>
              </a:gs>
              <a:gs pos="100000">
                <a:srgbClr val="27B4DB"/>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编制估算</a:t>
            </a:r>
          </a:p>
        </p:txBody>
      </p:sp>
      <p:sp>
        <p:nvSpPr>
          <p:cNvPr id="26" name="矩形: 圆角 25">
            <a:extLst>
              <a:ext uri="{FF2B5EF4-FFF2-40B4-BE49-F238E27FC236}">
                <a16:creationId xmlns:a16="http://schemas.microsoft.com/office/drawing/2014/main" id="{BB1AAD28-AEB1-44E8-A883-12BF74771155}"/>
              </a:ext>
            </a:extLst>
          </p:cNvPr>
          <p:cNvSpPr/>
          <p:nvPr/>
        </p:nvSpPr>
        <p:spPr>
          <a:xfrm>
            <a:off x="7524860" y="4994804"/>
            <a:ext cx="3485705" cy="758371"/>
          </a:xfrm>
          <a:prstGeom prst="roundRect">
            <a:avLst>
              <a:gd name="adj" fmla="val 50000"/>
            </a:avLst>
          </a:prstGeom>
          <a:gradFill>
            <a:gsLst>
              <a:gs pos="0">
                <a:srgbClr val="71E3B8"/>
              </a:gs>
              <a:gs pos="100000">
                <a:srgbClr val="27B4DB"/>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参照同等或类似规模工程核查，提出反馈意见</a:t>
            </a:r>
          </a:p>
        </p:txBody>
      </p:sp>
      <p:sp>
        <p:nvSpPr>
          <p:cNvPr id="27" name="矩形: 圆角 26">
            <a:extLst>
              <a:ext uri="{FF2B5EF4-FFF2-40B4-BE49-F238E27FC236}">
                <a16:creationId xmlns:a16="http://schemas.microsoft.com/office/drawing/2014/main" id="{B78061CE-1643-4949-BF9C-3B9AFFBEB31E}"/>
              </a:ext>
            </a:extLst>
          </p:cNvPr>
          <p:cNvSpPr/>
          <p:nvPr/>
        </p:nvSpPr>
        <p:spPr>
          <a:xfrm>
            <a:off x="1516410" y="4994803"/>
            <a:ext cx="3485705" cy="758371"/>
          </a:xfrm>
          <a:prstGeom prst="roundRect">
            <a:avLst>
              <a:gd name="adj" fmla="val 50000"/>
            </a:avLst>
          </a:prstGeom>
          <a:gradFill>
            <a:gsLst>
              <a:gs pos="0">
                <a:srgbClr val="71E3B8"/>
              </a:gs>
              <a:gs pos="100000">
                <a:srgbClr val="27B4DB"/>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对不能直接计算而影响较大的工程量进行确定</a:t>
            </a:r>
          </a:p>
        </p:txBody>
      </p:sp>
      <p:grpSp>
        <p:nvGrpSpPr>
          <p:cNvPr id="60" name="组合 59">
            <a:extLst>
              <a:ext uri="{FF2B5EF4-FFF2-40B4-BE49-F238E27FC236}">
                <a16:creationId xmlns:a16="http://schemas.microsoft.com/office/drawing/2014/main" id="{270B7F59-A2F6-40BA-862D-7A3B4448C9E7}"/>
              </a:ext>
            </a:extLst>
          </p:cNvPr>
          <p:cNvGrpSpPr/>
          <p:nvPr/>
        </p:nvGrpSpPr>
        <p:grpSpPr>
          <a:xfrm>
            <a:off x="1839564" y="1776850"/>
            <a:ext cx="2513583" cy="1713848"/>
            <a:chOff x="1839564" y="1776850"/>
            <a:chExt cx="2513583" cy="1713848"/>
          </a:xfrm>
        </p:grpSpPr>
        <p:grpSp>
          <p:nvGrpSpPr>
            <p:cNvPr id="32" name="组合 31">
              <a:extLst>
                <a:ext uri="{FF2B5EF4-FFF2-40B4-BE49-F238E27FC236}">
                  <a16:creationId xmlns:a16="http://schemas.microsoft.com/office/drawing/2014/main" id="{91604176-B20D-4A0B-8E06-2A93A6F1C4F2}"/>
                </a:ext>
              </a:extLst>
            </p:cNvPr>
            <p:cNvGrpSpPr/>
            <p:nvPr/>
          </p:nvGrpSpPr>
          <p:grpSpPr>
            <a:xfrm>
              <a:off x="1839564" y="1776850"/>
              <a:ext cx="2513583" cy="1284150"/>
              <a:chOff x="6620204" y="500922"/>
              <a:chExt cx="6630277" cy="3387305"/>
            </a:xfrm>
          </p:grpSpPr>
          <p:pic>
            <p:nvPicPr>
              <p:cNvPr id="31" name="图形 30">
                <a:extLst>
                  <a:ext uri="{FF2B5EF4-FFF2-40B4-BE49-F238E27FC236}">
                    <a16:creationId xmlns:a16="http://schemas.microsoft.com/office/drawing/2014/main" id="{DCE94DF3-C31E-4FE2-8AE5-8A0AF5EDC4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01238" y="506852"/>
                <a:ext cx="4648200" cy="3381375"/>
              </a:xfrm>
              <a:prstGeom prst="rect">
                <a:avLst/>
              </a:prstGeom>
            </p:spPr>
          </p:pic>
          <p:pic>
            <p:nvPicPr>
              <p:cNvPr id="28" name="图片 27">
                <a:extLst>
                  <a:ext uri="{FF2B5EF4-FFF2-40B4-BE49-F238E27FC236}">
                    <a16:creationId xmlns:a16="http://schemas.microsoft.com/office/drawing/2014/main" id="{7FA866A5-B00F-4098-8A86-4030E6EC5C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83323" y="500922"/>
                <a:ext cx="1667158" cy="1754904"/>
              </a:xfrm>
              <a:prstGeom prst="rect">
                <a:avLst/>
              </a:prstGeom>
            </p:spPr>
          </p:pic>
          <p:pic>
            <p:nvPicPr>
              <p:cNvPr id="30" name="图片 29">
                <a:extLst>
                  <a:ext uri="{FF2B5EF4-FFF2-40B4-BE49-F238E27FC236}">
                    <a16:creationId xmlns:a16="http://schemas.microsoft.com/office/drawing/2014/main" id="{CA16FA54-292A-414A-AF33-0EDF3C021BC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20204" y="506852"/>
                <a:ext cx="2970066" cy="1748975"/>
              </a:xfrm>
              <a:prstGeom prst="rect">
                <a:avLst/>
              </a:prstGeom>
            </p:spPr>
          </p:pic>
        </p:grpSp>
        <p:sp>
          <p:nvSpPr>
            <p:cNvPr id="58" name="矩形 57">
              <a:extLst>
                <a:ext uri="{FF2B5EF4-FFF2-40B4-BE49-F238E27FC236}">
                  <a16:creationId xmlns:a16="http://schemas.microsoft.com/office/drawing/2014/main" id="{361FAFBB-D4AF-4C00-8F3D-E3EE03E3092A}"/>
                </a:ext>
              </a:extLst>
            </p:cNvPr>
            <p:cNvSpPr/>
            <p:nvPr/>
          </p:nvSpPr>
          <p:spPr>
            <a:xfrm>
              <a:off x="2497287" y="3121366"/>
              <a:ext cx="1569660" cy="369332"/>
            </a:xfrm>
            <a:prstGeom prst="rect">
              <a:avLst/>
            </a:prstGeom>
          </p:spPr>
          <p:txBody>
            <a:bodyPr wrap="none">
              <a:spAutoFit/>
            </a:bodyPr>
            <a:lstStyle/>
            <a:p>
              <a:pPr algn="ctr"/>
              <a:r>
                <a:rPr lang="zh-CN" altLang="en-US" dirty="0"/>
                <a:t>专业设计人员</a:t>
              </a:r>
            </a:p>
          </p:txBody>
        </p:sp>
      </p:grpSp>
      <p:grpSp>
        <p:nvGrpSpPr>
          <p:cNvPr id="66" name="组合 65">
            <a:extLst>
              <a:ext uri="{FF2B5EF4-FFF2-40B4-BE49-F238E27FC236}">
                <a16:creationId xmlns:a16="http://schemas.microsoft.com/office/drawing/2014/main" id="{AD2C7EB1-AAA9-4D30-B7DE-73E9936979A4}"/>
              </a:ext>
            </a:extLst>
          </p:cNvPr>
          <p:cNvGrpSpPr/>
          <p:nvPr/>
        </p:nvGrpSpPr>
        <p:grpSpPr>
          <a:xfrm>
            <a:off x="8028802" y="1621673"/>
            <a:ext cx="2527394" cy="1895187"/>
            <a:chOff x="8028802" y="1621673"/>
            <a:chExt cx="2527394" cy="1895187"/>
          </a:xfrm>
        </p:grpSpPr>
        <p:grpSp>
          <p:nvGrpSpPr>
            <p:cNvPr id="65" name="组合 64">
              <a:extLst>
                <a:ext uri="{FF2B5EF4-FFF2-40B4-BE49-F238E27FC236}">
                  <a16:creationId xmlns:a16="http://schemas.microsoft.com/office/drawing/2014/main" id="{57FFF0F1-9159-4D10-A5ED-35CA21D6FDA6}"/>
                </a:ext>
              </a:extLst>
            </p:cNvPr>
            <p:cNvGrpSpPr/>
            <p:nvPr/>
          </p:nvGrpSpPr>
          <p:grpSpPr>
            <a:xfrm>
              <a:off x="8028802" y="1621673"/>
              <a:ext cx="2527394" cy="1439327"/>
              <a:chOff x="8028802" y="1621673"/>
              <a:chExt cx="2527394" cy="1439327"/>
            </a:xfrm>
          </p:grpSpPr>
          <p:pic>
            <p:nvPicPr>
              <p:cNvPr id="34" name="图片 33">
                <a:extLst>
                  <a:ext uri="{FF2B5EF4-FFF2-40B4-BE49-F238E27FC236}">
                    <a16:creationId xmlns:a16="http://schemas.microsoft.com/office/drawing/2014/main" id="{24F24747-7791-41D1-9084-2A71EC1AA442}"/>
                  </a:ext>
                </a:extLst>
              </p:cNvPr>
              <p:cNvPicPr>
                <a:picLocks noChangeAspect="1"/>
              </p:cNvPicPr>
              <p:nvPr/>
            </p:nvPicPr>
            <p:blipFill rotWithShape="1">
              <a:blip r:embed="rId7">
                <a:extLst>
                  <a:ext uri="{28A0092B-C50C-407E-A947-70E740481C1C}">
                    <a14:useLocalDpi xmlns:a14="http://schemas.microsoft.com/office/drawing/2010/main" val="0"/>
                  </a:ext>
                </a:extLst>
              </a:blip>
              <a:srcRect b="20946"/>
              <a:stretch/>
            </p:blipFill>
            <p:spPr>
              <a:xfrm>
                <a:off x="8028802" y="1621673"/>
                <a:ext cx="2477822" cy="1439327"/>
              </a:xfrm>
              <a:prstGeom prst="rect">
                <a:avLst/>
              </a:prstGeom>
            </p:spPr>
          </p:pic>
          <p:grpSp>
            <p:nvGrpSpPr>
              <p:cNvPr id="51" name="组合 50">
                <a:extLst>
                  <a:ext uri="{FF2B5EF4-FFF2-40B4-BE49-F238E27FC236}">
                    <a16:creationId xmlns:a16="http://schemas.microsoft.com/office/drawing/2014/main" id="{84B516B0-2B3C-4B6C-90A0-E80B9B6E5611}"/>
                  </a:ext>
                </a:extLst>
              </p:cNvPr>
              <p:cNvGrpSpPr/>
              <p:nvPr/>
            </p:nvGrpSpPr>
            <p:grpSpPr>
              <a:xfrm>
                <a:off x="8057718" y="1733004"/>
                <a:ext cx="632031" cy="669209"/>
                <a:chOff x="5138738" y="2409825"/>
                <a:chExt cx="1943100" cy="2057400"/>
              </a:xfrm>
              <a:solidFill>
                <a:srgbClr val="404040"/>
              </a:solidFill>
            </p:grpSpPr>
            <p:sp>
              <p:nvSpPr>
                <p:cNvPr id="42" name="Freeform 5">
                  <a:extLst>
                    <a:ext uri="{FF2B5EF4-FFF2-40B4-BE49-F238E27FC236}">
                      <a16:creationId xmlns:a16="http://schemas.microsoft.com/office/drawing/2014/main" id="{A23C6E8F-5FA0-41D4-81FD-EEDB55D3F265}"/>
                    </a:ext>
                  </a:extLst>
                </p:cNvPr>
                <p:cNvSpPr>
                  <a:spLocks/>
                </p:cNvSpPr>
                <p:nvPr/>
              </p:nvSpPr>
              <p:spPr bwMode="auto">
                <a:xfrm>
                  <a:off x="5138738" y="2782888"/>
                  <a:ext cx="1081088" cy="1606550"/>
                </a:xfrm>
                <a:custGeom>
                  <a:avLst/>
                  <a:gdLst>
                    <a:gd name="T0" fmla="*/ 1213 w 1535"/>
                    <a:gd name="T1" fmla="*/ 2283 h 2283"/>
                    <a:gd name="T2" fmla="*/ 80 w 1535"/>
                    <a:gd name="T3" fmla="*/ 2283 h 2283"/>
                    <a:gd name="T4" fmla="*/ 0 w 1535"/>
                    <a:gd name="T5" fmla="*/ 2203 h 2283"/>
                    <a:gd name="T6" fmla="*/ 0 w 1535"/>
                    <a:gd name="T7" fmla="*/ 400 h 2283"/>
                    <a:gd name="T8" fmla="*/ 400 w 1535"/>
                    <a:gd name="T9" fmla="*/ 0 h 2283"/>
                    <a:gd name="T10" fmla="*/ 1135 w 1535"/>
                    <a:gd name="T11" fmla="*/ 0 h 2283"/>
                    <a:gd name="T12" fmla="*/ 1535 w 1535"/>
                    <a:gd name="T13" fmla="*/ 400 h 2283"/>
                    <a:gd name="T14" fmla="*/ 1535 w 1535"/>
                    <a:gd name="T15" fmla="*/ 862 h 2283"/>
                    <a:gd name="T16" fmla="*/ 1455 w 1535"/>
                    <a:gd name="T17" fmla="*/ 942 h 2283"/>
                    <a:gd name="T18" fmla="*/ 1375 w 1535"/>
                    <a:gd name="T19" fmla="*/ 862 h 2283"/>
                    <a:gd name="T20" fmla="*/ 1375 w 1535"/>
                    <a:gd name="T21" fmla="*/ 400 h 2283"/>
                    <a:gd name="T22" fmla="*/ 1135 w 1535"/>
                    <a:gd name="T23" fmla="*/ 160 h 2283"/>
                    <a:gd name="T24" fmla="*/ 400 w 1535"/>
                    <a:gd name="T25" fmla="*/ 160 h 2283"/>
                    <a:gd name="T26" fmla="*/ 160 w 1535"/>
                    <a:gd name="T27" fmla="*/ 400 h 2283"/>
                    <a:gd name="T28" fmla="*/ 160 w 1535"/>
                    <a:gd name="T29" fmla="*/ 2123 h 2283"/>
                    <a:gd name="T30" fmla="*/ 1213 w 1535"/>
                    <a:gd name="T31" fmla="*/ 2123 h 2283"/>
                    <a:gd name="T32" fmla="*/ 1293 w 1535"/>
                    <a:gd name="T33" fmla="*/ 2203 h 2283"/>
                    <a:gd name="T34" fmla="*/ 1213 w 1535"/>
                    <a:gd name="T35" fmla="*/ 2283 h 2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35" h="2283">
                      <a:moveTo>
                        <a:pt x="1213" y="2283"/>
                      </a:moveTo>
                      <a:lnTo>
                        <a:pt x="80" y="2283"/>
                      </a:lnTo>
                      <a:cubicBezTo>
                        <a:pt x="36" y="2283"/>
                        <a:pt x="0" y="2247"/>
                        <a:pt x="0" y="2203"/>
                      </a:cubicBezTo>
                      <a:lnTo>
                        <a:pt x="0" y="400"/>
                      </a:lnTo>
                      <a:cubicBezTo>
                        <a:pt x="0" y="179"/>
                        <a:pt x="180" y="0"/>
                        <a:pt x="400" y="0"/>
                      </a:cubicBezTo>
                      <a:lnTo>
                        <a:pt x="1135" y="0"/>
                      </a:lnTo>
                      <a:cubicBezTo>
                        <a:pt x="1356" y="0"/>
                        <a:pt x="1535" y="179"/>
                        <a:pt x="1535" y="400"/>
                      </a:cubicBezTo>
                      <a:lnTo>
                        <a:pt x="1535" y="862"/>
                      </a:lnTo>
                      <a:cubicBezTo>
                        <a:pt x="1535" y="907"/>
                        <a:pt x="1499" y="942"/>
                        <a:pt x="1455" y="942"/>
                      </a:cubicBezTo>
                      <a:cubicBezTo>
                        <a:pt x="1411" y="942"/>
                        <a:pt x="1376" y="906"/>
                        <a:pt x="1375" y="862"/>
                      </a:cubicBezTo>
                      <a:lnTo>
                        <a:pt x="1375" y="400"/>
                      </a:lnTo>
                      <a:cubicBezTo>
                        <a:pt x="1375" y="268"/>
                        <a:pt x="1267" y="160"/>
                        <a:pt x="1135" y="160"/>
                      </a:cubicBezTo>
                      <a:lnTo>
                        <a:pt x="400" y="160"/>
                      </a:lnTo>
                      <a:cubicBezTo>
                        <a:pt x="268" y="160"/>
                        <a:pt x="160" y="268"/>
                        <a:pt x="160" y="400"/>
                      </a:cubicBezTo>
                      <a:lnTo>
                        <a:pt x="160" y="2123"/>
                      </a:lnTo>
                      <a:lnTo>
                        <a:pt x="1213" y="2123"/>
                      </a:lnTo>
                      <a:cubicBezTo>
                        <a:pt x="1257" y="2123"/>
                        <a:pt x="1293" y="2159"/>
                        <a:pt x="1293" y="2203"/>
                      </a:cubicBezTo>
                      <a:cubicBezTo>
                        <a:pt x="1293" y="2247"/>
                        <a:pt x="1257" y="2283"/>
                        <a:pt x="1213" y="228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Rectangle 6">
                  <a:extLst>
                    <a:ext uri="{FF2B5EF4-FFF2-40B4-BE49-F238E27FC236}">
                      <a16:creationId xmlns:a16="http://schemas.microsoft.com/office/drawing/2014/main" id="{1C91BD2B-9471-4F46-AA92-BD37BA23AF85}"/>
                    </a:ext>
                  </a:extLst>
                </p:cNvPr>
                <p:cNvSpPr>
                  <a:spLocks noChangeArrowheads="1"/>
                </p:cNvSpPr>
                <p:nvPr/>
              </p:nvSpPr>
              <p:spPr bwMode="auto">
                <a:xfrm>
                  <a:off x="5364163" y="3086100"/>
                  <a:ext cx="250825" cy="250825"/>
                </a:xfrm>
                <a:prstGeom prst="rect">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Rectangle 7">
                  <a:extLst>
                    <a:ext uri="{FF2B5EF4-FFF2-40B4-BE49-F238E27FC236}">
                      <a16:creationId xmlns:a16="http://schemas.microsoft.com/office/drawing/2014/main" id="{C1AAAB8A-9B41-4A43-9045-422AD68BC1D6}"/>
                    </a:ext>
                  </a:extLst>
                </p:cNvPr>
                <p:cNvSpPr>
                  <a:spLocks noChangeArrowheads="1"/>
                </p:cNvSpPr>
                <p:nvPr/>
              </p:nvSpPr>
              <p:spPr bwMode="auto">
                <a:xfrm>
                  <a:off x="5364163" y="3481388"/>
                  <a:ext cx="250825" cy="250825"/>
                </a:xfrm>
                <a:prstGeom prst="rect">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Rectangle 8">
                  <a:extLst>
                    <a:ext uri="{FF2B5EF4-FFF2-40B4-BE49-F238E27FC236}">
                      <a16:creationId xmlns:a16="http://schemas.microsoft.com/office/drawing/2014/main" id="{EB9A3DF5-2CA4-4FBF-98EB-4942007D2B52}"/>
                    </a:ext>
                  </a:extLst>
                </p:cNvPr>
                <p:cNvSpPr>
                  <a:spLocks noChangeArrowheads="1"/>
                </p:cNvSpPr>
                <p:nvPr/>
              </p:nvSpPr>
              <p:spPr bwMode="auto">
                <a:xfrm>
                  <a:off x="5740400" y="3481388"/>
                  <a:ext cx="252413" cy="250825"/>
                </a:xfrm>
                <a:prstGeom prst="rect">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Rectangle 9">
                  <a:extLst>
                    <a:ext uri="{FF2B5EF4-FFF2-40B4-BE49-F238E27FC236}">
                      <a16:creationId xmlns:a16="http://schemas.microsoft.com/office/drawing/2014/main" id="{5F91ABA0-F3DA-4280-B12A-C85F58E9C784}"/>
                    </a:ext>
                  </a:extLst>
                </p:cNvPr>
                <p:cNvSpPr>
                  <a:spLocks noChangeArrowheads="1"/>
                </p:cNvSpPr>
                <p:nvPr/>
              </p:nvSpPr>
              <p:spPr bwMode="auto">
                <a:xfrm>
                  <a:off x="5740400" y="3086100"/>
                  <a:ext cx="252413" cy="250825"/>
                </a:xfrm>
                <a:prstGeom prst="rect">
                  <a:avLst/>
                </a:prstGeom>
                <a:grp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10">
                  <a:extLst>
                    <a:ext uri="{FF2B5EF4-FFF2-40B4-BE49-F238E27FC236}">
                      <a16:creationId xmlns:a16="http://schemas.microsoft.com/office/drawing/2014/main" id="{261251B0-6C35-401E-BE93-6F305DD75859}"/>
                    </a:ext>
                  </a:extLst>
                </p:cNvPr>
                <p:cNvSpPr>
                  <a:spLocks/>
                </p:cNvSpPr>
                <p:nvPr/>
              </p:nvSpPr>
              <p:spPr bwMode="auto">
                <a:xfrm>
                  <a:off x="5624513" y="2409825"/>
                  <a:ext cx="112713" cy="309563"/>
                </a:xfrm>
                <a:custGeom>
                  <a:avLst/>
                  <a:gdLst>
                    <a:gd name="T0" fmla="*/ 80 w 160"/>
                    <a:gd name="T1" fmla="*/ 440 h 440"/>
                    <a:gd name="T2" fmla="*/ 0 w 160"/>
                    <a:gd name="T3" fmla="*/ 360 h 440"/>
                    <a:gd name="T4" fmla="*/ 0 w 160"/>
                    <a:gd name="T5" fmla="*/ 80 h 440"/>
                    <a:gd name="T6" fmla="*/ 80 w 160"/>
                    <a:gd name="T7" fmla="*/ 0 h 440"/>
                    <a:gd name="T8" fmla="*/ 160 w 160"/>
                    <a:gd name="T9" fmla="*/ 80 h 440"/>
                    <a:gd name="T10" fmla="*/ 160 w 160"/>
                    <a:gd name="T11" fmla="*/ 360 h 440"/>
                    <a:gd name="T12" fmla="*/ 80 w 160"/>
                    <a:gd name="T13" fmla="*/ 440 h 440"/>
                  </a:gdLst>
                  <a:ahLst/>
                  <a:cxnLst>
                    <a:cxn ang="0">
                      <a:pos x="T0" y="T1"/>
                    </a:cxn>
                    <a:cxn ang="0">
                      <a:pos x="T2" y="T3"/>
                    </a:cxn>
                    <a:cxn ang="0">
                      <a:pos x="T4" y="T5"/>
                    </a:cxn>
                    <a:cxn ang="0">
                      <a:pos x="T6" y="T7"/>
                    </a:cxn>
                    <a:cxn ang="0">
                      <a:pos x="T8" y="T9"/>
                    </a:cxn>
                    <a:cxn ang="0">
                      <a:pos x="T10" y="T11"/>
                    </a:cxn>
                    <a:cxn ang="0">
                      <a:pos x="T12" y="T13"/>
                    </a:cxn>
                  </a:cxnLst>
                  <a:rect l="0" t="0" r="r" b="b"/>
                  <a:pathLst>
                    <a:path w="160" h="440">
                      <a:moveTo>
                        <a:pt x="80" y="440"/>
                      </a:moveTo>
                      <a:cubicBezTo>
                        <a:pt x="36" y="440"/>
                        <a:pt x="0" y="405"/>
                        <a:pt x="0" y="360"/>
                      </a:cubicBezTo>
                      <a:lnTo>
                        <a:pt x="0" y="80"/>
                      </a:lnTo>
                      <a:cubicBezTo>
                        <a:pt x="0" y="36"/>
                        <a:pt x="36" y="0"/>
                        <a:pt x="80" y="0"/>
                      </a:cubicBezTo>
                      <a:cubicBezTo>
                        <a:pt x="124" y="0"/>
                        <a:pt x="160" y="36"/>
                        <a:pt x="160" y="80"/>
                      </a:cubicBezTo>
                      <a:lnTo>
                        <a:pt x="160" y="360"/>
                      </a:lnTo>
                      <a:cubicBezTo>
                        <a:pt x="160" y="405"/>
                        <a:pt x="124" y="440"/>
                        <a:pt x="80" y="44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11">
                  <a:extLst>
                    <a:ext uri="{FF2B5EF4-FFF2-40B4-BE49-F238E27FC236}">
                      <a16:creationId xmlns:a16="http://schemas.microsoft.com/office/drawing/2014/main" id="{B7EC9AF8-1D77-40CE-90D8-6702C77A6EBD}"/>
                    </a:ext>
                  </a:extLst>
                </p:cNvPr>
                <p:cNvSpPr>
                  <a:spLocks noEditPoints="1"/>
                </p:cNvSpPr>
                <p:nvPr/>
              </p:nvSpPr>
              <p:spPr bwMode="auto">
                <a:xfrm>
                  <a:off x="5356225" y="2603500"/>
                  <a:ext cx="1725613" cy="1863725"/>
                </a:xfrm>
                <a:custGeom>
                  <a:avLst/>
                  <a:gdLst>
                    <a:gd name="T0" fmla="*/ 90 w 2450"/>
                    <a:gd name="T1" fmla="*/ 414 h 2647"/>
                    <a:gd name="T2" fmla="*/ 63 w 2450"/>
                    <a:gd name="T3" fmla="*/ 414 h 2647"/>
                    <a:gd name="T4" fmla="*/ 15 w 2450"/>
                    <a:gd name="T5" fmla="*/ 312 h 2647"/>
                    <a:gd name="T6" fmla="*/ 114 w 2450"/>
                    <a:gd name="T7" fmla="*/ 52 h 2647"/>
                    <a:gd name="T8" fmla="*/ 188 w 2450"/>
                    <a:gd name="T9" fmla="*/ 0 h 2647"/>
                    <a:gd name="T10" fmla="*/ 746 w 2450"/>
                    <a:gd name="T11" fmla="*/ 0 h 2647"/>
                    <a:gd name="T12" fmla="*/ 820 w 2450"/>
                    <a:gd name="T13" fmla="*/ 52 h 2647"/>
                    <a:gd name="T14" fmla="*/ 937 w 2450"/>
                    <a:gd name="T15" fmla="*/ 302 h 2647"/>
                    <a:gd name="T16" fmla="*/ 890 w 2450"/>
                    <a:gd name="T17" fmla="*/ 408 h 2647"/>
                    <a:gd name="T18" fmla="*/ 791 w 2450"/>
                    <a:gd name="T19" fmla="*/ 372 h 2647"/>
                    <a:gd name="T20" fmla="*/ 697 w 2450"/>
                    <a:gd name="T21" fmla="*/ 164 h 2647"/>
                    <a:gd name="T22" fmla="*/ 250 w 2450"/>
                    <a:gd name="T23" fmla="*/ 164 h 2647"/>
                    <a:gd name="T24" fmla="*/ 170 w 2450"/>
                    <a:gd name="T25" fmla="*/ 363 h 2647"/>
                    <a:gd name="T26" fmla="*/ 90 w 2450"/>
                    <a:gd name="T27" fmla="*/ 414 h 2647"/>
                    <a:gd name="T28" fmla="*/ 2023 w 2450"/>
                    <a:gd name="T29" fmla="*/ 1059 h 2647"/>
                    <a:gd name="T30" fmla="*/ 1943 w 2450"/>
                    <a:gd name="T31" fmla="*/ 979 h 2647"/>
                    <a:gd name="T32" fmla="*/ 1943 w 2450"/>
                    <a:gd name="T33" fmla="*/ 899 h 2647"/>
                    <a:gd name="T34" fmla="*/ 1764 w 2450"/>
                    <a:gd name="T35" fmla="*/ 774 h 2647"/>
                    <a:gd name="T36" fmla="*/ 1145 w 2450"/>
                    <a:gd name="T37" fmla="*/ 774 h 2647"/>
                    <a:gd name="T38" fmla="*/ 1065 w 2450"/>
                    <a:gd name="T39" fmla="*/ 694 h 2647"/>
                    <a:gd name="T40" fmla="*/ 1145 w 2450"/>
                    <a:gd name="T41" fmla="*/ 614 h 2647"/>
                    <a:gd name="T42" fmla="*/ 1764 w 2450"/>
                    <a:gd name="T43" fmla="*/ 614 h 2647"/>
                    <a:gd name="T44" fmla="*/ 2103 w 2450"/>
                    <a:gd name="T45" fmla="*/ 899 h 2647"/>
                    <a:gd name="T46" fmla="*/ 2103 w 2450"/>
                    <a:gd name="T47" fmla="*/ 979 h 2647"/>
                    <a:gd name="T48" fmla="*/ 2023 w 2450"/>
                    <a:gd name="T49" fmla="*/ 1059 h 2647"/>
                    <a:gd name="T50" fmla="*/ 1711 w 2450"/>
                    <a:gd name="T51" fmla="*/ 2646 h 2647"/>
                    <a:gd name="T52" fmla="*/ 969 w 2450"/>
                    <a:gd name="T53" fmla="*/ 1907 h 2647"/>
                    <a:gd name="T54" fmla="*/ 1708 w 2450"/>
                    <a:gd name="T55" fmla="*/ 1164 h 2647"/>
                    <a:gd name="T56" fmla="*/ 2450 w 2450"/>
                    <a:gd name="T57" fmla="*/ 1904 h 2647"/>
                    <a:gd name="T58" fmla="*/ 2450 w 2450"/>
                    <a:gd name="T59" fmla="*/ 1907 h 2647"/>
                    <a:gd name="T60" fmla="*/ 1711 w 2450"/>
                    <a:gd name="T61" fmla="*/ 2646 h 2647"/>
                    <a:gd name="T62" fmla="*/ 1711 w 2450"/>
                    <a:gd name="T63" fmla="*/ 1326 h 2647"/>
                    <a:gd name="T64" fmla="*/ 1129 w 2450"/>
                    <a:gd name="T65" fmla="*/ 1905 h 2647"/>
                    <a:gd name="T66" fmla="*/ 1708 w 2450"/>
                    <a:gd name="T67" fmla="*/ 2488 h 2647"/>
                    <a:gd name="T68" fmla="*/ 2290 w 2450"/>
                    <a:gd name="T69" fmla="*/ 1908 h 2647"/>
                    <a:gd name="T70" fmla="*/ 2290 w 2450"/>
                    <a:gd name="T71" fmla="*/ 1907 h 2647"/>
                    <a:gd name="T72" fmla="*/ 1711 w 2450"/>
                    <a:gd name="T73" fmla="*/ 1332 h 2647"/>
                    <a:gd name="T74" fmla="*/ 1711 w 2450"/>
                    <a:gd name="T75" fmla="*/ 1326 h 2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50" h="2647">
                      <a:moveTo>
                        <a:pt x="90" y="414"/>
                      </a:moveTo>
                      <a:cubicBezTo>
                        <a:pt x="81" y="416"/>
                        <a:pt x="72" y="416"/>
                        <a:pt x="63" y="414"/>
                      </a:cubicBezTo>
                      <a:cubicBezTo>
                        <a:pt x="22" y="399"/>
                        <a:pt x="0" y="353"/>
                        <a:pt x="15" y="312"/>
                      </a:cubicBezTo>
                      <a:lnTo>
                        <a:pt x="114" y="52"/>
                      </a:lnTo>
                      <a:cubicBezTo>
                        <a:pt x="125" y="21"/>
                        <a:pt x="155" y="0"/>
                        <a:pt x="188" y="0"/>
                      </a:cubicBezTo>
                      <a:lnTo>
                        <a:pt x="746" y="0"/>
                      </a:lnTo>
                      <a:cubicBezTo>
                        <a:pt x="780" y="0"/>
                        <a:pt x="809" y="21"/>
                        <a:pt x="820" y="52"/>
                      </a:cubicBezTo>
                      <a:lnTo>
                        <a:pt x="937" y="302"/>
                      </a:lnTo>
                      <a:cubicBezTo>
                        <a:pt x="952" y="344"/>
                        <a:pt x="932" y="391"/>
                        <a:pt x="890" y="408"/>
                      </a:cubicBezTo>
                      <a:cubicBezTo>
                        <a:pt x="853" y="422"/>
                        <a:pt x="811" y="407"/>
                        <a:pt x="791" y="372"/>
                      </a:cubicBezTo>
                      <a:lnTo>
                        <a:pt x="697" y="164"/>
                      </a:lnTo>
                      <a:lnTo>
                        <a:pt x="250" y="164"/>
                      </a:lnTo>
                      <a:lnTo>
                        <a:pt x="170" y="363"/>
                      </a:lnTo>
                      <a:cubicBezTo>
                        <a:pt x="158" y="395"/>
                        <a:pt x="125" y="416"/>
                        <a:pt x="90" y="414"/>
                      </a:cubicBezTo>
                      <a:close/>
                      <a:moveTo>
                        <a:pt x="2023" y="1059"/>
                      </a:moveTo>
                      <a:cubicBezTo>
                        <a:pt x="1979" y="1059"/>
                        <a:pt x="1943" y="1023"/>
                        <a:pt x="1943" y="979"/>
                      </a:cubicBezTo>
                      <a:lnTo>
                        <a:pt x="1943" y="899"/>
                      </a:lnTo>
                      <a:cubicBezTo>
                        <a:pt x="1943" y="856"/>
                        <a:pt x="1943" y="774"/>
                        <a:pt x="1764" y="774"/>
                      </a:cubicBezTo>
                      <a:lnTo>
                        <a:pt x="1145" y="774"/>
                      </a:lnTo>
                      <a:cubicBezTo>
                        <a:pt x="1101" y="774"/>
                        <a:pt x="1065" y="738"/>
                        <a:pt x="1065" y="694"/>
                      </a:cubicBezTo>
                      <a:cubicBezTo>
                        <a:pt x="1066" y="650"/>
                        <a:pt x="1101" y="615"/>
                        <a:pt x="1145" y="614"/>
                      </a:cubicBezTo>
                      <a:lnTo>
                        <a:pt x="1764" y="614"/>
                      </a:lnTo>
                      <a:cubicBezTo>
                        <a:pt x="2071" y="614"/>
                        <a:pt x="2103" y="814"/>
                        <a:pt x="2103" y="899"/>
                      </a:cubicBezTo>
                      <a:lnTo>
                        <a:pt x="2103" y="979"/>
                      </a:lnTo>
                      <a:cubicBezTo>
                        <a:pt x="2103" y="1023"/>
                        <a:pt x="2067" y="1059"/>
                        <a:pt x="2023" y="1059"/>
                      </a:cubicBezTo>
                      <a:close/>
                      <a:moveTo>
                        <a:pt x="1711" y="2646"/>
                      </a:moveTo>
                      <a:cubicBezTo>
                        <a:pt x="1302" y="2647"/>
                        <a:pt x="970" y="2316"/>
                        <a:pt x="969" y="1907"/>
                      </a:cubicBezTo>
                      <a:cubicBezTo>
                        <a:pt x="968" y="1498"/>
                        <a:pt x="1299" y="1165"/>
                        <a:pt x="1708" y="1164"/>
                      </a:cubicBezTo>
                      <a:cubicBezTo>
                        <a:pt x="2117" y="1164"/>
                        <a:pt x="2450" y="1495"/>
                        <a:pt x="2450" y="1904"/>
                      </a:cubicBezTo>
                      <a:cubicBezTo>
                        <a:pt x="2450" y="1905"/>
                        <a:pt x="2450" y="1906"/>
                        <a:pt x="2450" y="1907"/>
                      </a:cubicBezTo>
                      <a:cubicBezTo>
                        <a:pt x="2450" y="2315"/>
                        <a:pt x="2119" y="2645"/>
                        <a:pt x="1711" y="2646"/>
                      </a:cubicBezTo>
                      <a:close/>
                      <a:moveTo>
                        <a:pt x="1711" y="1326"/>
                      </a:moveTo>
                      <a:cubicBezTo>
                        <a:pt x="1391" y="1325"/>
                        <a:pt x="1130" y="1585"/>
                        <a:pt x="1129" y="1905"/>
                      </a:cubicBezTo>
                      <a:cubicBezTo>
                        <a:pt x="1128" y="2226"/>
                        <a:pt x="1387" y="2487"/>
                        <a:pt x="1708" y="2488"/>
                      </a:cubicBezTo>
                      <a:cubicBezTo>
                        <a:pt x="2029" y="2489"/>
                        <a:pt x="2290" y="2229"/>
                        <a:pt x="2290" y="1908"/>
                      </a:cubicBezTo>
                      <a:cubicBezTo>
                        <a:pt x="2290" y="1908"/>
                        <a:pt x="2290" y="1907"/>
                        <a:pt x="2290" y="1907"/>
                      </a:cubicBezTo>
                      <a:cubicBezTo>
                        <a:pt x="2286" y="1590"/>
                        <a:pt x="2029" y="1334"/>
                        <a:pt x="1711" y="1332"/>
                      </a:cubicBezTo>
                      <a:lnTo>
                        <a:pt x="1711" y="132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12">
                  <a:extLst>
                    <a:ext uri="{FF2B5EF4-FFF2-40B4-BE49-F238E27FC236}">
                      <a16:creationId xmlns:a16="http://schemas.microsoft.com/office/drawing/2014/main" id="{9C0586C3-1D9A-487A-ADC7-30CD00E51F4C}"/>
                    </a:ext>
                  </a:extLst>
                </p:cNvPr>
                <p:cNvSpPr>
                  <a:spLocks/>
                </p:cNvSpPr>
                <p:nvPr/>
              </p:nvSpPr>
              <p:spPr bwMode="auto">
                <a:xfrm>
                  <a:off x="6269038" y="3617913"/>
                  <a:ext cx="565150" cy="646113"/>
                </a:xfrm>
                <a:custGeom>
                  <a:avLst/>
                  <a:gdLst>
                    <a:gd name="T0" fmla="*/ 433 w 803"/>
                    <a:gd name="T1" fmla="*/ 914 h 917"/>
                    <a:gd name="T2" fmla="*/ 342 w 803"/>
                    <a:gd name="T3" fmla="*/ 906 h 917"/>
                    <a:gd name="T4" fmla="*/ 22 w 803"/>
                    <a:gd name="T5" fmla="*/ 693 h 917"/>
                    <a:gd name="T6" fmla="*/ 49 w 803"/>
                    <a:gd name="T7" fmla="*/ 586 h 917"/>
                    <a:gd name="T8" fmla="*/ 52 w 803"/>
                    <a:gd name="T9" fmla="*/ 584 h 917"/>
                    <a:gd name="T10" fmla="*/ 161 w 803"/>
                    <a:gd name="T11" fmla="*/ 615 h 917"/>
                    <a:gd name="T12" fmla="*/ 367 w 803"/>
                    <a:gd name="T13" fmla="*/ 747 h 917"/>
                    <a:gd name="T14" fmla="*/ 554 w 803"/>
                    <a:gd name="T15" fmla="*/ 717 h 917"/>
                    <a:gd name="T16" fmla="*/ 614 w 803"/>
                    <a:gd name="T17" fmla="*/ 576 h 917"/>
                    <a:gd name="T18" fmla="*/ 484 w 803"/>
                    <a:gd name="T19" fmla="*/ 525 h 917"/>
                    <a:gd name="T20" fmla="*/ 98 w 803"/>
                    <a:gd name="T21" fmla="*/ 320 h 917"/>
                    <a:gd name="T22" fmla="*/ 220 w 803"/>
                    <a:gd name="T23" fmla="*/ 63 h 917"/>
                    <a:gd name="T24" fmla="*/ 679 w 803"/>
                    <a:gd name="T25" fmla="*/ 103 h 917"/>
                    <a:gd name="T26" fmla="*/ 715 w 803"/>
                    <a:gd name="T27" fmla="*/ 210 h 917"/>
                    <a:gd name="T28" fmla="*/ 714 w 803"/>
                    <a:gd name="T29" fmla="*/ 211 h 917"/>
                    <a:gd name="T30" fmla="*/ 607 w 803"/>
                    <a:gd name="T31" fmla="*/ 237 h 917"/>
                    <a:gd name="T32" fmla="*/ 604 w 803"/>
                    <a:gd name="T33" fmla="*/ 235 h 917"/>
                    <a:gd name="T34" fmla="*/ 298 w 803"/>
                    <a:gd name="T35" fmla="*/ 211 h 917"/>
                    <a:gd name="T36" fmla="*/ 255 w 803"/>
                    <a:gd name="T37" fmla="*/ 283 h 917"/>
                    <a:gd name="T38" fmla="*/ 474 w 803"/>
                    <a:gd name="T39" fmla="*/ 371 h 917"/>
                    <a:gd name="T40" fmla="*/ 764 w 803"/>
                    <a:gd name="T41" fmla="*/ 522 h 917"/>
                    <a:gd name="T42" fmla="*/ 662 w 803"/>
                    <a:gd name="T43" fmla="*/ 842 h 917"/>
                    <a:gd name="T44" fmla="*/ 433 w 803"/>
                    <a:gd name="T45" fmla="*/ 914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3" h="917">
                      <a:moveTo>
                        <a:pt x="433" y="914"/>
                      </a:moveTo>
                      <a:cubicBezTo>
                        <a:pt x="402" y="914"/>
                        <a:pt x="372" y="911"/>
                        <a:pt x="342" y="906"/>
                      </a:cubicBezTo>
                      <a:cubicBezTo>
                        <a:pt x="209" y="886"/>
                        <a:pt x="91" y="808"/>
                        <a:pt x="22" y="693"/>
                      </a:cubicBezTo>
                      <a:cubicBezTo>
                        <a:pt x="0" y="656"/>
                        <a:pt x="12" y="608"/>
                        <a:pt x="49" y="586"/>
                      </a:cubicBezTo>
                      <a:cubicBezTo>
                        <a:pt x="50" y="585"/>
                        <a:pt x="51" y="585"/>
                        <a:pt x="52" y="584"/>
                      </a:cubicBezTo>
                      <a:cubicBezTo>
                        <a:pt x="91" y="563"/>
                        <a:pt x="139" y="576"/>
                        <a:pt x="161" y="615"/>
                      </a:cubicBezTo>
                      <a:cubicBezTo>
                        <a:pt x="206" y="688"/>
                        <a:pt x="282" y="736"/>
                        <a:pt x="367" y="747"/>
                      </a:cubicBezTo>
                      <a:cubicBezTo>
                        <a:pt x="431" y="765"/>
                        <a:pt x="499" y="754"/>
                        <a:pt x="554" y="717"/>
                      </a:cubicBezTo>
                      <a:cubicBezTo>
                        <a:pt x="603" y="688"/>
                        <a:pt x="627" y="631"/>
                        <a:pt x="614" y="576"/>
                      </a:cubicBezTo>
                      <a:cubicBezTo>
                        <a:pt x="598" y="538"/>
                        <a:pt x="551" y="520"/>
                        <a:pt x="484" y="525"/>
                      </a:cubicBezTo>
                      <a:cubicBezTo>
                        <a:pt x="323" y="560"/>
                        <a:pt x="160" y="474"/>
                        <a:pt x="98" y="320"/>
                      </a:cubicBezTo>
                      <a:cubicBezTo>
                        <a:pt x="71" y="216"/>
                        <a:pt x="122" y="107"/>
                        <a:pt x="220" y="63"/>
                      </a:cubicBezTo>
                      <a:cubicBezTo>
                        <a:pt x="370" y="0"/>
                        <a:pt x="542" y="15"/>
                        <a:pt x="679" y="103"/>
                      </a:cubicBezTo>
                      <a:cubicBezTo>
                        <a:pt x="719" y="122"/>
                        <a:pt x="735" y="170"/>
                        <a:pt x="715" y="210"/>
                      </a:cubicBezTo>
                      <a:cubicBezTo>
                        <a:pt x="715" y="210"/>
                        <a:pt x="715" y="211"/>
                        <a:pt x="714" y="211"/>
                      </a:cubicBezTo>
                      <a:cubicBezTo>
                        <a:pt x="692" y="248"/>
                        <a:pt x="643" y="260"/>
                        <a:pt x="607" y="237"/>
                      </a:cubicBezTo>
                      <a:cubicBezTo>
                        <a:pt x="606" y="237"/>
                        <a:pt x="605" y="236"/>
                        <a:pt x="604" y="235"/>
                      </a:cubicBezTo>
                      <a:cubicBezTo>
                        <a:pt x="512" y="180"/>
                        <a:pt x="398" y="171"/>
                        <a:pt x="298" y="211"/>
                      </a:cubicBezTo>
                      <a:cubicBezTo>
                        <a:pt x="268" y="221"/>
                        <a:pt x="250" y="252"/>
                        <a:pt x="255" y="283"/>
                      </a:cubicBezTo>
                      <a:cubicBezTo>
                        <a:pt x="268" y="325"/>
                        <a:pt x="335" y="383"/>
                        <a:pt x="474" y="371"/>
                      </a:cubicBezTo>
                      <a:cubicBezTo>
                        <a:pt x="594" y="351"/>
                        <a:pt x="712" y="412"/>
                        <a:pt x="764" y="522"/>
                      </a:cubicBezTo>
                      <a:cubicBezTo>
                        <a:pt x="803" y="639"/>
                        <a:pt x="761" y="769"/>
                        <a:pt x="662" y="842"/>
                      </a:cubicBezTo>
                      <a:cubicBezTo>
                        <a:pt x="596" y="892"/>
                        <a:pt x="515" y="917"/>
                        <a:pt x="433" y="91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13">
                  <a:extLst>
                    <a:ext uri="{FF2B5EF4-FFF2-40B4-BE49-F238E27FC236}">
                      <a16:creationId xmlns:a16="http://schemas.microsoft.com/office/drawing/2014/main" id="{DCCE9F9C-3353-40A5-A25D-834C7FE93F34}"/>
                    </a:ext>
                  </a:extLst>
                </p:cNvPr>
                <p:cNvSpPr>
                  <a:spLocks/>
                </p:cNvSpPr>
                <p:nvPr/>
              </p:nvSpPr>
              <p:spPr bwMode="auto">
                <a:xfrm>
                  <a:off x="6507163" y="3560763"/>
                  <a:ext cx="112713" cy="769938"/>
                </a:xfrm>
                <a:custGeom>
                  <a:avLst/>
                  <a:gdLst>
                    <a:gd name="T0" fmla="*/ 80 w 160"/>
                    <a:gd name="T1" fmla="*/ 1094 h 1094"/>
                    <a:gd name="T2" fmla="*/ 0 w 160"/>
                    <a:gd name="T3" fmla="*/ 1014 h 1094"/>
                    <a:gd name="T4" fmla="*/ 0 w 160"/>
                    <a:gd name="T5" fmla="*/ 80 h 1094"/>
                    <a:gd name="T6" fmla="*/ 80 w 160"/>
                    <a:gd name="T7" fmla="*/ 0 h 1094"/>
                    <a:gd name="T8" fmla="*/ 160 w 160"/>
                    <a:gd name="T9" fmla="*/ 80 h 1094"/>
                    <a:gd name="T10" fmla="*/ 160 w 160"/>
                    <a:gd name="T11" fmla="*/ 1016 h 1094"/>
                    <a:gd name="T12" fmla="*/ 80 w 160"/>
                    <a:gd name="T13" fmla="*/ 1094 h 1094"/>
                  </a:gdLst>
                  <a:ahLst/>
                  <a:cxnLst>
                    <a:cxn ang="0">
                      <a:pos x="T0" y="T1"/>
                    </a:cxn>
                    <a:cxn ang="0">
                      <a:pos x="T2" y="T3"/>
                    </a:cxn>
                    <a:cxn ang="0">
                      <a:pos x="T4" y="T5"/>
                    </a:cxn>
                    <a:cxn ang="0">
                      <a:pos x="T6" y="T7"/>
                    </a:cxn>
                    <a:cxn ang="0">
                      <a:pos x="T8" y="T9"/>
                    </a:cxn>
                    <a:cxn ang="0">
                      <a:pos x="T10" y="T11"/>
                    </a:cxn>
                    <a:cxn ang="0">
                      <a:pos x="T12" y="T13"/>
                    </a:cxn>
                  </a:cxnLst>
                  <a:rect l="0" t="0" r="r" b="b"/>
                  <a:pathLst>
                    <a:path w="160" h="1094">
                      <a:moveTo>
                        <a:pt x="80" y="1094"/>
                      </a:moveTo>
                      <a:cubicBezTo>
                        <a:pt x="37" y="1094"/>
                        <a:pt x="1" y="1058"/>
                        <a:pt x="0" y="1014"/>
                      </a:cubicBezTo>
                      <a:lnTo>
                        <a:pt x="0" y="80"/>
                      </a:lnTo>
                      <a:cubicBezTo>
                        <a:pt x="1" y="36"/>
                        <a:pt x="37" y="1"/>
                        <a:pt x="80" y="0"/>
                      </a:cubicBezTo>
                      <a:cubicBezTo>
                        <a:pt x="125" y="0"/>
                        <a:pt x="160" y="36"/>
                        <a:pt x="160" y="80"/>
                      </a:cubicBezTo>
                      <a:lnTo>
                        <a:pt x="160" y="1016"/>
                      </a:lnTo>
                      <a:cubicBezTo>
                        <a:pt x="160" y="1060"/>
                        <a:pt x="124" y="1094"/>
                        <a:pt x="80" y="109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019D0A0E-6A47-4A68-84F0-34EFCC1C1463}"/>
                  </a:ext>
                </a:extLst>
              </p:cNvPr>
              <p:cNvGrpSpPr/>
              <p:nvPr/>
            </p:nvGrpSpPr>
            <p:grpSpPr>
              <a:xfrm>
                <a:off x="9790966" y="1811575"/>
                <a:ext cx="765230" cy="630571"/>
                <a:chOff x="4968875" y="2506663"/>
                <a:chExt cx="2246313" cy="1851025"/>
              </a:xfrm>
              <a:solidFill>
                <a:srgbClr val="404040"/>
              </a:solidFill>
            </p:grpSpPr>
            <p:sp>
              <p:nvSpPr>
                <p:cNvPr id="55" name="Freeform 17">
                  <a:extLst>
                    <a:ext uri="{FF2B5EF4-FFF2-40B4-BE49-F238E27FC236}">
                      <a16:creationId xmlns:a16="http://schemas.microsoft.com/office/drawing/2014/main" id="{398418E4-95B1-4F47-A409-1709A3E0777F}"/>
                    </a:ext>
                  </a:extLst>
                </p:cNvPr>
                <p:cNvSpPr>
                  <a:spLocks noEditPoints="1"/>
                </p:cNvSpPr>
                <p:nvPr/>
              </p:nvSpPr>
              <p:spPr bwMode="auto">
                <a:xfrm>
                  <a:off x="4968875" y="2506663"/>
                  <a:ext cx="2246313" cy="1851025"/>
                </a:xfrm>
                <a:custGeom>
                  <a:avLst/>
                  <a:gdLst>
                    <a:gd name="T0" fmla="*/ 1600 w 3190"/>
                    <a:gd name="T1" fmla="*/ 20 h 2630"/>
                    <a:gd name="T2" fmla="*/ 3110 w 3190"/>
                    <a:gd name="T3" fmla="*/ 20 h 2630"/>
                    <a:gd name="T4" fmla="*/ 3190 w 3190"/>
                    <a:gd name="T5" fmla="*/ 100 h 2630"/>
                    <a:gd name="T6" fmla="*/ 3190 w 3190"/>
                    <a:gd name="T7" fmla="*/ 2140 h 2630"/>
                    <a:gd name="T8" fmla="*/ 3120 w 3190"/>
                    <a:gd name="T9" fmla="*/ 2210 h 2630"/>
                    <a:gd name="T10" fmla="*/ 2220 w 3190"/>
                    <a:gd name="T11" fmla="*/ 2210 h 2630"/>
                    <a:gd name="T12" fmla="*/ 2140 w 3190"/>
                    <a:gd name="T13" fmla="*/ 2290 h 2630"/>
                    <a:gd name="T14" fmla="*/ 2220 w 3190"/>
                    <a:gd name="T15" fmla="*/ 2360 h 2630"/>
                    <a:gd name="T16" fmla="*/ 2390 w 3190"/>
                    <a:gd name="T17" fmla="*/ 2540 h 2630"/>
                    <a:gd name="T18" fmla="*/ 2350 w 3190"/>
                    <a:gd name="T19" fmla="*/ 2590 h 2630"/>
                    <a:gd name="T20" fmla="*/ 2250 w 3190"/>
                    <a:gd name="T21" fmla="*/ 2540 h 2630"/>
                    <a:gd name="T22" fmla="*/ 2180 w 3190"/>
                    <a:gd name="T23" fmla="*/ 2490 h 2630"/>
                    <a:gd name="T24" fmla="*/ 1050 w 3190"/>
                    <a:gd name="T25" fmla="*/ 2490 h 2630"/>
                    <a:gd name="T26" fmla="*/ 960 w 3190"/>
                    <a:gd name="T27" fmla="*/ 2560 h 2630"/>
                    <a:gd name="T28" fmla="*/ 860 w 3190"/>
                    <a:gd name="T29" fmla="*/ 2590 h 2630"/>
                    <a:gd name="T30" fmla="*/ 820 w 3190"/>
                    <a:gd name="T31" fmla="*/ 2550 h 2630"/>
                    <a:gd name="T32" fmla="*/ 820 w 3190"/>
                    <a:gd name="T33" fmla="*/ 2530 h 2630"/>
                    <a:gd name="T34" fmla="*/ 990 w 3190"/>
                    <a:gd name="T35" fmla="*/ 2350 h 2630"/>
                    <a:gd name="T36" fmla="*/ 1070 w 3190"/>
                    <a:gd name="T37" fmla="*/ 2270 h 2630"/>
                    <a:gd name="T38" fmla="*/ 980 w 3190"/>
                    <a:gd name="T39" fmla="*/ 2200 h 2630"/>
                    <a:gd name="T40" fmla="*/ 80 w 3190"/>
                    <a:gd name="T41" fmla="*/ 2200 h 2630"/>
                    <a:gd name="T42" fmla="*/ 0 w 3190"/>
                    <a:gd name="T43" fmla="*/ 2120 h 2630"/>
                    <a:gd name="T44" fmla="*/ 0 w 3190"/>
                    <a:gd name="T45" fmla="*/ 80 h 2630"/>
                    <a:gd name="T46" fmla="*/ 80 w 3190"/>
                    <a:gd name="T47" fmla="*/ 0 h 2630"/>
                    <a:gd name="T48" fmla="*/ 1600 w 3190"/>
                    <a:gd name="T49" fmla="*/ 20 h 2630"/>
                    <a:gd name="T50" fmla="*/ 1600 w 3190"/>
                    <a:gd name="T51" fmla="*/ 2070 h 2630"/>
                    <a:gd name="T52" fmla="*/ 2970 w 3190"/>
                    <a:gd name="T53" fmla="*/ 2070 h 2630"/>
                    <a:gd name="T54" fmla="*/ 3050 w 3190"/>
                    <a:gd name="T55" fmla="*/ 2000 h 2630"/>
                    <a:gd name="T56" fmla="*/ 3050 w 3190"/>
                    <a:gd name="T57" fmla="*/ 240 h 2630"/>
                    <a:gd name="T58" fmla="*/ 2970 w 3190"/>
                    <a:gd name="T59" fmla="*/ 170 h 2630"/>
                    <a:gd name="T60" fmla="*/ 220 w 3190"/>
                    <a:gd name="T61" fmla="*/ 170 h 2630"/>
                    <a:gd name="T62" fmla="*/ 140 w 3190"/>
                    <a:gd name="T63" fmla="*/ 250 h 2630"/>
                    <a:gd name="T64" fmla="*/ 140 w 3190"/>
                    <a:gd name="T65" fmla="*/ 1990 h 2630"/>
                    <a:gd name="T66" fmla="*/ 230 w 3190"/>
                    <a:gd name="T67" fmla="*/ 2080 h 2630"/>
                    <a:gd name="T68" fmla="*/ 1600 w 3190"/>
                    <a:gd name="T69" fmla="*/ 2070 h 2630"/>
                    <a:gd name="T70" fmla="*/ 1610 w 3190"/>
                    <a:gd name="T71" fmla="*/ 2210 h 2630"/>
                    <a:gd name="T72" fmla="*/ 1260 w 3190"/>
                    <a:gd name="T73" fmla="*/ 2210 h 2630"/>
                    <a:gd name="T74" fmla="*/ 1200 w 3190"/>
                    <a:gd name="T75" fmla="*/ 2280 h 2630"/>
                    <a:gd name="T76" fmla="*/ 1250 w 3190"/>
                    <a:gd name="T77" fmla="*/ 2360 h 2630"/>
                    <a:gd name="T78" fmla="*/ 1950 w 3190"/>
                    <a:gd name="T79" fmla="*/ 2360 h 2630"/>
                    <a:gd name="T80" fmla="*/ 2000 w 3190"/>
                    <a:gd name="T81" fmla="*/ 2280 h 2630"/>
                    <a:gd name="T82" fmla="*/ 1950 w 3190"/>
                    <a:gd name="T83" fmla="*/ 2210 h 2630"/>
                    <a:gd name="T84" fmla="*/ 1610 w 3190"/>
                    <a:gd name="T85" fmla="*/ 2210 h 2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90" h="2630">
                      <a:moveTo>
                        <a:pt x="1600" y="20"/>
                      </a:moveTo>
                      <a:lnTo>
                        <a:pt x="3110" y="20"/>
                      </a:lnTo>
                      <a:cubicBezTo>
                        <a:pt x="3180" y="20"/>
                        <a:pt x="3190" y="40"/>
                        <a:pt x="3190" y="100"/>
                      </a:cubicBezTo>
                      <a:lnTo>
                        <a:pt x="3190" y="2140"/>
                      </a:lnTo>
                      <a:cubicBezTo>
                        <a:pt x="3190" y="2200"/>
                        <a:pt x="3170" y="2210"/>
                        <a:pt x="3120" y="2210"/>
                      </a:cubicBezTo>
                      <a:lnTo>
                        <a:pt x="2220" y="2210"/>
                      </a:lnTo>
                      <a:cubicBezTo>
                        <a:pt x="2150" y="2210"/>
                        <a:pt x="2140" y="2230"/>
                        <a:pt x="2140" y="2290"/>
                      </a:cubicBezTo>
                      <a:cubicBezTo>
                        <a:pt x="2140" y="2350"/>
                        <a:pt x="2160" y="2360"/>
                        <a:pt x="2220" y="2360"/>
                      </a:cubicBezTo>
                      <a:cubicBezTo>
                        <a:pt x="2400" y="2360"/>
                        <a:pt x="2400" y="2360"/>
                        <a:pt x="2390" y="2540"/>
                      </a:cubicBezTo>
                      <a:cubicBezTo>
                        <a:pt x="2390" y="2570"/>
                        <a:pt x="2390" y="2610"/>
                        <a:pt x="2350" y="2590"/>
                      </a:cubicBezTo>
                      <a:cubicBezTo>
                        <a:pt x="2320" y="2580"/>
                        <a:pt x="2250" y="2630"/>
                        <a:pt x="2250" y="2540"/>
                      </a:cubicBezTo>
                      <a:cubicBezTo>
                        <a:pt x="2250" y="2480"/>
                        <a:pt x="2210" y="2490"/>
                        <a:pt x="2180" y="2490"/>
                      </a:cubicBezTo>
                      <a:lnTo>
                        <a:pt x="1050" y="2490"/>
                      </a:lnTo>
                      <a:cubicBezTo>
                        <a:pt x="1000" y="2490"/>
                        <a:pt x="960" y="2480"/>
                        <a:pt x="960" y="2560"/>
                      </a:cubicBezTo>
                      <a:cubicBezTo>
                        <a:pt x="960" y="2620"/>
                        <a:pt x="900" y="2580"/>
                        <a:pt x="860" y="2590"/>
                      </a:cubicBezTo>
                      <a:cubicBezTo>
                        <a:pt x="830" y="2600"/>
                        <a:pt x="810" y="2590"/>
                        <a:pt x="820" y="2550"/>
                      </a:cubicBezTo>
                      <a:lnTo>
                        <a:pt x="820" y="2530"/>
                      </a:lnTo>
                      <a:cubicBezTo>
                        <a:pt x="810" y="2350"/>
                        <a:pt x="810" y="2350"/>
                        <a:pt x="990" y="2350"/>
                      </a:cubicBezTo>
                      <a:cubicBezTo>
                        <a:pt x="1050" y="2350"/>
                        <a:pt x="1070" y="2340"/>
                        <a:pt x="1070" y="2270"/>
                      </a:cubicBezTo>
                      <a:cubicBezTo>
                        <a:pt x="1070" y="2200"/>
                        <a:pt x="1040" y="2200"/>
                        <a:pt x="980" y="2200"/>
                      </a:cubicBezTo>
                      <a:lnTo>
                        <a:pt x="80" y="2200"/>
                      </a:lnTo>
                      <a:cubicBezTo>
                        <a:pt x="20" y="2200"/>
                        <a:pt x="0" y="2190"/>
                        <a:pt x="0" y="2120"/>
                      </a:cubicBezTo>
                      <a:lnTo>
                        <a:pt x="0" y="80"/>
                      </a:lnTo>
                      <a:cubicBezTo>
                        <a:pt x="0" y="20"/>
                        <a:pt x="20" y="0"/>
                        <a:pt x="80" y="0"/>
                      </a:cubicBezTo>
                      <a:cubicBezTo>
                        <a:pt x="590" y="20"/>
                        <a:pt x="1090" y="20"/>
                        <a:pt x="1600" y="20"/>
                      </a:cubicBezTo>
                      <a:close/>
                      <a:moveTo>
                        <a:pt x="1600" y="2070"/>
                      </a:moveTo>
                      <a:lnTo>
                        <a:pt x="2970" y="2070"/>
                      </a:lnTo>
                      <a:cubicBezTo>
                        <a:pt x="3030" y="2070"/>
                        <a:pt x="3050" y="2060"/>
                        <a:pt x="3050" y="2000"/>
                      </a:cubicBezTo>
                      <a:lnTo>
                        <a:pt x="3050" y="240"/>
                      </a:lnTo>
                      <a:cubicBezTo>
                        <a:pt x="3050" y="180"/>
                        <a:pt x="3030" y="170"/>
                        <a:pt x="2970" y="170"/>
                      </a:cubicBezTo>
                      <a:lnTo>
                        <a:pt x="220" y="170"/>
                      </a:lnTo>
                      <a:cubicBezTo>
                        <a:pt x="150" y="170"/>
                        <a:pt x="140" y="190"/>
                        <a:pt x="140" y="250"/>
                      </a:cubicBezTo>
                      <a:lnTo>
                        <a:pt x="140" y="1990"/>
                      </a:lnTo>
                      <a:cubicBezTo>
                        <a:pt x="140" y="2070"/>
                        <a:pt x="160" y="2080"/>
                        <a:pt x="230" y="2080"/>
                      </a:cubicBezTo>
                      <a:cubicBezTo>
                        <a:pt x="690" y="2070"/>
                        <a:pt x="1150" y="2070"/>
                        <a:pt x="1600" y="2070"/>
                      </a:cubicBezTo>
                      <a:close/>
                      <a:moveTo>
                        <a:pt x="1610" y="2210"/>
                      </a:moveTo>
                      <a:lnTo>
                        <a:pt x="1260" y="2210"/>
                      </a:lnTo>
                      <a:cubicBezTo>
                        <a:pt x="1200" y="2210"/>
                        <a:pt x="1200" y="2240"/>
                        <a:pt x="1200" y="2280"/>
                      </a:cubicBezTo>
                      <a:cubicBezTo>
                        <a:pt x="1200" y="2320"/>
                        <a:pt x="1180" y="2360"/>
                        <a:pt x="1250" y="2360"/>
                      </a:cubicBezTo>
                      <a:lnTo>
                        <a:pt x="1950" y="2360"/>
                      </a:lnTo>
                      <a:cubicBezTo>
                        <a:pt x="2020" y="2360"/>
                        <a:pt x="1990" y="2310"/>
                        <a:pt x="2000" y="2280"/>
                      </a:cubicBezTo>
                      <a:cubicBezTo>
                        <a:pt x="2000" y="2240"/>
                        <a:pt x="2010" y="2210"/>
                        <a:pt x="1950" y="2210"/>
                      </a:cubicBezTo>
                      <a:lnTo>
                        <a:pt x="1610" y="22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8">
                  <a:extLst>
                    <a:ext uri="{FF2B5EF4-FFF2-40B4-BE49-F238E27FC236}">
                      <a16:creationId xmlns:a16="http://schemas.microsoft.com/office/drawing/2014/main" id="{550D7E71-A853-4F65-9F23-1B0175A59510}"/>
                    </a:ext>
                  </a:extLst>
                </p:cNvPr>
                <p:cNvSpPr>
                  <a:spLocks noEditPoints="1"/>
                </p:cNvSpPr>
                <p:nvPr/>
              </p:nvSpPr>
              <p:spPr bwMode="auto">
                <a:xfrm>
                  <a:off x="5202238" y="2760663"/>
                  <a:ext cx="1795463" cy="1084263"/>
                </a:xfrm>
                <a:custGeom>
                  <a:avLst/>
                  <a:gdLst>
                    <a:gd name="T0" fmla="*/ 2540 w 2550"/>
                    <a:gd name="T1" fmla="*/ 1460 h 1540"/>
                    <a:gd name="T2" fmla="*/ 2400 w 2550"/>
                    <a:gd name="T3" fmla="*/ 1460 h 1540"/>
                    <a:gd name="T4" fmla="*/ 2330 w 2550"/>
                    <a:gd name="T5" fmla="*/ 910 h 1540"/>
                    <a:gd name="T6" fmla="*/ 1980 w 2550"/>
                    <a:gd name="T7" fmla="*/ 960 h 1540"/>
                    <a:gd name="T8" fmla="*/ 1860 w 2550"/>
                    <a:gd name="T9" fmla="*/ 1170 h 1540"/>
                    <a:gd name="T10" fmla="*/ 1840 w 2550"/>
                    <a:gd name="T11" fmla="*/ 550 h 1540"/>
                    <a:gd name="T12" fmla="*/ 1490 w 2550"/>
                    <a:gd name="T13" fmla="*/ 480 h 1540"/>
                    <a:gd name="T14" fmla="*/ 1430 w 2550"/>
                    <a:gd name="T15" fmla="*/ 1090 h 1540"/>
                    <a:gd name="T16" fmla="*/ 1290 w 2550"/>
                    <a:gd name="T17" fmla="*/ 1100 h 1540"/>
                    <a:gd name="T18" fmla="*/ 880 w 2550"/>
                    <a:gd name="T19" fmla="*/ 930 h 1540"/>
                    <a:gd name="T20" fmla="*/ 870 w 2550"/>
                    <a:gd name="T21" fmla="*/ 1470 h 1540"/>
                    <a:gd name="T22" fmla="*/ 720 w 2550"/>
                    <a:gd name="T23" fmla="*/ 1470 h 1540"/>
                    <a:gd name="T24" fmla="*/ 780 w 2550"/>
                    <a:gd name="T25" fmla="*/ 780 h 1540"/>
                    <a:gd name="T26" fmla="*/ 1280 w 2550"/>
                    <a:gd name="T27" fmla="*/ 710 h 1540"/>
                    <a:gd name="T28" fmla="*/ 1330 w 2550"/>
                    <a:gd name="T29" fmla="*/ 350 h 1540"/>
                    <a:gd name="T30" fmla="*/ 1560 w 2550"/>
                    <a:gd name="T31" fmla="*/ 270 h 1540"/>
                    <a:gd name="T32" fmla="*/ 1640 w 2550"/>
                    <a:gd name="T33" fmla="*/ 100 h 1540"/>
                    <a:gd name="T34" fmla="*/ 1720 w 2550"/>
                    <a:gd name="T35" fmla="*/ 350 h 1540"/>
                    <a:gd name="T36" fmla="*/ 1990 w 2550"/>
                    <a:gd name="T37" fmla="*/ 450 h 1540"/>
                    <a:gd name="T38" fmla="*/ 2050 w 2550"/>
                    <a:gd name="T39" fmla="*/ 790 h 1540"/>
                    <a:gd name="T40" fmla="*/ 2550 w 2550"/>
                    <a:gd name="T41" fmla="*/ 850 h 1540"/>
                    <a:gd name="T42" fmla="*/ 0 w 2550"/>
                    <a:gd name="T43" fmla="*/ 750 h 1540"/>
                    <a:gd name="T44" fmla="*/ 60 w 2550"/>
                    <a:gd name="T45" fmla="*/ 0 h 1540"/>
                    <a:gd name="T46" fmla="*/ 610 w 2550"/>
                    <a:gd name="T47" fmla="*/ 60 h 1540"/>
                    <a:gd name="T48" fmla="*/ 560 w 2550"/>
                    <a:gd name="T49" fmla="*/ 1530 h 1540"/>
                    <a:gd name="T50" fmla="*/ 10 w 2550"/>
                    <a:gd name="T51" fmla="*/ 1470 h 1540"/>
                    <a:gd name="T52" fmla="*/ 460 w 2550"/>
                    <a:gd name="T53" fmla="*/ 760 h 1540"/>
                    <a:gd name="T54" fmla="*/ 380 w 2550"/>
                    <a:gd name="T55" fmla="*/ 140 h 1540"/>
                    <a:gd name="T56" fmla="*/ 130 w 2550"/>
                    <a:gd name="T57" fmla="*/ 190 h 1540"/>
                    <a:gd name="T58" fmla="*/ 220 w 2550"/>
                    <a:gd name="T59" fmla="*/ 230 h 1540"/>
                    <a:gd name="T60" fmla="*/ 200 w 2550"/>
                    <a:gd name="T61" fmla="*/ 380 h 1540"/>
                    <a:gd name="T62" fmla="*/ 200 w 2550"/>
                    <a:gd name="T63" fmla="*/ 470 h 1540"/>
                    <a:gd name="T64" fmla="*/ 190 w 2550"/>
                    <a:gd name="T65" fmla="*/ 610 h 1540"/>
                    <a:gd name="T66" fmla="*/ 200 w 2550"/>
                    <a:gd name="T67" fmla="*/ 700 h 1540"/>
                    <a:gd name="T68" fmla="*/ 180 w 2550"/>
                    <a:gd name="T69" fmla="*/ 840 h 1540"/>
                    <a:gd name="T70" fmla="*/ 120 w 2550"/>
                    <a:gd name="T71" fmla="*/ 920 h 1540"/>
                    <a:gd name="T72" fmla="*/ 280 w 2550"/>
                    <a:gd name="T73" fmla="*/ 1000 h 1540"/>
                    <a:gd name="T74" fmla="*/ 120 w 2550"/>
                    <a:gd name="T75" fmla="*/ 1110 h 1540"/>
                    <a:gd name="T76" fmla="*/ 210 w 2550"/>
                    <a:gd name="T77" fmla="*/ 1160 h 1540"/>
                    <a:gd name="T78" fmla="*/ 200 w 2550"/>
                    <a:gd name="T79" fmla="*/ 1300 h 1540"/>
                    <a:gd name="T80" fmla="*/ 110 w 2550"/>
                    <a:gd name="T81" fmla="*/ 1340 h 1540"/>
                    <a:gd name="T82" fmla="*/ 370 w 2550"/>
                    <a:gd name="T83" fmla="*/ 1380 h 1540"/>
                    <a:gd name="T84" fmla="*/ 460 w 2550"/>
                    <a:gd name="T85" fmla="*/ 760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50" h="1540">
                      <a:moveTo>
                        <a:pt x="2540" y="1150"/>
                      </a:moveTo>
                      <a:lnTo>
                        <a:pt x="2540" y="1460"/>
                      </a:lnTo>
                      <a:cubicBezTo>
                        <a:pt x="2540" y="1520"/>
                        <a:pt x="2510" y="1520"/>
                        <a:pt x="2470" y="1520"/>
                      </a:cubicBezTo>
                      <a:cubicBezTo>
                        <a:pt x="2430" y="1520"/>
                        <a:pt x="2400" y="1530"/>
                        <a:pt x="2400" y="1460"/>
                      </a:cubicBezTo>
                      <a:cubicBezTo>
                        <a:pt x="2410" y="1300"/>
                        <a:pt x="2400" y="1140"/>
                        <a:pt x="2400" y="980"/>
                      </a:cubicBezTo>
                      <a:cubicBezTo>
                        <a:pt x="2400" y="930"/>
                        <a:pt x="2390" y="910"/>
                        <a:pt x="2330" y="910"/>
                      </a:cubicBezTo>
                      <a:lnTo>
                        <a:pt x="2030" y="910"/>
                      </a:lnTo>
                      <a:cubicBezTo>
                        <a:pt x="1990" y="910"/>
                        <a:pt x="1970" y="920"/>
                        <a:pt x="1980" y="960"/>
                      </a:cubicBezTo>
                      <a:lnTo>
                        <a:pt x="1980" y="1090"/>
                      </a:lnTo>
                      <a:cubicBezTo>
                        <a:pt x="1980" y="1170"/>
                        <a:pt x="1940" y="1200"/>
                        <a:pt x="1860" y="1170"/>
                      </a:cubicBezTo>
                      <a:cubicBezTo>
                        <a:pt x="1820" y="1160"/>
                        <a:pt x="1840" y="1120"/>
                        <a:pt x="1840" y="1100"/>
                      </a:cubicBezTo>
                      <a:lnTo>
                        <a:pt x="1840" y="550"/>
                      </a:lnTo>
                      <a:cubicBezTo>
                        <a:pt x="1840" y="500"/>
                        <a:pt x="1830" y="480"/>
                        <a:pt x="1780" y="480"/>
                      </a:cubicBezTo>
                      <a:lnTo>
                        <a:pt x="1490" y="480"/>
                      </a:lnTo>
                      <a:cubicBezTo>
                        <a:pt x="1440" y="480"/>
                        <a:pt x="1430" y="500"/>
                        <a:pt x="1430" y="550"/>
                      </a:cubicBezTo>
                      <a:lnTo>
                        <a:pt x="1430" y="1090"/>
                      </a:lnTo>
                      <a:cubicBezTo>
                        <a:pt x="1430" y="1140"/>
                        <a:pt x="1430" y="1170"/>
                        <a:pt x="1360" y="1170"/>
                      </a:cubicBezTo>
                      <a:cubicBezTo>
                        <a:pt x="1300" y="1170"/>
                        <a:pt x="1290" y="1150"/>
                        <a:pt x="1290" y="1100"/>
                      </a:cubicBezTo>
                      <a:cubicBezTo>
                        <a:pt x="1290" y="910"/>
                        <a:pt x="1290" y="910"/>
                        <a:pt x="1100" y="910"/>
                      </a:cubicBezTo>
                      <a:cubicBezTo>
                        <a:pt x="1030" y="910"/>
                        <a:pt x="930" y="880"/>
                        <a:pt x="880" y="930"/>
                      </a:cubicBezTo>
                      <a:cubicBezTo>
                        <a:pt x="840" y="980"/>
                        <a:pt x="870" y="1070"/>
                        <a:pt x="870" y="1150"/>
                      </a:cubicBezTo>
                      <a:lnTo>
                        <a:pt x="870" y="1470"/>
                      </a:lnTo>
                      <a:cubicBezTo>
                        <a:pt x="870" y="1530"/>
                        <a:pt x="840" y="1520"/>
                        <a:pt x="800" y="1520"/>
                      </a:cubicBezTo>
                      <a:cubicBezTo>
                        <a:pt x="760" y="1520"/>
                        <a:pt x="720" y="1540"/>
                        <a:pt x="720" y="1470"/>
                      </a:cubicBezTo>
                      <a:lnTo>
                        <a:pt x="720" y="830"/>
                      </a:lnTo>
                      <a:cubicBezTo>
                        <a:pt x="720" y="780"/>
                        <a:pt x="740" y="780"/>
                        <a:pt x="780" y="780"/>
                      </a:cubicBezTo>
                      <a:lnTo>
                        <a:pt x="1210" y="780"/>
                      </a:lnTo>
                      <a:cubicBezTo>
                        <a:pt x="1270" y="780"/>
                        <a:pt x="1280" y="760"/>
                        <a:pt x="1280" y="710"/>
                      </a:cubicBezTo>
                      <a:lnTo>
                        <a:pt x="1280" y="400"/>
                      </a:lnTo>
                      <a:cubicBezTo>
                        <a:pt x="1280" y="360"/>
                        <a:pt x="1290" y="350"/>
                        <a:pt x="1330" y="350"/>
                      </a:cubicBezTo>
                      <a:lnTo>
                        <a:pt x="1480" y="350"/>
                      </a:lnTo>
                      <a:cubicBezTo>
                        <a:pt x="1550" y="360"/>
                        <a:pt x="1570" y="330"/>
                        <a:pt x="1560" y="270"/>
                      </a:cubicBezTo>
                      <a:lnTo>
                        <a:pt x="1560" y="180"/>
                      </a:lnTo>
                      <a:cubicBezTo>
                        <a:pt x="1550" y="120"/>
                        <a:pt x="1570" y="90"/>
                        <a:pt x="1640" y="100"/>
                      </a:cubicBezTo>
                      <a:cubicBezTo>
                        <a:pt x="1690" y="100"/>
                        <a:pt x="1700" y="120"/>
                        <a:pt x="1700" y="170"/>
                      </a:cubicBezTo>
                      <a:cubicBezTo>
                        <a:pt x="1700" y="230"/>
                        <a:pt x="1670" y="320"/>
                        <a:pt x="1720" y="350"/>
                      </a:cubicBezTo>
                      <a:cubicBezTo>
                        <a:pt x="1760" y="380"/>
                        <a:pt x="1840" y="360"/>
                        <a:pt x="1900" y="360"/>
                      </a:cubicBezTo>
                      <a:cubicBezTo>
                        <a:pt x="1970" y="350"/>
                        <a:pt x="1990" y="380"/>
                        <a:pt x="1990" y="450"/>
                      </a:cubicBezTo>
                      <a:cubicBezTo>
                        <a:pt x="1980" y="540"/>
                        <a:pt x="1990" y="640"/>
                        <a:pt x="1990" y="730"/>
                      </a:cubicBezTo>
                      <a:cubicBezTo>
                        <a:pt x="1990" y="780"/>
                        <a:pt x="2000" y="790"/>
                        <a:pt x="2050" y="790"/>
                      </a:cubicBezTo>
                      <a:lnTo>
                        <a:pt x="2490" y="790"/>
                      </a:lnTo>
                      <a:cubicBezTo>
                        <a:pt x="2530" y="790"/>
                        <a:pt x="2550" y="800"/>
                        <a:pt x="2550" y="850"/>
                      </a:cubicBezTo>
                      <a:cubicBezTo>
                        <a:pt x="2540" y="940"/>
                        <a:pt x="2540" y="1040"/>
                        <a:pt x="2540" y="1150"/>
                      </a:cubicBezTo>
                      <a:close/>
                      <a:moveTo>
                        <a:pt x="0" y="750"/>
                      </a:moveTo>
                      <a:lnTo>
                        <a:pt x="0" y="60"/>
                      </a:lnTo>
                      <a:cubicBezTo>
                        <a:pt x="0" y="10"/>
                        <a:pt x="10" y="0"/>
                        <a:pt x="60" y="0"/>
                      </a:cubicBezTo>
                      <a:lnTo>
                        <a:pt x="550" y="0"/>
                      </a:lnTo>
                      <a:cubicBezTo>
                        <a:pt x="590" y="0"/>
                        <a:pt x="610" y="10"/>
                        <a:pt x="610" y="60"/>
                      </a:cubicBezTo>
                      <a:lnTo>
                        <a:pt x="610" y="1470"/>
                      </a:lnTo>
                      <a:cubicBezTo>
                        <a:pt x="610" y="1510"/>
                        <a:pt x="600" y="1530"/>
                        <a:pt x="560" y="1530"/>
                      </a:cubicBezTo>
                      <a:lnTo>
                        <a:pt x="70" y="1530"/>
                      </a:lnTo>
                      <a:cubicBezTo>
                        <a:pt x="20" y="1530"/>
                        <a:pt x="10" y="1510"/>
                        <a:pt x="10" y="1470"/>
                      </a:cubicBezTo>
                      <a:cubicBezTo>
                        <a:pt x="0" y="1220"/>
                        <a:pt x="0" y="980"/>
                        <a:pt x="0" y="750"/>
                      </a:cubicBezTo>
                      <a:close/>
                      <a:moveTo>
                        <a:pt x="460" y="760"/>
                      </a:moveTo>
                      <a:lnTo>
                        <a:pt x="460" y="210"/>
                      </a:lnTo>
                      <a:cubicBezTo>
                        <a:pt x="460" y="150"/>
                        <a:pt x="440" y="130"/>
                        <a:pt x="380" y="140"/>
                      </a:cubicBezTo>
                      <a:lnTo>
                        <a:pt x="170" y="140"/>
                      </a:lnTo>
                      <a:cubicBezTo>
                        <a:pt x="130" y="140"/>
                        <a:pt x="130" y="160"/>
                        <a:pt x="130" y="190"/>
                      </a:cubicBezTo>
                      <a:cubicBezTo>
                        <a:pt x="130" y="220"/>
                        <a:pt x="140" y="240"/>
                        <a:pt x="170" y="230"/>
                      </a:cubicBezTo>
                      <a:lnTo>
                        <a:pt x="220" y="230"/>
                      </a:lnTo>
                      <a:cubicBezTo>
                        <a:pt x="270" y="220"/>
                        <a:pt x="290" y="240"/>
                        <a:pt x="290" y="300"/>
                      </a:cubicBezTo>
                      <a:cubicBezTo>
                        <a:pt x="290" y="370"/>
                        <a:pt x="260" y="380"/>
                        <a:pt x="200" y="380"/>
                      </a:cubicBezTo>
                      <a:cubicBezTo>
                        <a:pt x="160" y="380"/>
                        <a:pt x="110" y="370"/>
                        <a:pt x="120" y="440"/>
                      </a:cubicBezTo>
                      <a:cubicBezTo>
                        <a:pt x="130" y="500"/>
                        <a:pt x="170" y="470"/>
                        <a:pt x="200" y="470"/>
                      </a:cubicBezTo>
                      <a:cubicBezTo>
                        <a:pt x="260" y="470"/>
                        <a:pt x="280" y="480"/>
                        <a:pt x="280" y="550"/>
                      </a:cubicBezTo>
                      <a:cubicBezTo>
                        <a:pt x="280" y="640"/>
                        <a:pt x="230" y="610"/>
                        <a:pt x="190" y="610"/>
                      </a:cubicBezTo>
                      <a:cubicBezTo>
                        <a:pt x="130" y="610"/>
                        <a:pt x="100" y="640"/>
                        <a:pt x="120" y="680"/>
                      </a:cubicBezTo>
                      <a:cubicBezTo>
                        <a:pt x="140" y="720"/>
                        <a:pt x="180" y="700"/>
                        <a:pt x="200" y="700"/>
                      </a:cubicBezTo>
                      <a:cubicBezTo>
                        <a:pt x="260" y="690"/>
                        <a:pt x="280" y="710"/>
                        <a:pt x="280" y="780"/>
                      </a:cubicBezTo>
                      <a:cubicBezTo>
                        <a:pt x="280" y="870"/>
                        <a:pt x="220" y="840"/>
                        <a:pt x="180" y="840"/>
                      </a:cubicBezTo>
                      <a:cubicBezTo>
                        <a:pt x="160" y="840"/>
                        <a:pt x="130" y="830"/>
                        <a:pt x="120" y="860"/>
                      </a:cubicBezTo>
                      <a:cubicBezTo>
                        <a:pt x="120" y="880"/>
                        <a:pt x="110" y="900"/>
                        <a:pt x="120" y="920"/>
                      </a:cubicBezTo>
                      <a:cubicBezTo>
                        <a:pt x="140" y="950"/>
                        <a:pt x="170" y="940"/>
                        <a:pt x="200" y="930"/>
                      </a:cubicBezTo>
                      <a:cubicBezTo>
                        <a:pt x="260" y="920"/>
                        <a:pt x="280" y="940"/>
                        <a:pt x="280" y="1000"/>
                      </a:cubicBezTo>
                      <a:cubicBezTo>
                        <a:pt x="280" y="1110"/>
                        <a:pt x="210" y="1060"/>
                        <a:pt x="170" y="1060"/>
                      </a:cubicBezTo>
                      <a:cubicBezTo>
                        <a:pt x="140" y="1070"/>
                        <a:pt x="120" y="1070"/>
                        <a:pt x="120" y="1110"/>
                      </a:cubicBezTo>
                      <a:cubicBezTo>
                        <a:pt x="120" y="1150"/>
                        <a:pt x="130" y="1160"/>
                        <a:pt x="170" y="1160"/>
                      </a:cubicBezTo>
                      <a:lnTo>
                        <a:pt x="210" y="1160"/>
                      </a:lnTo>
                      <a:cubicBezTo>
                        <a:pt x="270" y="1150"/>
                        <a:pt x="280" y="1170"/>
                        <a:pt x="280" y="1230"/>
                      </a:cubicBezTo>
                      <a:cubicBezTo>
                        <a:pt x="280" y="1290"/>
                        <a:pt x="260" y="1310"/>
                        <a:pt x="200" y="1300"/>
                      </a:cubicBezTo>
                      <a:lnTo>
                        <a:pt x="160" y="1300"/>
                      </a:lnTo>
                      <a:cubicBezTo>
                        <a:pt x="130" y="1300"/>
                        <a:pt x="110" y="1300"/>
                        <a:pt x="110" y="1340"/>
                      </a:cubicBezTo>
                      <a:cubicBezTo>
                        <a:pt x="110" y="1370"/>
                        <a:pt x="130" y="1380"/>
                        <a:pt x="150" y="1380"/>
                      </a:cubicBezTo>
                      <a:lnTo>
                        <a:pt x="370" y="1380"/>
                      </a:lnTo>
                      <a:cubicBezTo>
                        <a:pt x="420" y="1380"/>
                        <a:pt x="440" y="1370"/>
                        <a:pt x="440" y="1310"/>
                      </a:cubicBezTo>
                      <a:cubicBezTo>
                        <a:pt x="460" y="1120"/>
                        <a:pt x="460" y="940"/>
                        <a:pt x="460" y="76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59" name="矩形 58">
              <a:extLst>
                <a:ext uri="{FF2B5EF4-FFF2-40B4-BE49-F238E27FC236}">
                  <a16:creationId xmlns:a16="http://schemas.microsoft.com/office/drawing/2014/main" id="{8D472435-D9BE-48EC-ACB7-88F3D991C030}"/>
                </a:ext>
              </a:extLst>
            </p:cNvPr>
            <p:cNvSpPr/>
            <p:nvPr/>
          </p:nvSpPr>
          <p:spPr>
            <a:xfrm>
              <a:off x="8695573" y="3147528"/>
              <a:ext cx="1107996" cy="369332"/>
            </a:xfrm>
            <a:prstGeom prst="rect">
              <a:avLst/>
            </a:prstGeom>
          </p:spPr>
          <p:txBody>
            <a:bodyPr wrap="none">
              <a:spAutoFit/>
            </a:bodyPr>
            <a:lstStyle/>
            <a:p>
              <a:pPr algn="ctr"/>
              <a:r>
                <a:rPr lang="zh-CN" altLang="en-US" dirty="0"/>
                <a:t>造价人员</a:t>
              </a:r>
            </a:p>
          </p:txBody>
        </p:sp>
      </p:grpSp>
      <p:sp>
        <p:nvSpPr>
          <p:cNvPr id="62" name="箭头: 右 61">
            <a:extLst>
              <a:ext uri="{FF2B5EF4-FFF2-40B4-BE49-F238E27FC236}">
                <a16:creationId xmlns:a16="http://schemas.microsoft.com/office/drawing/2014/main" id="{277F51CF-5C6C-4DF1-80D1-FB31C89716E4}"/>
              </a:ext>
            </a:extLst>
          </p:cNvPr>
          <p:cNvSpPr/>
          <p:nvPr/>
        </p:nvSpPr>
        <p:spPr>
          <a:xfrm>
            <a:off x="5332998" y="3860800"/>
            <a:ext cx="1883832" cy="261257"/>
          </a:xfrm>
          <a:prstGeom prst="rightArrow">
            <a:avLst>
              <a:gd name="adj1" fmla="val 50000"/>
              <a:gd name="adj2" fmla="val 194618"/>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箭头: 下 62">
            <a:extLst>
              <a:ext uri="{FF2B5EF4-FFF2-40B4-BE49-F238E27FC236}">
                <a16:creationId xmlns:a16="http://schemas.microsoft.com/office/drawing/2014/main" id="{BC306886-8AAA-4A61-BD4F-A50B610BF4C2}"/>
              </a:ext>
            </a:extLst>
          </p:cNvPr>
          <p:cNvSpPr/>
          <p:nvPr/>
        </p:nvSpPr>
        <p:spPr>
          <a:xfrm>
            <a:off x="9003053" y="4555105"/>
            <a:ext cx="529318" cy="316342"/>
          </a:xfrm>
          <a:prstGeom prst="downArrow">
            <a:avLst>
              <a:gd name="adj1" fmla="val 39958"/>
              <a:gd name="adj2" fmla="val 62890"/>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箭头: 右 63">
            <a:extLst>
              <a:ext uri="{FF2B5EF4-FFF2-40B4-BE49-F238E27FC236}">
                <a16:creationId xmlns:a16="http://schemas.microsoft.com/office/drawing/2014/main" id="{38430DED-62C8-4BBA-BA5B-C833603166F2}"/>
              </a:ext>
            </a:extLst>
          </p:cNvPr>
          <p:cNvSpPr/>
          <p:nvPr/>
        </p:nvSpPr>
        <p:spPr>
          <a:xfrm flipH="1">
            <a:off x="5332998" y="5243359"/>
            <a:ext cx="1883832" cy="261257"/>
          </a:xfrm>
          <a:prstGeom prst="rightArrow">
            <a:avLst>
              <a:gd name="adj1" fmla="val 50000"/>
              <a:gd name="adj2" fmla="val 194618"/>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箭头: 右 66">
            <a:extLst>
              <a:ext uri="{FF2B5EF4-FFF2-40B4-BE49-F238E27FC236}">
                <a16:creationId xmlns:a16="http://schemas.microsoft.com/office/drawing/2014/main" id="{6942DF40-ABF5-4177-8B12-7DFE2219C2FC}"/>
              </a:ext>
            </a:extLst>
          </p:cNvPr>
          <p:cNvSpPr/>
          <p:nvPr/>
        </p:nvSpPr>
        <p:spPr>
          <a:xfrm rot="9900000" flipH="1">
            <a:off x="5332998" y="4552079"/>
            <a:ext cx="1883832" cy="261257"/>
          </a:xfrm>
          <a:prstGeom prst="rightArrow">
            <a:avLst>
              <a:gd name="adj1" fmla="val 50000"/>
              <a:gd name="adj2" fmla="val 194618"/>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734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800"/>
                                        <p:tgtEl>
                                          <p:spTgt spid="60"/>
                                        </p:tgtEl>
                                      </p:cBhvr>
                                    </p:animEffect>
                                    <p:anim calcmode="lin" valueType="num">
                                      <p:cBhvr>
                                        <p:cTn id="8" dur="800" fill="hold"/>
                                        <p:tgtEl>
                                          <p:spTgt spid="60"/>
                                        </p:tgtEl>
                                        <p:attrNameLst>
                                          <p:attrName>ppt_x</p:attrName>
                                        </p:attrNameLst>
                                      </p:cBhvr>
                                      <p:tavLst>
                                        <p:tav tm="0">
                                          <p:val>
                                            <p:strVal val="#ppt_x"/>
                                          </p:val>
                                        </p:tav>
                                        <p:tav tm="100000">
                                          <p:val>
                                            <p:strVal val="#ppt_x"/>
                                          </p:val>
                                        </p:tav>
                                      </p:tavLst>
                                    </p:anim>
                                    <p:anim calcmode="lin" valueType="num">
                                      <p:cBhvr>
                                        <p:cTn id="9" dur="720" decel="100000" fill="hold"/>
                                        <p:tgtEl>
                                          <p:spTgt spid="60"/>
                                        </p:tgtEl>
                                        <p:attrNameLst>
                                          <p:attrName>ppt_y</p:attrName>
                                        </p:attrNameLst>
                                      </p:cBhvr>
                                      <p:tavLst>
                                        <p:tav tm="0">
                                          <p:val>
                                            <p:strVal val="#ppt_y+1"/>
                                          </p:val>
                                        </p:tav>
                                        <p:tav tm="100000">
                                          <p:val>
                                            <p:strVal val="#ppt_y-.03"/>
                                          </p:val>
                                        </p:tav>
                                      </p:tavLst>
                                    </p:anim>
                                    <p:anim calcmode="lin" valueType="num">
                                      <p:cBhvr>
                                        <p:cTn id="10" dur="80" accel="100000" fill="hold">
                                          <p:stCondLst>
                                            <p:cond delay="720"/>
                                          </p:stCondLst>
                                        </p:cTn>
                                        <p:tgtEl>
                                          <p:spTgt spid="60"/>
                                        </p:tgtEl>
                                        <p:attrNameLst>
                                          <p:attrName>ppt_y</p:attrName>
                                        </p:attrNameLst>
                                      </p:cBhvr>
                                      <p:tavLst>
                                        <p:tav tm="0">
                                          <p:val>
                                            <p:strVal val="#ppt_y-.03"/>
                                          </p:val>
                                        </p:tav>
                                        <p:tav tm="100000">
                                          <p:val>
                                            <p:strVal val="#ppt_y"/>
                                          </p:val>
                                        </p:tav>
                                      </p:tavLst>
                                    </p:anim>
                                  </p:childTnLst>
                                </p:cTn>
                              </p:par>
                            </p:childTnLst>
                          </p:cTn>
                        </p:par>
                        <p:par>
                          <p:cTn id="11" fill="hold">
                            <p:stCondLst>
                              <p:cond delay="800"/>
                            </p:stCondLst>
                            <p:childTnLst>
                              <p:par>
                                <p:cTn id="12" presetID="37" presetClass="entr" presetSubtype="0" fill="hold" nodeType="afterEffect">
                                  <p:stCondLst>
                                    <p:cond delay="0"/>
                                  </p:stCondLst>
                                  <p:childTnLst>
                                    <p:set>
                                      <p:cBhvr>
                                        <p:cTn id="13" dur="1" fill="hold">
                                          <p:stCondLst>
                                            <p:cond delay="0"/>
                                          </p:stCondLst>
                                        </p:cTn>
                                        <p:tgtEl>
                                          <p:spTgt spid="66"/>
                                        </p:tgtEl>
                                        <p:attrNameLst>
                                          <p:attrName>style.visibility</p:attrName>
                                        </p:attrNameLst>
                                      </p:cBhvr>
                                      <p:to>
                                        <p:strVal val="visible"/>
                                      </p:to>
                                    </p:set>
                                    <p:animEffect transition="in" filter="fade">
                                      <p:cBhvr>
                                        <p:cTn id="14" dur="800"/>
                                        <p:tgtEl>
                                          <p:spTgt spid="66"/>
                                        </p:tgtEl>
                                      </p:cBhvr>
                                    </p:animEffect>
                                    <p:anim calcmode="lin" valueType="num">
                                      <p:cBhvr>
                                        <p:cTn id="15" dur="800" fill="hold"/>
                                        <p:tgtEl>
                                          <p:spTgt spid="66"/>
                                        </p:tgtEl>
                                        <p:attrNameLst>
                                          <p:attrName>ppt_x</p:attrName>
                                        </p:attrNameLst>
                                      </p:cBhvr>
                                      <p:tavLst>
                                        <p:tav tm="0">
                                          <p:val>
                                            <p:strVal val="#ppt_x"/>
                                          </p:val>
                                        </p:tav>
                                        <p:tav tm="100000">
                                          <p:val>
                                            <p:strVal val="#ppt_x"/>
                                          </p:val>
                                        </p:tav>
                                      </p:tavLst>
                                    </p:anim>
                                    <p:anim calcmode="lin" valueType="num">
                                      <p:cBhvr>
                                        <p:cTn id="16" dur="720" decel="100000" fill="hold"/>
                                        <p:tgtEl>
                                          <p:spTgt spid="66"/>
                                        </p:tgtEl>
                                        <p:attrNameLst>
                                          <p:attrName>ppt_y</p:attrName>
                                        </p:attrNameLst>
                                      </p:cBhvr>
                                      <p:tavLst>
                                        <p:tav tm="0">
                                          <p:val>
                                            <p:strVal val="#ppt_y+1"/>
                                          </p:val>
                                        </p:tav>
                                        <p:tav tm="100000">
                                          <p:val>
                                            <p:strVal val="#ppt_y-.03"/>
                                          </p:val>
                                        </p:tav>
                                      </p:tavLst>
                                    </p:anim>
                                    <p:anim calcmode="lin" valueType="num">
                                      <p:cBhvr>
                                        <p:cTn id="17" dur="80" accel="100000" fill="hold">
                                          <p:stCondLst>
                                            <p:cond delay="720"/>
                                          </p:stCondLst>
                                        </p:cTn>
                                        <p:tgtEl>
                                          <p:spTgt spid="66"/>
                                        </p:tgtEl>
                                        <p:attrNameLst>
                                          <p:attrName>ppt_y</p:attrName>
                                        </p:attrNameLst>
                                      </p:cBhvr>
                                      <p:tavLst>
                                        <p:tav tm="0">
                                          <p:val>
                                            <p:strVal val="#ppt_y-.03"/>
                                          </p:val>
                                        </p:tav>
                                        <p:tav tm="100000">
                                          <p:val>
                                            <p:strVal val="#ppt_y"/>
                                          </p:val>
                                        </p:tav>
                                      </p:tavLst>
                                    </p:anim>
                                  </p:childTnLst>
                                </p:cTn>
                              </p:par>
                            </p:childTnLst>
                          </p:cTn>
                        </p:par>
                        <p:par>
                          <p:cTn id="18" fill="hold">
                            <p:stCondLst>
                              <p:cond delay="1600"/>
                            </p:stCondLst>
                            <p:childTnLst>
                              <p:par>
                                <p:cTn id="19" presetID="22" presetClass="entr" presetSubtype="8"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par>
                          <p:cTn id="22" fill="hold">
                            <p:stCondLst>
                              <p:cond delay="2100"/>
                            </p:stCondLst>
                            <p:childTnLst>
                              <p:par>
                                <p:cTn id="23" presetID="1" presetClass="entr" presetSubtype="0" fill="hold" grpId="0" nodeType="after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childTnLst>
                          </p:cTn>
                        </p:par>
                        <p:par>
                          <p:cTn id="25" fill="hold">
                            <p:stCondLst>
                              <p:cond delay="2100"/>
                            </p:stCondLst>
                            <p:childTnLst>
                              <p:par>
                                <p:cTn id="26" presetID="35" presetClass="emph" presetSubtype="0" repeatCount="3000" fill="hold" grpId="1" nodeType="afterEffect">
                                  <p:stCondLst>
                                    <p:cond delay="0"/>
                                  </p:stCondLst>
                                  <p:childTnLst>
                                    <p:anim calcmode="discrete" valueType="str">
                                      <p:cBhvr>
                                        <p:cTn id="27" dur="500" fill="hold"/>
                                        <p:tgtEl>
                                          <p:spTgt spid="62"/>
                                        </p:tgtEl>
                                        <p:attrNameLst>
                                          <p:attrName>style.visibility</p:attrName>
                                        </p:attrNameLst>
                                      </p:cBhvr>
                                      <p:tavLst>
                                        <p:tav tm="0">
                                          <p:val>
                                            <p:strVal val="hidden"/>
                                          </p:val>
                                        </p:tav>
                                        <p:tav tm="50000">
                                          <p:val>
                                            <p:strVal val="visible"/>
                                          </p:val>
                                        </p:tav>
                                      </p:tavLst>
                                    </p:anim>
                                  </p:childTnLst>
                                </p:cTn>
                              </p:par>
                            </p:childTnLst>
                          </p:cTn>
                        </p:par>
                        <p:par>
                          <p:cTn id="28" fill="hold">
                            <p:stCondLst>
                              <p:cond delay="3600"/>
                            </p:stCondLst>
                            <p:childTnLst>
                              <p:par>
                                <p:cTn id="29" presetID="22" presetClass="entr" presetSubtype="1"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up)">
                                      <p:cBhvr>
                                        <p:cTn id="31" dur="500"/>
                                        <p:tgtEl>
                                          <p:spTgt spid="25"/>
                                        </p:tgtEl>
                                      </p:cBhvr>
                                    </p:animEffect>
                                  </p:childTnLst>
                                </p:cTn>
                              </p:par>
                            </p:childTnLst>
                          </p:cTn>
                        </p:par>
                        <p:par>
                          <p:cTn id="32" fill="hold">
                            <p:stCondLst>
                              <p:cond delay="4100"/>
                            </p:stCondLst>
                            <p:childTnLst>
                              <p:par>
                                <p:cTn id="33" presetID="1"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par>
                          <p:cTn id="35" fill="hold">
                            <p:stCondLst>
                              <p:cond delay="4100"/>
                            </p:stCondLst>
                            <p:childTnLst>
                              <p:par>
                                <p:cTn id="36" presetID="35" presetClass="emph" presetSubtype="0" repeatCount="3000" fill="hold" grpId="1" nodeType="afterEffect">
                                  <p:stCondLst>
                                    <p:cond delay="0"/>
                                  </p:stCondLst>
                                  <p:childTnLst>
                                    <p:anim calcmode="discrete" valueType="str">
                                      <p:cBhvr>
                                        <p:cTn id="37" dur="500" fill="hold"/>
                                        <p:tgtEl>
                                          <p:spTgt spid="63"/>
                                        </p:tgtEl>
                                        <p:attrNameLst>
                                          <p:attrName>style.visibility</p:attrName>
                                        </p:attrNameLst>
                                      </p:cBhvr>
                                      <p:tavLst>
                                        <p:tav tm="0">
                                          <p:val>
                                            <p:strVal val="hidden"/>
                                          </p:val>
                                        </p:tav>
                                        <p:tav tm="50000">
                                          <p:val>
                                            <p:strVal val="visible"/>
                                          </p:val>
                                        </p:tav>
                                      </p:tavLst>
                                    </p:anim>
                                  </p:childTnLst>
                                </p:cTn>
                              </p:par>
                            </p:childTnLst>
                          </p:cTn>
                        </p:par>
                        <p:par>
                          <p:cTn id="38" fill="hold">
                            <p:stCondLst>
                              <p:cond delay="5600"/>
                            </p:stCondLst>
                            <p:childTnLst>
                              <p:par>
                                <p:cTn id="39" presetID="22" presetClass="entr" presetSubtype="1"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up)">
                                      <p:cBhvr>
                                        <p:cTn id="41" dur="500"/>
                                        <p:tgtEl>
                                          <p:spTgt spid="26"/>
                                        </p:tgtEl>
                                      </p:cBhvr>
                                    </p:animEffect>
                                  </p:childTnLst>
                                </p:cTn>
                              </p:par>
                            </p:childTnLst>
                          </p:cTn>
                        </p:par>
                        <p:par>
                          <p:cTn id="42" fill="hold">
                            <p:stCondLst>
                              <p:cond delay="6100"/>
                            </p:stCondLst>
                            <p:childTnLst>
                              <p:par>
                                <p:cTn id="43" presetID="1" presetClass="entr" presetSubtype="0" fill="hold" grpId="0" nodeType="after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childTnLst>
                          </p:cTn>
                        </p:par>
                        <p:par>
                          <p:cTn id="45" fill="hold">
                            <p:stCondLst>
                              <p:cond delay="6100"/>
                            </p:stCondLst>
                            <p:childTnLst>
                              <p:par>
                                <p:cTn id="46" presetID="35" presetClass="emph" presetSubtype="0" repeatCount="3000" fill="hold" grpId="1" nodeType="afterEffect">
                                  <p:stCondLst>
                                    <p:cond delay="0"/>
                                  </p:stCondLst>
                                  <p:childTnLst>
                                    <p:anim calcmode="discrete" valueType="str">
                                      <p:cBhvr>
                                        <p:cTn id="47" dur="500" fill="hold"/>
                                        <p:tgtEl>
                                          <p:spTgt spid="64"/>
                                        </p:tgtEl>
                                        <p:attrNameLst>
                                          <p:attrName>style.visibility</p:attrName>
                                        </p:attrNameLst>
                                      </p:cBhvr>
                                      <p:tavLst>
                                        <p:tav tm="0">
                                          <p:val>
                                            <p:strVal val="hidden"/>
                                          </p:val>
                                        </p:tav>
                                        <p:tav tm="50000">
                                          <p:val>
                                            <p:strVal val="visible"/>
                                          </p:val>
                                        </p:tav>
                                      </p:tavLst>
                                    </p:anim>
                                  </p:childTnLst>
                                </p:cTn>
                              </p:par>
                            </p:childTnLst>
                          </p:cTn>
                        </p:par>
                        <p:par>
                          <p:cTn id="48" fill="hold">
                            <p:stCondLst>
                              <p:cond delay="7600"/>
                            </p:stCondLst>
                            <p:childTnLst>
                              <p:par>
                                <p:cTn id="49" presetID="22" presetClass="entr" presetSubtype="2"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right)">
                                      <p:cBhvr>
                                        <p:cTn id="51" dur="500"/>
                                        <p:tgtEl>
                                          <p:spTgt spid="27"/>
                                        </p:tgtEl>
                                      </p:cBhvr>
                                    </p:animEffect>
                                  </p:childTnLst>
                                </p:cTn>
                              </p:par>
                            </p:childTnLst>
                          </p:cTn>
                        </p:par>
                        <p:par>
                          <p:cTn id="52" fill="hold">
                            <p:stCondLst>
                              <p:cond delay="8100"/>
                            </p:stCondLst>
                            <p:childTnLst>
                              <p:par>
                                <p:cTn id="53" presetID="1" presetClass="entr" presetSubtype="0" fill="hold" grpId="0" nodeType="after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childTnLst>
                          </p:cTn>
                        </p:par>
                        <p:par>
                          <p:cTn id="55" fill="hold">
                            <p:stCondLst>
                              <p:cond delay="8100"/>
                            </p:stCondLst>
                            <p:childTnLst>
                              <p:par>
                                <p:cTn id="56" presetID="35" presetClass="emph" presetSubtype="0" repeatCount="3000" fill="hold" grpId="1" nodeType="afterEffect">
                                  <p:stCondLst>
                                    <p:cond delay="0"/>
                                  </p:stCondLst>
                                  <p:childTnLst>
                                    <p:anim calcmode="discrete" valueType="str">
                                      <p:cBhvr>
                                        <p:cTn id="57" dur="500" fill="hold"/>
                                        <p:tgtEl>
                                          <p:spTgt spid="6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5" grpId="0" animBg="1"/>
      <p:bldP spid="26" grpId="0" animBg="1"/>
      <p:bldP spid="27" grpId="0" animBg="1"/>
      <p:bldP spid="62" grpId="0" animBg="1"/>
      <p:bldP spid="62" grpId="1" animBg="1"/>
      <p:bldP spid="63" grpId="0" animBg="1"/>
      <p:bldP spid="63" grpId="1" animBg="1"/>
      <p:bldP spid="64" grpId="0" animBg="1"/>
      <p:bldP spid="64" grpId="1" animBg="1"/>
      <p:bldP spid="67" grpId="0" animBg="1"/>
      <p:bldP spid="67"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8" name="组合 187">
            <a:extLst>
              <a:ext uri="{FF2B5EF4-FFF2-40B4-BE49-F238E27FC236}">
                <a16:creationId xmlns:a16="http://schemas.microsoft.com/office/drawing/2014/main" id="{FD473426-6E42-41F0-8527-0F1837C79EC7}"/>
              </a:ext>
            </a:extLst>
          </p:cNvPr>
          <p:cNvGrpSpPr/>
          <p:nvPr/>
        </p:nvGrpSpPr>
        <p:grpSpPr>
          <a:xfrm>
            <a:off x="526398" y="187110"/>
            <a:ext cx="1980029" cy="858863"/>
            <a:chOff x="2568330" y="1872762"/>
            <a:chExt cx="1633410" cy="708513"/>
          </a:xfrm>
        </p:grpSpPr>
        <p:grpSp>
          <p:nvGrpSpPr>
            <p:cNvPr id="189" name="组合 188">
              <a:extLst>
                <a:ext uri="{FF2B5EF4-FFF2-40B4-BE49-F238E27FC236}">
                  <a16:creationId xmlns:a16="http://schemas.microsoft.com/office/drawing/2014/main" id="{569339C8-669C-47D5-B66E-D09F8205F6C2}"/>
                </a:ext>
              </a:extLst>
            </p:cNvPr>
            <p:cNvGrpSpPr/>
            <p:nvPr/>
          </p:nvGrpSpPr>
          <p:grpSpPr>
            <a:xfrm>
              <a:off x="2655276" y="1872762"/>
              <a:ext cx="1459524" cy="708513"/>
              <a:chOff x="2655276" y="1872762"/>
              <a:chExt cx="1459524" cy="708513"/>
            </a:xfrm>
          </p:grpSpPr>
          <p:sp>
            <p:nvSpPr>
              <p:cNvPr id="191" name="矩形 190">
                <a:extLst>
                  <a:ext uri="{FF2B5EF4-FFF2-40B4-BE49-F238E27FC236}">
                    <a16:creationId xmlns:a16="http://schemas.microsoft.com/office/drawing/2014/main" id="{864C4135-D5C8-453E-B1E7-F50F2C0F8B35}"/>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2" name="图片 191">
                <a:extLst>
                  <a:ext uri="{FF2B5EF4-FFF2-40B4-BE49-F238E27FC236}">
                    <a16:creationId xmlns:a16="http://schemas.microsoft.com/office/drawing/2014/main" id="{E158B21D-B200-430B-82F0-24351FD6D2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90" name="矩形 189">
              <a:extLst>
                <a:ext uri="{FF2B5EF4-FFF2-40B4-BE49-F238E27FC236}">
                  <a16:creationId xmlns:a16="http://schemas.microsoft.com/office/drawing/2014/main" id="{6670E739-BFF3-4671-BCBC-2C19FBFDEEEE}"/>
                </a:ext>
              </a:extLst>
            </p:cNvPr>
            <p:cNvSpPr/>
            <p:nvPr/>
          </p:nvSpPr>
          <p:spPr>
            <a:xfrm>
              <a:off x="2568330" y="1971497"/>
              <a:ext cx="1633410"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估算的深度要求</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94" name="îṥ1íḋê">
            <a:extLst>
              <a:ext uri="{FF2B5EF4-FFF2-40B4-BE49-F238E27FC236}">
                <a16:creationId xmlns:a16="http://schemas.microsoft.com/office/drawing/2014/main" id="{AC23270C-FE86-447D-A16A-EC54B5010739}"/>
              </a:ext>
            </a:extLst>
          </p:cNvPr>
          <p:cNvSpPr/>
          <p:nvPr/>
        </p:nvSpPr>
        <p:spPr>
          <a:xfrm>
            <a:off x="4109830" y="1831161"/>
            <a:ext cx="1833230" cy="1833230"/>
          </a:xfrm>
          <a:prstGeom prst="roundRect">
            <a:avLst>
              <a:gd name="adj" fmla="val 5067"/>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95" name="iśḷíḋe">
            <a:extLst>
              <a:ext uri="{FF2B5EF4-FFF2-40B4-BE49-F238E27FC236}">
                <a16:creationId xmlns:a16="http://schemas.microsoft.com/office/drawing/2014/main" id="{F0F430DA-5D74-4387-B729-8E6415827493}"/>
              </a:ext>
            </a:extLst>
          </p:cNvPr>
          <p:cNvSpPr/>
          <p:nvPr/>
        </p:nvSpPr>
        <p:spPr>
          <a:xfrm>
            <a:off x="4604117" y="2321018"/>
            <a:ext cx="1338943" cy="1338943"/>
          </a:xfrm>
          <a:prstGeom prst="roundRect">
            <a:avLst>
              <a:gd name="adj" fmla="val 5067"/>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68" name="矩形 267">
            <a:extLst>
              <a:ext uri="{FF2B5EF4-FFF2-40B4-BE49-F238E27FC236}">
                <a16:creationId xmlns:a16="http://schemas.microsoft.com/office/drawing/2014/main" id="{882BC619-2973-487F-A7D2-486C81E0687E}"/>
              </a:ext>
            </a:extLst>
          </p:cNvPr>
          <p:cNvSpPr/>
          <p:nvPr/>
        </p:nvSpPr>
        <p:spPr>
          <a:xfrm>
            <a:off x="1974268" y="2652890"/>
            <a:ext cx="2031325" cy="830997"/>
          </a:xfrm>
          <a:prstGeom prst="rect">
            <a:avLst/>
          </a:prstGeom>
        </p:spPr>
        <p:txBody>
          <a:bodyPr wrap="none">
            <a:spAutoFit/>
          </a:bodyPr>
          <a:lstStyle/>
          <a:p>
            <a:pPr algn="ctr"/>
            <a:r>
              <a:rPr lang="zh-CN" altLang="en-US" sz="2400" kern="100" dirty="0">
                <a:solidFill>
                  <a:srgbClr val="404040"/>
                </a:solidFill>
                <a:latin typeface="+mn-ea"/>
                <a:cs typeface="Times New Roman" panose="02020603050405020304" pitchFamily="18" charset="0"/>
              </a:rPr>
              <a:t>工程内容、</a:t>
            </a:r>
            <a:endParaRPr lang="en-US" altLang="zh-CN" sz="2400" kern="100" dirty="0">
              <a:solidFill>
                <a:srgbClr val="404040"/>
              </a:solidFill>
              <a:latin typeface="+mn-ea"/>
              <a:cs typeface="Times New Roman" panose="02020603050405020304" pitchFamily="18" charset="0"/>
            </a:endParaRPr>
          </a:p>
          <a:p>
            <a:pPr algn="ctr"/>
            <a:r>
              <a:rPr lang="zh-CN" altLang="en-US" sz="2400" kern="100" dirty="0">
                <a:solidFill>
                  <a:srgbClr val="404040"/>
                </a:solidFill>
                <a:latin typeface="+mn-ea"/>
                <a:cs typeface="Times New Roman" panose="02020603050405020304" pitchFamily="18" charset="0"/>
              </a:rPr>
              <a:t>费用构成齐全</a:t>
            </a:r>
            <a:endParaRPr lang="zh-CN" altLang="en-US" sz="2400" dirty="0"/>
          </a:p>
        </p:txBody>
      </p:sp>
      <p:sp>
        <p:nvSpPr>
          <p:cNvPr id="196" name="îṣľide">
            <a:extLst>
              <a:ext uri="{FF2B5EF4-FFF2-40B4-BE49-F238E27FC236}">
                <a16:creationId xmlns:a16="http://schemas.microsoft.com/office/drawing/2014/main" id="{D283C6AD-1BC3-4540-A077-34303FA329B4}"/>
              </a:ext>
            </a:extLst>
          </p:cNvPr>
          <p:cNvSpPr/>
          <p:nvPr/>
        </p:nvSpPr>
        <p:spPr>
          <a:xfrm>
            <a:off x="6072524" y="2459457"/>
            <a:ext cx="1204933" cy="1204933"/>
          </a:xfrm>
          <a:prstGeom prst="roundRect">
            <a:avLst>
              <a:gd name="adj" fmla="val 50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97" name="i$ľïde">
            <a:extLst>
              <a:ext uri="{FF2B5EF4-FFF2-40B4-BE49-F238E27FC236}">
                <a16:creationId xmlns:a16="http://schemas.microsoft.com/office/drawing/2014/main" id="{F32DB9E2-95A2-4D8F-B29F-BFEBDC889FC3}"/>
              </a:ext>
            </a:extLst>
          </p:cNvPr>
          <p:cNvSpPr/>
          <p:nvPr/>
        </p:nvSpPr>
        <p:spPr>
          <a:xfrm>
            <a:off x="6072524" y="3000297"/>
            <a:ext cx="664094" cy="664094"/>
          </a:xfrm>
          <a:prstGeom prst="roundRect">
            <a:avLst>
              <a:gd name="adj" fmla="val 50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69" name="矩形 268">
            <a:extLst>
              <a:ext uri="{FF2B5EF4-FFF2-40B4-BE49-F238E27FC236}">
                <a16:creationId xmlns:a16="http://schemas.microsoft.com/office/drawing/2014/main" id="{5CE66E49-8C03-49B9-B82B-CB7C0E548065}"/>
              </a:ext>
            </a:extLst>
          </p:cNvPr>
          <p:cNvSpPr/>
          <p:nvPr/>
        </p:nvSpPr>
        <p:spPr>
          <a:xfrm>
            <a:off x="7406921" y="2828964"/>
            <a:ext cx="2031325" cy="830997"/>
          </a:xfrm>
          <a:prstGeom prst="rect">
            <a:avLst/>
          </a:prstGeom>
        </p:spPr>
        <p:txBody>
          <a:bodyPr wrap="none">
            <a:spAutoFit/>
          </a:bodyPr>
          <a:lstStyle/>
          <a:p>
            <a:pPr algn="ctr"/>
            <a:r>
              <a:rPr lang="zh-CN" altLang="en-US" sz="2400" kern="100" dirty="0">
                <a:solidFill>
                  <a:srgbClr val="404040"/>
                </a:solidFill>
                <a:latin typeface="+mn-ea"/>
                <a:cs typeface="Times New Roman" panose="02020603050405020304" pitchFamily="18" charset="0"/>
              </a:rPr>
              <a:t>不提高或</a:t>
            </a:r>
            <a:endParaRPr lang="en-US" altLang="zh-CN" sz="2400" kern="100" dirty="0">
              <a:solidFill>
                <a:srgbClr val="404040"/>
              </a:solidFill>
              <a:latin typeface="+mn-ea"/>
              <a:cs typeface="Times New Roman" panose="02020603050405020304" pitchFamily="18" charset="0"/>
            </a:endParaRPr>
          </a:p>
          <a:p>
            <a:pPr algn="ctr"/>
            <a:r>
              <a:rPr lang="zh-CN" altLang="en-US" sz="2400" kern="100" dirty="0">
                <a:solidFill>
                  <a:srgbClr val="404040"/>
                </a:solidFill>
                <a:latin typeface="+mn-ea"/>
                <a:cs typeface="Times New Roman" panose="02020603050405020304" pitchFamily="18" charset="0"/>
              </a:rPr>
              <a:t>降低估算标准</a:t>
            </a:r>
          </a:p>
        </p:txBody>
      </p:sp>
      <p:sp>
        <p:nvSpPr>
          <p:cNvPr id="200" name="ïsḷïḑê">
            <a:extLst>
              <a:ext uri="{FF2B5EF4-FFF2-40B4-BE49-F238E27FC236}">
                <a16:creationId xmlns:a16="http://schemas.microsoft.com/office/drawing/2014/main" id="{454763C0-C835-4588-8B0E-8F94EBEF09E1}"/>
              </a:ext>
            </a:extLst>
          </p:cNvPr>
          <p:cNvSpPr/>
          <p:nvPr/>
        </p:nvSpPr>
        <p:spPr>
          <a:xfrm>
            <a:off x="6072524" y="3784468"/>
            <a:ext cx="1675850" cy="1675850"/>
          </a:xfrm>
          <a:prstGeom prst="roundRect">
            <a:avLst>
              <a:gd name="adj" fmla="val 5067"/>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01" name="iSḻídé">
            <a:extLst>
              <a:ext uri="{FF2B5EF4-FFF2-40B4-BE49-F238E27FC236}">
                <a16:creationId xmlns:a16="http://schemas.microsoft.com/office/drawing/2014/main" id="{B5CE5B2B-6D70-4E8C-AB26-7B704BF844AB}"/>
              </a:ext>
            </a:extLst>
          </p:cNvPr>
          <p:cNvSpPr/>
          <p:nvPr/>
        </p:nvSpPr>
        <p:spPr>
          <a:xfrm>
            <a:off x="6072524" y="3784468"/>
            <a:ext cx="1252694" cy="1252694"/>
          </a:xfrm>
          <a:prstGeom prst="roundRect">
            <a:avLst>
              <a:gd name="adj" fmla="val 506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70" name="矩形 269">
            <a:extLst>
              <a:ext uri="{FF2B5EF4-FFF2-40B4-BE49-F238E27FC236}">
                <a16:creationId xmlns:a16="http://schemas.microsoft.com/office/drawing/2014/main" id="{0D3B910B-39EB-40CE-83BA-7F7D7F863184}"/>
              </a:ext>
            </a:extLst>
          </p:cNvPr>
          <p:cNvSpPr/>
          <p:nvPr/>
        </p:nvSpPr>
        <p:spPr>
          <a:xfrm>
            <a:off x="7877838" y="4293652"/>
            <a:ext cx="1723549" cy="830997"/>
          </a:xfrm>
          <a:prstGeom prst="rect">
            <a:avLst/>
          </a:prstGeom>
        </p:spPr>
        <p:txBody>
          <a:bodyPr wrap="none">
            <a:spAutoFit/>
          </a:bodyPr>
          <a:lstStyle/>
          <a:p>
            <a:pPr algn="ctr"/>
            <a:r>
              <a:rPr lang="zh-CN" altLang="en-US" sz="2400" kern="100" dirty="0">
                <a:solidFill>
                  <a:srgbClr val="404040"/>
                </a:solidFill>
                <a:latin typeface="+mn-ea"/>
                <a:cs typeface="Times New Roman" panose="02020603050405020304" pitchFamily="18" charset="0"/>
              </a:rPr>
              <a:t>不少算、</a:t>
            </a:r>
            <a:endParaRPr lang="en-US" altLang="zh-CN" sz="2400" kern="100" dirty="0">
              <a:solidFill>
                <a:srgbClr val="404040"/>
              </a:solidFill>
              <a:latin typeface="+mn-ea"/>
              <a:cs typeface="Times New Roman" panose="02020603050405020304" pitchFamily="18" charset="0"/>
            </a:endParaRPr>
          </a:p>
          <a:p>
            <a:pPr algn="ctr"/>
            <a:r>
              <a:rPr lang="zh-CN" altLang="en-US" sz="2400" kern="100" dirty="0">
                <a:solidFill>
                  <a:srgbClr val="404040"/>
                </a:solidFill>
                <a:latin typeface="+mn-ea"/>
                <a:cs typeface="Times New Roman" panose="02020603050405020304" pitchFamily="18" charset="0"/>
              </a:rPr>
              <a:t>不重复计算</a:t>
            </a:r>
          </a:p>
        </p:txBody>
      </p:sp>
      <p:sp>
        <p:nvSpPr>
          <p:cNvPr id="198" name="ïśḷíḑe">
            <a:extLst>
              <a:ext uri="{FF2B5EF4-FFF2-40B4-BE49-F238E27FC236}">
                <a16:creationId xmlns:a16="http://schemas.microsoft.com/office/drawing/2014/main" id="{DC7A51C5-66F3-4253-84D8-A6FD512850DF}"/>
              </a:ext>
            </a:extLst>
          </p:cNvPr>
          <p:cNvSpPr/>
          <p:nvPr/>
        </p:nvSpPr>
        <p:spPr>
          <a:xfrm>
            <a:off x="4463026" y="3784468"/>
            <a:ext cx="1480034" cy="1480034"/>
          </a:xfrm>
          <a:prstGeom prst="roundRect">
            <a:avLst>
              <a:gd name="adj" fmla="val 506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99" name="íS1iḓe">
            <a:extLst>
              <a:ext uri="{FF2B5EF4-FFF2-40B4-BE49-F238E27FC236}">
                <a16:creationId xmlns:a16="http://schemas.microsoft.com/office/drawing/2014/main" id="{2611214D-3ECF-4371-A68C-3F5A7070B56E}"/>
              </a:ext>
            </a:extLst>
          </p:cNvPr>
          <p:cNvSpPr/>
          <p:nvPr/>
        </p:nvSpPr>
        <p:spPr>
          <a:xfrm>
            <a:off x="4954814" y="3784468"/>
            <a:ext cx="988246" cy="988246"/>
          </a:xfrm>
          <a:prstGeom prst="roundRect">
            <a:avLst>
              <a:gd name="adj" fmla="val 5067"/>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271" name="矩形 270">
            <a:extLst>
              <a:ext uri="{FF2B5EF4-FFF2-40B4-BE49-F238E27FC236}">
                <a16:creationId xmlns:a16="http://schemas.microsoft.com/office/drawing/2014/main" id="{7D8095B6-8F92-4FE1-BAC4-AC271420C7FC}"/>
              </a:ext>
            </a:extLst>
          </p:cNvPr>
          <p:cNvSpPr/>
          <p:nvPr/>
        </p:nvSpPr>
        <p:spPr>
          <a:xfrm>
            <a:off x="2947364" y="4293652"/>
            <a:ext cx="1415772" cy="461665"/>
          </a:xfrm>
          <a:prstGeom prst="rect">
            <a:avLst/>
          </a:prstGeom>
        </p:spPr>
        <p:txBody>
          <a:bodyPr wrap="none">
            <a:spAutoFit/>
          </a:bodyPr>
          <a:lstStyle/>
          <a:p>
            <a:r>
              <a:rPr lang="zh-CN" altLang="en-US" sz="2400" kern="100" dirty="0">
                <a:solidFill>
                  <a:srgbClr val="404040"/>
                </a:solidFill>
                <a:latin typeface="+mn-ea"/>
                <a:cs typeface="Times New Roman" panose="02020603050405020304" pitchFamily="18" charset="0"/>
              </a:rPr>
              <a:t>计算合理</a:t>
            </a:r>
          </a:p>
        </p:txBody>
      </p:sp>
      <p:sp>
        <p:nvSpPr>
          <p:cNvPr id="2" name="矩形 1">
            <a:extLst>
              <a:ext uri="{FF2B5EF4-FFF2-40B4-BE49-F238E27FC236}">
                <a16:creationId xmlns:a16="http://schemas.microsoft.com/office/drawing/2014/main" id="{E7B15BE3-A0AA-4ADF-A59D-8CACB161F287}"/>
              </a:ext>
            </a:extLst>
          </p:cNvPr>
          <p:cNvSpPr/>
          <p:nvPr/>
        </p:nvSpPr>
        <p:spPr>
          <a:xfrm>
            <a:off x="5105986" y="1235298"/>
            <a:ext cx="1980029" cy="400110"/>
          </a:xfrm>
          <a:prstGeom prst="rect">
            <a:avLst/>
          </a:prstGeom>
        </p:spPr>
        <p:txBody>
          <a:bodyPr wrap="none">
            <a:spAutoFit/>
          </a:bodyPr>
          <a:lstStyle/>
          <a:p>
            <a:r>
              <a:rPr lang="zh-CN" altLang="en-US" sz="2000" b="1" dirty="0"/>
              <a:t>可研估算应做到</a:t>
            </a:r>
          </a:p>
        </p:txBody>
      </p:sp>
      <p:grpSp>
        <p:nvGrpSpPr>
          <p:cNvPr id="4" name="组合 3">
            <a:extLst>
              <a:ext uri="{FF2B5EF4-FFF2-40B4-BE49-F238E27FC236}">
                <a16:creationId xmlns:a16="http://schemas.microsoft.com/office/drawing/2014/main" id="{3569CF66-603A-4044-B025-C7CFAC976257}"/>
              </a:ext>
            </a:extLst>
          </p:cNvPr>
          <p:cNvGrpSpPr/>
          <p:nvPr/>
        </p:nvGrpSpPr>
        <p:grpSpPr>
          <a:xfrm>
            <a:off x="5105986" y="2833523"/>
            <a:ext cx="614322" cy="611284"/>
            <a:chOff x="4954814" y="187109"/>
            <a:chExt cx="472368" cy="470032"/>
          </a:xfrm>
        </p:grpSpPr>
        <p:sp>
          <p:nvSpPr>
            <p:cNvPr id="3" name="矩形: 圆角 2">
              <a:extLst>
                <a:ext uri="{FF2B5EF4-FFF2-40B4-BE49-F238E27FC236}">
                  <a16:creationId xmlns:a16="http://schemas.microsoft.com/office/drawing/2014/main" id="{3222A2AB-0DE9-47D7-AD79-17FB384FBD3D}"/>
                </a:ext>
              </a:extLst>
            </p:cNvPr>
            <p:cNvSpPr/>
            <p:nvPr/>
          </p:nvSpPr>
          <p:spPr>
            <a:xfrm>
              <a:off x="4954814" y="187110"/>
              <a:ext cx="224139" cy="224139"/>
            </a:xfrm>
            <a:prstGeom prst="roundRect">
              <a:avLst>
                <a:gd name="adj" fmla="val 326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圆角 28">
              <a:extLst>
                <a:ext uri="{FF2B5EF4-FFF2-40B4-BE49-F238E27FC236}">
                  <a16:creationId xmlns:a16="http://schemas.microsoft.com/office/drawing/2014/main" id="{437AB340-467D-435F-A428-9FCF1AA843AE}"/>
                </a:ext>
              </a:extLst>
            </p:cNvPr>
            <p:cNvSpPr/>
            <p:nvPr/>
          </p:nvSpPr>
          <p:spPr>
            <a:xfrm>
              <a:off x="5203043" y="187109"/>
              <a:ext cx="224139" cy="224139"/>
            </a:xfrm>
            <a:prstGeom prst="roundRect">
              <a:avLst>
                <a:gd name="adj" fmla="val 326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id="{FAED5ED6-5688-482C-8108-C138F9C4BDF2}"/>
                </a:ext>
              </a:extLst>
            </p:cNvPr>
            <p:cNvSpPr/>
            <p:nvPr/>
          </p:nvSpPr>
          <p:spPr>
            <a:xfrm>
              <a:off x="4954814" y="433002"/>
              <a:ext cx="224139" cy="224139"/>
            </a:xfrm>
            <a:prstGeom prst="roundRect">
              <a:avLst>
                <a:gd name="adj" fmla="val 326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7FBF0F02-B2B8-4F05-BA95-2E78C85ADB59}"/>
                </a:ext>
              </a:extLst>
            </p:cNvPr>
            <p:cNvSpPr/>
            <p:nvPr/>
          </p:nvSpPr>
          <p:spPr>
            <a:xfrm>
              <a:off x="5203043" y="433001"/>
              <a:ext cx="224139" cy="224139"/>
            </a:xfrm>
            <a:prstGeom prst="roundRect">
              <a:avLst>
                <a:gd name="adj" fmla="val 326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圆角 4">
            <a:extLst>
              <a:ext uri="{FF2B5EF4-FFF2-40B4-BE49-F238E27FC236}">
                <a16:creationId xmlns:a16="http://schemas.microsoft.com/office/drawing/2014/main" id="{04130B8D-4F55-4DA0-BC62-59133C6965CF}"/>
              </a:ext>
            </a:extLst>
          </p:cNvPr>
          <p:cNvSpPr/>
          <p:nvPr/>
        </p:nvSpPr>
        <p:spPr>
          <a:xfrm>
            <a:off x="6121996" y="3052944"/>
            <a:ext cx="565150" cy="50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708F73C1-AD45-48A3-BADF-6D00F82B3334}"/>
              </a:ext>
            </a:extLst>
          </p:cNvPr>
          <p:cNvSpPr/>
          <p:nvPr/>
        </p:nvSpPr>
        <p:spPr>
          <a:xfrm>
            <a:off x="6121996" y="3560944"/>
            <a:ext cx="565150" cy="50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下 5">
            <a:extLst>
              <a:ext uri="{FF2B5EF4-FFF2-40B4-BE49-F238E27FC236}">
                <a16:creationId xmlns:a16="http://schemas.microsoft.com/office/drawing/2014/main" id="{C851867D-C97A-4723-A5E4-A22AEA6C9FED}"/>
              </a:ext>
            </a:extLst>
          </p:cNvPr>
          <p:cNvSpPr/>
          <p:nvPr/>
        </p:nvSpPr>
        <p:spPr>
          <a:xfrm>
            <a:off x="6185923" y="3162398"/>
            <a:ext cx="218648" cy="321489"/>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下 35">
            <a:extLst>
              <a:ext uri="{FF2B5EF4-FFF2-40B4-BE49-F238E27FC236}">
                <a16:creationId xmlns:a16="http://schemas.microsoft.com/office/drawing/2014/main" id="{D5124D27-9132-467D-8919-1C6021214BB6}"/>
              </a:ext>
            </a:extLst>
          </p:cNvPr>
          <p:cNvSpPr/>
          <p:nvPr/>
        </p:nvSpPr>
        <p:spPr>
          <a:xfrm flipV="1">
            <a:off x="6404571" y="3162398"/>
            <a:ext cx="219600" cy="321489"/>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47D784AA-A1CD-4256-8F3B-BE0DA1C69E32}"/>
              </a:ext>
            </a:extLst>
          </p:cNvPr>
          <p:cNvSpPr/>
          <p:nvPr/>
        </p:nvSpPr>
        <p:spPr>
          <a:xfrm>
            <a:off x="5570392" y="4431933"/>
            <a:ext cx="240324" cy="2403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C3DD1B68-D61C-4F24-9271-3C8A1CCDA675}"/>
              </a:ext>
            </a:extLst>
          </p:cNvPr>
          <p:cNvGrpSpPr/>
          <p:nvPr/>
        </p:nvGrpSpPr>
        <p:grpSpPr>
          <a:xfrm>
            <a:off x="5144715" y="3946624"/>
            <a:ext cx="608443" cy="663933"/>
            <a:chOff x="7386638" y="2346325"/>
            <a:chExt cx="1984375" cy="2165350"/>
          </a:xfrm>
        </p:grpSpPr>
        <p:sp>
          <p:nvSpPr>
            <p:cNvPr id="41" name="Freeform 11">
              <a:extLst>
                <a:ext uri="{FF2B5EF4-FFF2-40B4-BE49-F238E27FC236}">
                  <a16:creationId xmlns:a16="http://schemas.microsoft.com/office/drawing/2014/main" id="{F9D8FB50-3DA0-4125-B639-CD1D8A7834B8}"/>
                </a:ext>
              </a:extLst>
            </p:cNvPr>
            <p:cNvSpPr>
              <a:spLocks noEditPoints="1"/>
            </p:cNvSpPr>
            <p:nvPr/>
          </p:nvSpPr>
          <p:spPr bwMode="auto">
            <a:xfrm>
              <a:off x="7761288" y="2886075"/>
              <a:ext cx="1206500" cy="1041400"/>
            </a:xfrm>
            <a:custGeom>
              <a:avLst/>
              <a:gdLst>
                <a:gd name="T0" fmla="*/ 1660 w 1713"/>
                <a:gd name="T1" fmla="*/ 0 h 1480"/>
                <a:gd name="T2" fmla="*/ 53 w 1713"/>
                <a:gd name="T3" fmla="*/ 0 h 1480"/>
                <a:gd name="T4" fmla="*/ 0 w 1713"/>
                <a:gd name="T5" fmla="*/ 53 h 1480"/>
                <a:gd name="T6" fmla="*/ 53 w 1713"/>
                <a:gd name="T7" fmla="*/ 107 h 1480"/>
                <a:gd name="T8" fmla="*/ 1660 w 1713"/>
                <a:gd name="T9" fmla="*/ 107 h 1480"/>
                <a:gd name="T10" fmla="*/ 1713 w 1713"/>
                <a:gd name="T11" fmla="*/ 53 h 1480"/>
                <a:gd name="T12" fmla="*/ 1660 w 1713"/>
                <a:gd name="T13" fmla="*/ 0 h 1480"/>
                <a:gd name="T14" fmla="*/ 1238 w 1713"/>
                <a:gd name="T15" fmla="*/ 449 h 1480"/>
                <a:gd name="T16" fmla="*/ 53 w 1713"/>
                <a:gd name="T17" fmla="*/ 449 h 1480"/>
                <a:gd name="T18" fmla="*/ 0 w 1713"/>
                <a:gd name="T19" fmla="*/ 502 h 1480"/>
                <a:gd name="T20" fmla="*/ 53 w 1713"/>
                <a:gd name="T21" fmla="*/ 556 h 1480"/>
                <a:gd name="T22" fmla="*/ 1238 w 1713"/>
                <a:gd name="T23" fmla="*/ 556 h 1480"/>
                <a:gd name="T24" fmla="*/ 1291 w 1713"/>
                <a:gd name="T25" fmla="*/ 502 h 1480"/>
                <a:gd name="T26" fmla="*/ 1238 w 1713"/>
                <a:gd name="T27" fmla="*/ 449 h 1480"/>
                <a:gd name="T28" fmla="*/ 830 w 1713"/>
                <a:gd name="T29" fmla="*/ 907 h 1480"/>
                <a:gd name="T30" fmla="*/ 53 w 1713"/>
                <a:gd name="T31" fmla="*/ 907 h 1480"/>
                <a:gd name="T32" fmla="*/ 0 w 1713"/>
                <a:gd name="T33" fmla="*/ 960 h 1480"/>
                <a:gd name="T34" fmla="*/ 53 w 1713"/>
                <a:gd name="T35" fmla="*/ 1013 h 1480"/>
                <a:gd name="T36" fmla="*/ 830 w 1713"/>
                <a:gd name="T37" fmla="*/ 1013 h 1480"/>
                <a:gd name="T38" fmla="*/ 883 w 1713"/>
                <a:gd name="T39" fmla="*/ 960 h 1480"/>
                <a:gd name="T40" fmla="*/ 830 w 1713"/>
                <a:gd name="T41" fmla="*/ 907 h 1480"/>
                <a:gd name="T42" fmla="*/ 495 w 1713"/>
                <a:gd name="T43" fmla="*/ 1373 h 1480"/>
                <a:gd name="T44" fmla="*/ 53 w 1713"/>
                <a:gd name="T45" fmla="*/ 1373 h 1480"/>
                <a:gd name="T46" fmla="*/ 0 w 1713"/>
                <a:gd name="T47" fmla="*/ 1427 h 1480"/>
                <a:gd name="T48" fmla="*/ 53 w 1713"/>
                <a:gd name="T49" fmla="*/ 1480 h 1480"/>
                <a:gd name="T50" fmla="*/ 495 w 1713"/>
                <a:gd name="T51" fmla="*/ 1480 h 1480"/>
                <a:gd name="T52" fmla="*/ 548 w 1713"/>
                <a:gd name="T53" fmla="*/ 1427 h 1480"/>
                <a:gd name="T54" fmla="*/ 495 w 1713"/>
                <a:gd name="T55" fmla="*/ 1373 h 1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13" h="1480">
                  <a:moveTo>
                    <a:pt x="1660" y="0"/>
                  </a:moveTo>
                  <a:lnTo>
                    <a:pt x="53" y="0"/>
                  </a:lnTo>
                  <a:cubicBezTo>
                    <a:pt x="24" y="0"/>
                    <a:pt x="0" y="24"/>
                    <a:pt x="0" y="53"/>
                  </a:cubicBezTo>
                  <a:cubicBezTo>
                    <a:pt x="0" y="83"/>
                    <a:pt x="24" y="107"/>
                    <a:pt x="53" y="107"/>
                  </a:cubicBezTo>
                  <a:lnTo>
                    <a:pt x="1660" y="107"/>
                  </a:lnTo>
                  <a:cubicBezTo>
                    <a:pt x="1690" y="107"/>
                    <a:pt x="1713" y="83"/>
                    <a:pt x="1713" y="53"/>
                  </a:cubicBezTo>
                  <a:cubicBezTo>
                    <a:pt x="1713" y="24"/>
                    <a:pt x="1690" y="0"/>
                    <a:pt x="1660" y="0"/>
                  </a:cubicBezTo>
                  <a:close/>
                  <a:moveTo>
                    <a:pt x="1238" y="449"/>
                  </a:moveTo>
                  <a:lnTo>
                    <a:pt x="53" y="449"/>
                  </a:lnTo>
                  <a:cubicBezTo>
                    <a:pt x="24" y="449"/>
                    <a:pt x="0" y="473"/>
                    <a:pt x="0" y="502"/>
                  </a:cubicBezTo>
                  <a:cubicBezTo>
                    <a:pt x="0" y="532"/>
                    <a:pt x="24" y="556"/>
                    <a:pt x="53" y="556"/>
                  </a:cubicBezTo>
                  <a:lnTo>
                    <a:pt x="1238" y="556"/>
                  </a:lnTo>
                  <a:cubicBezTo>
                    <a:pt x="1267" y="556"/>
                    <a:pt x="1291" y="532"/>
                    <a:pt x="1291" y="502"/>
                  </a:cubicBezTo>
                  <a:cubicBezTo>
                    <a:pt x="1291" y="473"/>
                    <a:pt x="1267" y="449"/>
                    <a:pt x="1238" y="449"/>
                  </a:cubicBezTo>
                  <a:close/>
                  <a:moveTo>
                    <a:pt x="830" y="907"/>
                  </a:moveTo>
                  <a:lnTo>
                    <a:pt x="53" y="907"/>
                  </a:lnTo>
                  <a:cubicBezTo>
                    <a:pt x="24" y="907"/>
                    <a:pt x="0" y="931"/>
                    <a:pt x="0" y="960"/>
                  </a:cubicBezTo>
                  <a:cubicBezTo>
                    <a:pt x="0" y="990"/>
                    <a:pt x="24" y="1013"/>
                    <a:pt x="53" y="1013"/>
                  </a:cubicBezTo>
                  <a:lnTo>
                    <a:pt x="830" y="1013"/>
                  </a:lnTo>
                  <a:cubicBezTo>
                    <a:pt x="860" y="1013"/>
                    <a:pt x="883" y="990"/>
                    <a:pt x="883" y="960"/>
                  </a:cubicBezTo>
                  <a:cubicBezTo>
                    <a:pt x="883" y="931"/>
                    <a:pt x="860" y="907"/>
                    <a:pt x="830" y="907"/>
                  </a:cubicBezTo>
                  <a:close/>
                  <a:moveTo>
                    <a:pt x="495" y="1373"/>
                  </a:moveTo>
                  <a:lnTo>
                    <a:pt x="53" y="1373"/>
                  </a:lnTo>
                  <a:cubicBezTo>
                    <a:pt x="24" y="1373"/>
                    <a:pt x="0" y="1397"/>
                    <a:pt x="0" y="1427"/>
                  </a:cubicBezTo>
                  <a:cubicBezTo>
                    <a:pt x="0" y="1456"/>
                    <a:pt x="24" y="1480"/>
                    <a:pt x="53" y="1480"/>
                  </a:cubicBezTo>
                  <a:lnTo>
                    <a:pt x="495" y="1480"/>
                  </a:lnTo>
                  <a:cubicBezTo>
                    <a:pt x="524" y="1480"/>
                    <a:pt x="548" y="1456"/>
                    <a:pt x="548" y="1427"/>
                  </a:cubicBezTo>
                  <a:cubicBezTo>
                    <a:pt x="548" y="1397"/>
                    <a:pt x="524" y="1373"/>
                    <a:pt x="495" y="1373"/>
                  </a:cubicBez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12">
              <a:extLst>
                <a:ext uri="{FF2B5EF4-FFF2-40B4-BE49-F238E27FC236}">
                  <a16:creationId xmlns:a16="http://schemas.microsoft.com/office/drawing/2014/main" id="{1685039E-1194-4510-BAA3-CC2B198BA34C}"/>
                </a:ext>
              </a:extLst>
            </p:cNvPr>
            <p:cNvSpPr>
              <a:spLocks/>
            </p:cNvSpPr>
            <p:nvPr/>
          </p:nvSpPr>
          <p:spPr bwMode="auto">
            <a:xfrm>
              <a:off x="7386638" y="2346325"/>
              <a:ext cx="1984375" cy="2165350"/>
            </a:xfrm>
            <a:custGeom>
              <a:avLst/>
              <a:gdLst>
                <a:gd name="T0" fmla="*/ 1585 w 2818"/>
                <a:gd name="T1" fmla="*/ 2969 h 3076"/>
                <a:gd name="T2" fmla="*/ 240 w 2818"/>
                <a:gd name="T3" fmla="*/ 2969 h 3076"/>
                <a:gd name="T4" fmla="*/ 107 w 2818"/>
                <a:gd name="T5" fmla="*/ 2836 h 3076"/>
                <a:gd name="T6" fmla="*/ 107 w 2818"/>
                <a:gd name="T7" fmla="*/ 240 h 3076"/>
                <a:gd name="T8" fmla="*/ 240 w 2818"/>
                <a:gd name="T9" fmla="*/ 107 h 3076"/>
                <a:gd name="T10" fmla="*/ 2578 w 2818"/>
                <a:gd name="T11" fmla="*/ 107 h 3076"/>
                <a:gd name="T12" fmla="*/ 2711 w 2818"/>
                <a:gd name="T13" fmla="*/ 240 h 3076"/>
                <a:gd name="T14" fmla="*/ 2711 w 2818"/>
                <a:gd name="T15" fmla="*/ 1918 h 3076"/>
                <a:gd name="T16" fmla="*/ 2818 w 2818"/>
                <a:gd name="T17" fmla="*/ 1965 h 3076"/>
                <a:gd name="T18" fmla="*/ 2818 w 2818"/>
                <a:gd name="T19" fmla="*/ 240 h 3076"/>
                <a:gd name="T20" fmla="*/ 2578 w 2818"/>
                <a:gd name="T21" fmla="*/ 0 h 3076"/>
                <a:gd name="T22" fmla="*/ 240 w 2818"/>
                <a:gd name="T23" fmla="*/ 0 h 3076"/>
                <a:gd name="T24" fmla="*/ 0 w 2818"/>
                <a:gd name="T25" fmla="*/ 240 h 3076"/>
                <a:gd name="T26" fmla="*/ 0 w 2818"/>
                <a:gd name="T27" fmla="*/ 2836 h 3076"/>
                <a:gd name="T28" fmla="*/ 240 w 2818"/>
                <a:gd name="T29" fmla="*/ 3076 h 3076"/>
                <a:gd name="T30" fmla="*/ 1624 w 2818"/>
                <a:gd name="T31" fmla="*/ 3076 h 3076"/>
                <a:gd name="T32" fmla="*/ 1585 w 2818"/>
                <a:gd name="T33" fmla="*/ 2969 h 3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18" h="3076">
                  <a:moveTo>
                    <a:pt x="1585" y="2969"/>
                  </a:moveTo>
                  <a:lnTo>
                    <a:pt x="240" y="2969"/>
                  </a:lnTo>
                  <a:cubicBezTo>
                    <a:pt x="166" y="2969"/>
                    <a:pt x="107" y="2910"/>
                    <a:pt x="107" y="2836"/>
                  </a:cubicBezTo>
                  <a:lnTo>
                    <a:pt x="107" y="240"/>
                  </a:lnTo>
                  <a:cubicBezTo>
                    <a:pt x="107" y="167"/>
                    <a:pt x="166" y="107"/>
                    <a:pt x="240" y="107"/>
                  </a:cubicBezTo>
                  <a:lnTo>
                    <a:pt x="2578" y="107"/>
                  </a:lnTo>
                  <a:cubicBezTo>
                    <a:pt x="2651" y="107"/>
                    <a:pt x="2711" y="167"/>
                    <a:pt x="2711" y="240"/>
                  </a:cubicBezTo>
                  <a:lnTo>
                    <a:pt x="2711" y="1918"/>
                  </a:lnTo>
                  <a:cubicBezTo>
                    <a:pt x="2748" y="1931"/>
                    <a:pt x="2784" y="1947"/>
                    <a:pt x="2818" y="1965"/>
                  </a:cubicBezTo>
                  <a:lnTo>
                    <a:pt x="2818" y="240"/>
                  </a:lnTo>
                  <a:cubicBezTo>
                    <a:pt x="2818" y="108"/>
                    <a:pt x="2710" y="0"/>
                    <a:pt x="2578" y="0"/>
                  </a:cubicBezTo>
                  <a:lnTo>
                    <a:pt x="240" y="0"/>
                  </a:lnTo>
                  <a:cubicBezTo>
                    <a:pt x="108" y="0"/>
                    <a:pt x="0" y="108"/>
                    <a:pt x="0" y="240"/>
                  </a:cubicBezTo>
                  <a:lnTo>
                    <a:pt x="0" y="2836"/>
                  </a:lnTo>
                  <a:cubicBezTo>
                    <a:pt x="0" y="2968"/>
                    <a:pt x="108" y="3076"/>
                    <a:pt x="240" y="3076"/>
                  </a:cubicBezTo>
                  <a:lnTo>
                    <a:pt x="1624" y="3076"/>
                  </a:lnTo>
                  <a:cubicBezTo>
                    <a:pt x="1608" y="3042"/>
                    <a:pt x="1595" y="3006"/>
                    <a:pt x="1585" y="2969"/>
                  </a:cubicBez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3" name="Freeform 13">
            <a:extLst>
              <a:ext uri="{FF2B5EF4-FFF2-40B4-BE49-F238E27FC236}">
                <a16:creationId xmlns:a16="http://schemas.microsoft.com/office/drawing/2014/main" id="{D174049B-B5AD-4878-B7D8-D63B1A6394A6}"/>
              </a:ext>
            </a:extLst>
          </p:cNvPr>
          <p:cNvSpPr>
            <a:spLocks noEditPoints="1"/>
          </p:cNvSpPr>
          <p:nvPr/>
        </p:nvSpPr>
        <p:spPr bwMode="auto">
          <a:xfrm>
            <a:off x="5570972" y="4431888"/>
            <a:ext cx="240156" cy="240156"/>
          </a:xfrm>
          <a:custGeom>
            <a:avLst/>
            <a:gdLst>
              <a:gd name="T0" fmla="*/ 634 w 1268"/>
              <a:gd name="T1" fmla="*/ 0 h 1268"/>
              <a:gd name="T2" fmla="*/ 0 w 1268"/>
              <a:gd name="T3" fmla="*/ 634 h 1268"/>
              <a:gd name="T4" fmla="*/ 634 w 1268"/>
              <a:gd name="T5" fmla="*/ 1268 h 1268"/>
              <a:gd name="T6" fmla="*/ 1268 w 1268"/>
              <a:gd name="T7" fmla="*/ 634 h 1268"/>
              <a:gd name="T8" fmla="*/ 634 w 1268"/>
              <a:gd name="T9" fmla="*/ 0 h 1268"/>
              <a:gd name="T10" fmla="*/ 668 w 1268"/>
              <a:gd name="T11" fmla="*/ 868 h 1268"/>
              <a:gd name="T12" fmla="*/ 587 w 1268"/>
              <a:gd name="T13" fmla="*/ 948 h 1268"/>
              <a:gd name="T14" fmla="*/ 507 w 1268"/>
              <a:gd name="T15" fmla="*/ 868 h 1268"/>
              <a:gd name="T16" fmla="*/ 237 w 1268"/>
              <a:gd name="T17" fmla="*/ 598 h 1268"/>
              <a:gd name="T18" fmla="*/ 318 w 1268"/>
              <a:gd name="T19" fmla="*/ 517 h 1268"/>
              <a:gd name="T20" fmla="*/ 587 w 1268"/>
              <a:gd name="T21" fmla="*/ 787 h 1268"/>
              <a:gd name="T22" fmla="*/ 1002 w 1268"/>
              <a:gd name="T23" fmla="*/ 372 h 1268"/>
              <a:gd name="T24" fmla="*/ 1083 w 1268"/>
              <a:gd name="T25" fmla="*/ 453 h 1268"/>
              <a:gd name="T26" fmla="*/ 668 w 1268"/>
              <a:gd name="T27" fmla="*/ 868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68" h="1268">
                <a:moveTo>
                  <a:pt x="634" y="0"/>
                </a:moveTo>
                <a:cubicBezTo>
                  <a:pt x="284" y="0"/>
                  <a:pt x="0" y="284"/>
                  <a:pt x="0" y="634"/>
                </a:cubicBezTo>
                <a:cubicBezTo>
                  <a:pt x="0" y="984"/>
                  <a:pt x="284" y="1268"/>
                  <a:pt x="634" y="1268"/>
                </a:cubicBezTo>
                <a:cubicBezTo>
                  <a:pt x="984" y="1268"/>
                  <a:pt x="1268" y="984"/>
                  <a:pt x="1268" y="634"/>
                </a:cubicBezTo>
                <a:cubicBezTo>
                  <a:pt x="1268" y="284"/>
                  <a:pt x="984" y="0"/>
                  <a:pt x="634" y="0"/>
                </a:cubicBezTo>
                <a:close/>
                <a:moveTo>
                  <a:pt x="668" y="868"/>
                </a:moveTo>
                <a:lnTo>
                  <a:pt x="587" y="948"/>
                </a:lnTo>
                <a:lnTo>
                  <a:pt x="507" y="868"/>
                </a:lnTo>
                <a:lnTo>
                  <a:pt x="237" y="598"/>
                </a:lnTo>
                <a:lnTo>
                  <a:pt x="318" y="517"/>
                </a:lnTo>
                <a:lnTo>
                  <a:pt x="587" y="787"/>
                </a:lnTo>
                <a:lnTo>
                  <a:pt x="1002" y="372"/>
                </a:lnTo>
                <a:lnTo>
                  <a:pt x="1083" y="453"/>
                </a:lnTo>
                <a:lnTo>
                  <a:pt x="668" y="86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5">
            <a:extLst>
              <a:ext uri="{FF2B5EF4-FFF2-40B4-BE49-F238E27FC236}">
                <a16:creationId xmlns:a16="http://schemas.microsoft.com/office/drawing/2014/main" id="{33CC23E7-7793-4D16-9ED8-66EBB23FF8EC}"/>
              </a:ext>
            </a:extLst>
          </p:cNvPr>
          <p:cNvSpPr>
            <a:spLocks noEditPoints="1"/>
          </p:cNvSpPr>
          <p:nvPr/>
        </p:nvSpPr>
        <p:spPr bwMode="auto">
          <a:xfrm>
            <a:off x="6527071" y="4281783"/>
            <a:ext cx="319403" cy="318091"/>
          </a:xfrm>
          <a:custGeom>
            <a:avLst/>
            <a:gdLst>
              <a:gd name="T0" fmla="*/ 96 w 2197"/>
              <a:gd name="T1" fmla="*/ 788 h 2188"/>
              <a:gd name="T2" fmla="*/ 85 w 2197"/>
              <a:gd name="T3" fmla="*/ 786 h 2188"/>
              <a:gd name="T4" fmla="*/ 75 w 2197"/>
              <a:gd name="T5" fmla="*/ 783 h 2188"/>
              <a:gd name="T6" fmla="*/ 64 w 2197"/>
              <a:gd name="T7" fmla="*/ 779 h 2188"/>
              <a:gd name="T8" fmla="*/ 54 w 2197"/>
              <a:gd name="T9" fmla="*/ 774 h 2188"/>
              <a:gd name="T10" fmla="*/ 45 w 2197"/>
              <a:gd name="T11" fmla="*/ 768 h 2188"/>
              <a:gd name="T12" fmla="*/ 37 w 2197"/>
              <a:gd name="T13" fmla="*/ 761 h 2188"/>
              <a:gd name="T14" fmla="*/ 23 w 2197"/>
              <a:gd name="T15" fmla="*/ 746 h 2188"/>
              <a:gd name="T16" fmla="*/ 17 w 2197"/>
              <a:gd name="T17" fmla="*/ 737 h 2188"/>
              <a:gd name="T18" fmla="*/ 12 w 2197"/>
              <a:gd name="T19" fmla="*/ 728 h 2188"/>
              <a:gd name="T20" fmla="*/ 8 w 2197"/>
              <a:gd name="T21" fmla="*/ 718 h 2188"/>
              <a:gd name="T22" fmla="*/ 5 w 2197"/>
              <a:gd name="T23" fmla="*/ 708 h 2188"/>
              <a:gd name="T24" fmla="*/ 3 w 2197"/>
              <a:gd name="T25" fmla="*/ 698 h 2188"/>
              <a:gd name="T26" fmla="*/ 1 w 2197"/>
              <a:gd name="T27" fmla="*/ 686 h 2188"/>
              <a:gd name="T28" fmla="*/ 1 w 2197"/>
              <a:gd name="T29" fmla="*/ 667 h 2188"/>
              <a:gd name="T30" fmla="*/ 3 w 2197"/>
              <a:gd name="T31" fmla="*/ 656 h 2188"/>
              <a:gd name="T32" fmla="*/ 5 w 2197"/>
              <a:gd name="T33" fmla="*/ 645 h 2188"/>
              <a:gd name="T34" fmla="*/ 9 w 2197"/>
              <a:gd name="T35" fmla="*/ 635 h 2188"/>
              <a:gd name="T36" fmla="*/ 13 w 2197"/>
              <a:gd name="T37" fmla="*/ 625 h 2188"/>
              <a:gd name="T38" fmla="*/ 19 w 2197"/>
              <a:gd name="T39" fmla="*/ 615 h 2188"/>
              <a:gd name="T40" fmla="*/ 26 w 2197"/>
              <a:gd name="T41" fmla="*/ 606 h 2188"/>
              <a:gd name="T42" fmla="*/ 588 w 2197"/>
              <a:gd name="T43" fmla="*/ 44 h 2188"/>
              <a:gd name="T44" fmla="*/ 2085 w 2197"/>
              <a:gd name="T45" fmla="*/ 565 h 2188"/>
              <a:gd name="T46" fmla="*/ 104 w 2197"/>
              <a:gd name="T47" fmla="*/ 789 h 2188"/>
              <a:gd name="T48" fmla="*/ 2101 w 2197"/>
              <a:gd name="T49" fmla="*/ 1399 h 2188"/>
              <a:gd name="T50" fmla="*/ 2112 w 2197"/>
              <a:gd name="T51" fmla="*/ 1401 h 2188"/>
              <a:gd name="T52" fmla="*/ 2122 w 2197"/>
              <a:gd name="T53" fmla="*/ 1404 h 2188"/>
              <a:gd name="T54" fmla="*/ 2133 w 2197"/>
              <a:gd name="T55" fmla="*/ 1408 h 2188"/>
              <a:gd name="T56" fmla="*/ 2143 w 2197"/>
              <a:gd name="T57" fmla="*/ 1414 h 2188"/>
              <a:gd name="T58" fmla="*/ 2152 w 2197"/>
              <a:gd name="T59" fmla="*/ 1420 h 2188"/>
              <a:gd name="T60" fmla="*/ 2160 w 2197"/>
              <a:gd name="T61" fmla="*/ 1426 h 2188"/>
              <a:gd name="T62" fmla="*/ 2173 w 2197"/>
              <a:gd name="T63" fmla="*/ 1441 h 2188"/>
              <a:gd name="T64" fmla="*/ 2180 w 2197"/>
              <a:gd name="T65" fmla="*/ 1450 h 2188"/>
              <a:gd name="T66" fmla="*/ 2185 w 2197"/>
              <a:gd name="T67" fmla="*/ 1459 h 2188"/>
              <a:gd name="T68" fmla="*/ 2189 w 2197"/>
              <a:gd name="T69" fmla="*/ 1469 h 2188"/>
              <a:gd name="T70" fmla="*/ 2192 w 2197"/>
              <a:gd name="T71" fmla="*/ 1479 h 2188"/>
              <a:gd name="T72" fmla="*/ 2194 w 2197"/>
              <a:gd name="T73" fmla="*/ 1490 h 2188"/>
              <a:gd name="T74" fmla="*/ 2196 w 2197"/>
              <a:gd name="T75" fmla="*/ 1501 h 2188"/>
              <a:gd name="T76" fmla="*/ 2196 w 2197"/>
              <a:gd name="T77" fmla="*/ 1521 h 2188"/>
              <a:gd name="T78" fmla="*/ 2194 w 2197"/>
              <a:gd name="T79" fmla="*/ 1531 h 2188"/>
              <a:gd name="T80" fmla="*/ 2192 w 2197"/>
              <a:gd name="T81" fmla="*/ 1542 h 2188"/>
              <a:gd name="T82" fmla="*/ 2188 w 2197"/>
              <a:gd name="T83" fmla="*/ 1553 h 2188"/>
              <a:gd name="T84" fmla="*/ 2183 w 2197"/>
              <a:gd name="T85" fmla="*/ 1563 h 2188"/>
              <a:gd name="T86" fmla="*/ 2178 w 2197"/>
              <a:gd name="T87" fmla="*/ 1572 h 2188"/>
              <a:gd name="T88" fmla="*/ 2171 w 2197"/>
              <a:gd name="T89" fmla="*/ 1581 h 2188"/>
              <a:gd name="T90" fmla="*/ 1609 w 2197"/>
              <a:gd name="T91" fmla="*/ 2144 h 2188"/>
              <a:gd name="T92" fmla="*/ 113 w 2197"/>
              <a:gd name="T93" fmla="*/ 1623 h 2188"/>
              <a:gd name="T94" fmla="*/ 2093 w 2197"/>
              <a:gd name="T95" fmla="*/ 1398 h 2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7" h="2188">
                <a:moveTo>
                  <a:pt x="104" y="789"/>
                </a:moveTo>
                <a:cubicBezTo>
                  <a:pt x="103" y="789"/>
                  <a:pt x="103" y="789"/>
                  <a:pt x="102" y="789"/>
                </a:cubicBezTo>
                <a:cubicBezTo>
                  <a:pt x="100" y="789"/>
                  <a:pt x="99" y="789"/>
                  <a:pt x="98" y="789"/>
                </a:cubicBezTo>
                <a:cubicBezTo>
                  <a:pt x="98" y="789"/>
                  <a:pt x="97" y="788"/>
                  <a:pt x="96" y="788"/>
                </a:cubicBezTo>
                <a:cubicBezTo>
                  <a:pt x="95" y="788"/>
                  <a:pt x="93" y="788"/>
                  <a:pt x="93" y="788"/>
                </a:cubicBezTo>
                <a:cubicBezTo>
                  <a:pt x="92" y="788"/>
                  <a:pt x="91" y="787"/>
                  <a:pt x="91" y="787"/>
                </a:cubicBezTo>
                <a:cubicBezTo>
                  <a:pt x="89" y="787"/>
                  <a:pt x="88" y="787"/>
                  <a:pt x="87" y="786"/>
                </a:cubicBezTo>
                <a:cubicBezTo>
                  <a:pt x="87" y="786"/>
                  <a:pt x="86" y="786"/>
                  <a:pt x="85" y="786"/>
                </a:cubicBezTo>
                <a:cubicBezTo>
                  <a:pt x="84" y="786"/>
                  <a:pt x="83" y="786"/>
                  <a:pt x="82" y="785"/>
                </a:cubicBezTo>
                <a:cubicBezTo>
                  <a:pt x="81" y="785"/>
                  <a:pt x="81" y="785"/>
                  <a:pt x="80" y="785"/>
                </a:cubicBezTo>
                <a:cubicBezTo>
                  <a:pt x="79" y="784"/>
                  <a:pt x="78" y="784"/>
                  <a:pt x="77" y="784"/>
                </a:cubicBezTo>
                <a:cubicBezTo>
                  <a:pt x="76" y="783"/>
                  <a:pt x="75" y="783"/>
                  <a:pt x="75" y="783"/>
                </a:cubicBezTo>
                <a:lnTo>
                  <a:pt x="72" y="782"/>
                </a:lnTo>
                <a:cubicBezTo>
                  <a:pt x="71" y="782"/>
                  <a:pt x="70" y="781"/>
                  <a:pt x="69" y="781"/>
                </a:cubicBezTo>
                <a:cubicBezTo>
                  <a:pt x="68" y="781"/>
                  <a:pt x="68" y="781"/>
                  <a:pt x="67" y="780"/>
                </a:cubicBezTo>
                <a:cubicBezTo>
                  <a:pt x="66" y="780"/>
                  <a:pt x="65" y="779"/>
                  <a:pt x="64" y="779"/>
                </a:cubicBezTo>
                <a:cubicBezTo>
                  <a:pt x="63" y="779"/>
                  <a:pt x="63" y="778"/>
                  <a:pt x="62" y="778"/>
                </a:cubicBezTo>
                <a:cubicBezTo>
                  <a:pt x="61" y="777"/>
                  <a:pt x="60" y="777"/>
                  <a:pt x="59" y="776"/>
                </a:cubicBezTo>
                <a:lnTo>
                  <a:pt x="57" y="776"/>
                </a:lnTo>
                <a:cubicBezTo>
                  <a:pt x="56" y="775"/>
                  <a:pt x="55" y="774"/>
                  <a:pt x="54" y="774"/>
                </a:cubicBezTo>
                <a:cubicBezTo>
                  <a:pt x="53" y="773"/>
                  <a:pt x="53" y="773"/>
                  <a:pt x="53" y="773"/>
                </a:cubicBezTo>
                <a:cubicBezTo>
                  <a:pt x="52" y="772"/>
                  <a:pt x="50" y="771"/>
                  <a:pt x="49" y="771"/>
                </a:cubicBezTo>
                <a:cubicBezTo>
                  <a:pt x="49" y="771"/>
                  <a:pt x="48" y="770"/>
                  <a:pt x="48" y="770"/>
                </a:cubicBezTo>
                <a:cubicBezTo>
                  <a:pt x="47" y="769"/>
                  <a:pt x="46" y="769"/>
                  <a:pt x="45" y="768"/>
                </a:cubicBezTo>
                <a:cubicBezTo>
                  <a:pt x="44" y="767"/>
                  <a:pt x="44" y="767"/>
                  <a:pt x="43" y="766"/>
                </a:cubicBezTo>
                <a:cubicBezTo>
                  <a:pt x="43" y="766"/>
                  <a:pt x="42" y="765"/>
                  <a:pt x="41" y="764"/>
                </a:cubicBezTo>
                <a:cubicBezTo>
                  <a:pt x="40" y="764"/>
                  <a:pt x="39" y="763"/>
                  <a:pt x="39" y="762"/>
                </a:cubicBezTo>
                <a:cubicBezTo>
                  <a:pt x="38" y="762"/>
                  <a:pt x="38" y="761"/>
                  <a:pt x="37" y="761"/>
                </a:cubicBezTo>
                <a:cubicBezTo>
                  <a:pt x="34" y="758"/>
                  <a:pt x="32" y="756"/>
                  <a:pt x="29" y="753"/>
                </a:cubicBezTo>
                <a:cubicBezTo>
                  <a:pt x="28" y="752"/>
                  <a:pt x="28" y="752"/>
                  <a:pt x="28" y="751"/>
                </a:cubicBezTo>
                <a:cubicBezTo>
                  <a:pt x="27" y="751"/>
                  <a:pt x="26" y="750"/>
                  <a:pt x="26" y="749"/>
                </a:cubicBezTo>
                <a:cubicBezTo>
                  <a:pt x="25" y="748"/>
                  <a:pt x="24" y="747"/>
                  <a:pt x="23" y="746"/>
                </a:cubicBezTo>
                <a:cubicBezTo>
                  <a:pt x="23" y="746"/>
                  <a:pt x="23" y="745"/>
                  <a:pt x="22" y="745"/>
                </a:cubicBezTo>
                <a:cubicBezTo>
                  <a:pt x="22" y="744"/>
                  <a:pt x="21" y="743"/>
                  <a:pt x="20" y="742"/>
                </a:cubicBezTo>
                <a:cubicBezTo>
                  <a:pt x="20" y="741"/>
                  <a:pt x="19" y="741"/>
                  <a:pt x="19" y="741"/>
                </a:cubicBezTo>
                <a:cubicBezTo>
                  <a:pt x="18" y="740"/>
                  <a:pt x="18" y="738"/>
                  <a:pt x="17" y="737"/>
                </a:cubicBezTo>
                <a:cubicBezTo>
                  <a:pt x="17" y="737"/>
                  <a:pt x="17" y="736"/>
                  <a:pt x="16" y="736"/>
                </a:cubicBezTo>
                <a:cubicBezTo>
                  <a:pt x="16" y="735"/>
                  <a:pt x="15" y="734"/>
                  <a:pt x="14" y="733"/>
                </a:cubicBezTo>
                <a:lnTo>
                  <a:pt x="13" y="731"/>
                </a:lnTo>
                <a:cubicBezTo>
                  <a:pt x="13" y="730"/>
                  <a:pt x="13" y="729"/>
                  <a:pt x="12" y="728"/>
                </a:cubicBezTo>
                <a:lnTo>
                  <a:pt x="11" y="726"/>
                </a:lnTo>
                <a:cubicBezTo>
                  <a:pt x="11" y="725"/>
                  <a:pt x="10" y="724"/>
                  <a:pt x="10" y="723"/>
                </a:cubicBezTo>
                <a:cubicBezTo>
                  <a:pt x="9" y="722"/>
                  <a:pt x="9" y="722"/>
                  <a:pt x="9" y="721"/>
                </a:cubicBezTo>
                <a:cubicBezTo>
                  <a:pt x="8" y="720"/>
                  <a:pt x="8" y="719"/>
                  <a:pt x="8" y="718"/>
                </a:cubicBezTo>
                <a:lnTo>
                  <a:pt x="7" y="716"/>
                </a:lnTo>
                <a:cubicBezTo>
                  <a:pt x="7" y="715"/>
                  <a:pt x="6" y="714"/>
                  <a:pt x="6" y="713"/>
                </a:cubicBezTo>
                <a:cubicBezTo>
                  <a:pt x="6" y="712"/>
                  <a:pt x="6" y="711"/>
                  <a:pt x="5" y="710"/>
                </a:cubicBezTo>
                <a:cubicBezTo>
                  <a:pt x="5" y="710"/>
                  <a:pt x="5" y="709"/>
                  <a:pt x="5" y="708"/>
                </a:cubicBezTo>
                <a:cubicBezTo>
                  <a:pt x="4" y="707"/>
                  <a:pt x="4" y="706"/>
                  <a:pt x="4" y="705"/>
                </a:cubicBezTo>
                <a:cubicBezTo>
                  <a:pt x="4" y="704"/>
                  <a:pt x="3" y="704"/>
                  <a:pt x="3" y="703"/>
                </a:cubicBezTo>
                <a:cubicBezTo>
                  <a:pt x="3" y="702"/>
                  <a:pt x="3" y="701"/>
                  <a:pt x="3" y="700"/>
                </a:cubicBezTo>
                <a:cubicBezTo>
                  <a:pt x="3" y="699"/>
                  <a:pt x="3" y="698"/>
                  <a:pt x="3" y="698"/>
                </a:cubicBezTo>
                <a:cubicBezTo>
                  <a:pt x="2" y="696"/>
                  <a:pt x="2" y="695"/>
                  <a:pt x="2" y="694"/>
                </a:cubicBezTo>
                <a:cubicBezTo>
                  <a:pt x="2" y="694"/>
                  <a:pt x="2" y="693"/>
                  <a:pt x="2" y="692"/>
                </a:cubicBezTo>
                <a:cubicBezTo>
                  <a:pt x="2" y="691"/>
                  <a:pt x="1" y="690"/>
                  <a:pt x="1" y="689"/>
                </a:cubicBezTo>
                <a:cubicBezTo>
                  <a:pt x="1" y="688"/>
                  <a:pt x="1" y="687"/>
                  <a:pt x="1" y="686"/>
                </a:cubicBezTo>
                <a:cubicBezTo>
                  <a:pt x="1" y="685"/>
                  <a:pt x="1" y="684"/>
                  <a:pt x="1" y="683"/>
                </a:cubicBezTo>
                <a:cubicBezTo>
                  <a:pt x="0" y="680"/>
                  <a:pt x="0" y="676"/>
                  <a:pt x="1" y="672"/>
                </a:cubicBezTo>
                <a:cubicBezTo>
                  <a:pt x="1" y="671"/>
                  <a:pt x="1" y="670"/>
                  <a:pt x="1" y="670"/>
                </a:cubicBezTo>
                <a:cubicBezTo>
                  <a:pt x="1" y="669"/>
                  <a:pt x="1" y="668"/>
                  <a:pt x="1" y="667"/>
                </a:cubicBezTo>
                <a:cubicBezTo>
                  <a:pt x="1" y="666"/>
                  <a:pt x="2" y="665"/>
                  <a:pt x="2" y="663"/>
                </a:cubicBezTo>
                <a:cubicBezTo>
                  <a:pt x="2" y="663"/>
                  <a:pt x="2" y="662"/>
                  <a:pt x="2" y="661"/>
                </a:cubicBezTo>
                <a:cubicBezTo>
                  <a:pt x="2" y="660"/>
                  <a:pt x="2" y="659"/>
                  <a:pt x="3" y="658"/>
                </a:cubicBezTo>
                <a:cubicBezTo>
                  <a:pt x="3" y="657"/>
                  <a:pt x="3" y="656"/>
                  <a:pt x="3" y="656"/>
                </a:cubicBezTo>
                <a:cubicBezTo>
                  <a:pt x="3" y="655"/>
                  <a:pt x="3" y="653"/>
                  <a:pt x="3" y="652"/>
                </a:cubicBezTo>
                <a:cubicBezTo>
                  <a:pt x="3" y="652"/>
                  <a:pt x="4" y="651"/>
                  <a:pt x="4" y="651"/>
                </a:cubicBezTo>
                <a:cubicBezTo>
                  <a:pt x="4" y="649"/>
                  <a:pt x="4" y="648"/>
                  <a:pt x="5" y="647"/>
                </a:cubicBezTo>
                <a:cubicBezTo>
                  <a:pt x="5" y="646"/>
                  <a:pt x="5" y="646"/>
                  <a:pt x="5" y="645"/>
                </a:cubicBezTo>
                <a:cubicBezTo>
                  <a:pt x="6" y="644"/>
                  <a:pt x="6" y="643"/>
                  <a:pt x="6" y="642"/>
                </a:cubicBezTo>
                <a:cubicBezTo>
                  <a:pt x="7" y="641"/>
                  <a:pt x="7" y="641"/>
                  <a:pt x="7" y="640"/>
                </a:cubicBezTo>
                <a:lnTo>
                  <a:pt x="8" y="637"/>
                </a:lnTo>
                <a:cubicBezTo>
                  <a:pt x="8" y="636"/>
                  <a:pt x="8" y="636"/>
                  <a:pt x="9" y="635"/>
                </a:cubicBezTo>
                <a:cubicBezTo>
                  <a:pt x="9" y="634"/>
                  <a:pt x="9" y="633"/>
                  <a:pt x="10" y="632"/>
                </a:cubicBezTo>
                <a:cubicBezTo>
                  <a:pt x="10" y="631"/>
                  <a:pt x="11" y="630"/>
                  <a:pt x="11" y="629"/>
                </a:cubicBezTo>
                <a:lnTo>
                  <a:pt x="12" y="627"/>
                </a:lnTo>
                <a:cubicBezTo>
                  <a:pt x="13" y="626"/>
                  <a:pt x="13" y="626"/>
                  <a:pt x="13" y="625"/>
                </a:cubicBezTo>
                <a:lnTo>
                  <a:pt x="14" y="623"/>
                </a:lnTo>
                <a:cubicBezTo>
                  <a:pt x="15" y="622"/>
                  <a:pt x="16" y="621"/>
                  <a:pt x="16" y="620"/>
                </a:cubicBezTo>
                <a:cubicBezTo>
                  <a:pt x="17" y="619"/>
                  <a:pt x="17" y="619"/>
                  <a:pt x="17" y="618"/>
                </a:cubicBezTo>
                <a:cubicBezTo>
                  <a:pt x="18" y="617"/>
                  <a:pt x="18" y="616"/>
                  <a:pt x="19" y="615"/>
                </a:cubicBezTo>
                <a:cubicBezTo>
                  <a:pt x="19" y="614"/>
                  <a:pt x="20" y="614"/>
                  <a:pt x="20" y="613"/>
                </a:cubicBezTo>
                <a:cubicBezTo>
                  <a:pt x="21" y="612"/>
                  <a:pt x="21" y="611"/>
                  <a:pt x="22" y="611"/>
                </a:cubicBezTo>
                <a:cubicBezTo>
                  <a:pt x="23" y="610"/>
                  <a:pt x="23" y="609"/>
                  <a:pt x="23" y="609"/>
                </a:cubicBezTo>
                <a:cubicBezTo>
                  <a:pt x="24" y="608"/>
                  <a:pt x="25" y="607"/>
                  <a:pt x="26" y="606"/>
                </a:cubicBezTo>
                <a:cubicBezTo>
                  <a:pt x="26" y="606"/>
                  <a:pt x="27" y="605"/>
                  <a:pt x="28" y="604"/>
                </a:cubicBezTo>
                <a:lnTo>
                  <a:pt x="29" y="602"/>
                </a:lnTo>
                <a:cubicBezTo>
                  <a:pt x="31" y="601"/>
                  <a:pt x="32" y="600"/>
                  <a:pt x="33" y="598"/>
                </a:cubicBezTo>
                <a:lnTo>
                  <a:pt x="588" y="44"/>
                </a:lnTo>
                <a:cubicBezTo>
                  <a:pt x="632" y="0"/>
                  <a:pt x="703" y="0"/>
                  <a:pt x="747" y="44"/>
                </a:cubicBezTo>
                <a:cubicBezTo>
                  <a:pt x="791" y="88"/>
                  <a:pt x="791" y="159"/>
                  <a:pt x="747" y="203"/>
                </a:cubicBezTo>
                <a:lnTo>
                  <a:pt x="384" y="565"/>
                </a:lnTo>
                <a:lnTo>
                  <a:pt x="2085" y="565"/>
                </a:lnTo>
                <a:cubicBezTo>
                  <a:pt x="2147" y="565"/>
                  <a:pt x="2197" y="616"/>
                  <a:pt x="2197" y="678"/>
                </a:cubicBezTo>
                <a:cubicBezTo>
                  <a:pt x="2197" y="740"/>
                  <a:pt x="2147" y="790"/>
                  <a:pt x="2085" y="790"/>
                </a:cubicBezTo>
                <a:lnTo>
                  <a:pt x="107" y="790"/>
                </a:lnTo>
                <a:cubicBezTo>
                  <a:pt x="106" y="790"/>
                  <a:pt x="105" y="790"/>
                  <a:pt x="104" y="789"/>
                </a:cubicBezTo>
                <a:close/>
                <a:moveTo>
                  <a:pt x="2093" y="1398"/>
                </a:moveTo>
                <a:cubicBezTo>
                  <a:pt x="2093" y="1398"/>
                  <a:pt x="2094" y="1398"/>
                  <a:pt x="2095" y="1398"/>
                </a:cubicBezTo>
                <a:cubicBezTo>
                  <a:pt x="2097" y="1398"/>
                  <a:pt x="2098" y="1399"/>
                  <a:pt x="2099" y="1399"/>
                </a:cubicBezTo>
                <a:cubicBezTo>
                  <a:pt x="2099" y="1399"/>
                  <a:pt x="2100" y="1399"/>
                  <a:pt x="2101" y="1399"/>
                </a:cubicBezTo>
                <a:cubicBezTo>
                  <a:pt x="2102" y="1399"/>
                  <a:pt x="2103" y="1399"/>
                  <a:pt x="2104" y="1400"/>
                </a:cubicBezTo>
                <a:cubicBezTo>
                  <a:pt x="2105" y="1400"/>
                  <a:pt x="2106" y="1400"/>
                  <a:pt x="2106" y="1400"/>
                </a:cubicBezTo>
                <a:cubicBezTo>
                  <a:pt x="2108" y="1400"/>
                  <a:pt x="2109" y="1401"/>
                  <a:pt x="2110" y="1401"/>
                </a:cubicBezTo>
                <a:cubicBezTo>
                  <a:pt x="2110" y="1401"/>
                  <a:pt x="2111" y="1401"/>
                  <a:pt x="2112" y="1401"/>
                </a:cubicBezTo>
                <a:cubicBezTo>
                  <a:pt x="2113" y="1401"/>
                  <a:pt x="2114" y="1402"/>
                  <a:pt x="2115" y="1402"/>
                </a:cubicBezTo>
                <a:cubicBezTo>
                  <a:pt x="2116" y="1402"/>
                  <a:pt x="2116" y="1402"/>
                  <a:pt x="2117" y="1403"/>
                </a:cubicBezTo>
                <a:cubicBezTo>
                  <a:pt x="2118" y="1403"/>
                  <a:pt x="2119" y="1403"/>
                  <a:pt x="2120" y="1404"/>
                </a:cubicBezTo>
                <a:cubicBezTo>
                  <a:pt x="2121" y="1404"/>
                  <a:pt x="2122" y="1404"/>
                  <a:pt x="2122" y="1404"/>
                </a:cubicBezTo>
                <a:lnTo>
                  <a:pt x="2125" y="1405"/>
                </a:lnTo>
                <a:cubicBezTo>
                  <a:pt x="2126" y="1406"/>
                  <a:pt x="2127" y="1406"/>
                  <a:pt x="2128" y="1406"/>
                </a:cubicBezTo>
                <a:cubicBezTo>
                  <a:pt x="2128" y="1406"/>
                  <a:pt x="2129" y="1407"/>
                  <a:pt x="2130" y="1407"/>
                </a:cubicBezTo>
                <a:cubicBezTo>
                  <a:pt x="2131" y="1407"/>
                  <a:pt x="2132" y="1408"/>
                  <a:pt x="2133" y="1408"/>
                </a:cubicBezTo>
                <a:cubicBezTo>
                  <a:pt x="2133" y="1409"/>
                  <a:pt x="2134" y="1409"/>
                  <a:pt x="2135" y="1409"/>
                </a:cubicBezTo>
                <a:cubicBezTo>
                  <a:pt x="2136" y="1410"/>
                  <a:pt x="2137" y="1410"/>
                  <a:pt x="2138" y="1411"/>
                </a:cubicBezTo>
                <a:lnTo>
                  <a:pt x="2140" y="1412"/>
                </a:lnTo>
                <a:cubicBezTo>
                  <a:pt x="2141" y="1412"/>
                  <a:pt x="2142" y="1413"/>
                  <a:pt x="2143" y="1414"/>
                </a:cubicBezTo>
                <a:cubicBezTo>
                  <a:pt x="2143" y="1414"/>
                  <a:pt x="2144" y="1414"/>
                  <a:pt x="2144" y="1415"/>
                </a:cubicBezTo>
                <a:cubicBezTo>
                  <a:pt x="2145" y="1415"/>
                  <a:pt x="2147" y="1416"/>
                  <a:pt x="2148" y="1416"/>
                </a:cubicBezTo>
                <a:cubicBezTo>
                  <a:pt x="2148" y="1417"/>
                  <a:pt x="2148" y="1417"/>
                  <a:pt x="2149" y="1417"/>
                </a:cubicBezTo>
                <a:cubicBezTo>
                  <a:pt x="2150" y="1418"/>
                  <a:pt x="2151" y="1419"/>
                  <a:pt x="2152" y="1420"/>
                </a:cubicBezTo>
                <a:cubicBezTo>
                  <a:pt x="2153" y="1420"/>
                  <a:pt x="2153" y="1421"/>
                  <a:pt x="2153" y="1421"/>
                </a:cubicBezTo>
                <a:cubicBezTo>
                  <a:pt x="2154" y="1421"/>
                  <a:pt x="2155" y="1422"/>
                  <a:pt x="2156" y="1423"/>
                </a:cubicBezTo>
                <a:cubicBezTo>
                  <a:pt x="2157" y="1424"/>
                  <a:pt x="2158" y="1424"/>
                  <a:pt x="2158" y="1425"/>
                </a:cubicBezTo>
                <a:cubicBezTo>
                  <a:pt x="2159" y="1426"/>
                  <a:pt x="2159" y="1426"/>
                  <a:pt x="2160" y="1426"/>
                </a:cubicBezTo>
                <a:cubicBezTo>
                  <a:pt x="2163" y="1429"/>
                  <a:pt x="2165" y="1431"/>
                  <a:pt x="2168" y="1434"/>
                </a:cubicBezTo>
                <a:cubicBezTo>
                  <a:pt x="2168" y="1435"/>
                  <a:pt x="2169" y="1436"/>
                  <a:pt x="2169" y="1436"/>
                </a:cubicBezTo>
                <a:cubicBezTo>
                  <a:pt x="2170" y="1437"/>
                  <a:pt x="2171" y="1438"/>
                  <a:pt x="2171" y="1438"/>
                </a:cubicBezTo>
                <a:cubicBezTo>
                  <a:pt x="2172" y="1439"/>
                  <a:pt x="2173" y="1440"/>
                  <a:pt x="2173" y="1441"/>
                </a:cubicBezTo>
                <a:cubicBezTo>
                  <a:pt x="2174" y="1441"/>
                  <a:pt x="2174" y="1442"/>
                  <a:pt x="2175" y="1442"/>
                </a:cubicBezTo>
                <a:cubicBezTo>
                  <a:pt x="2175" y="1443"/>
                  <a:pt x="2176" y="1444"/>
                  <a:pt x="2177" y="1445"/>
                </a:cubicBezTo>
                <a:cubicBezTo>
                  <a:pt x="2177" y="1446"/>
                  <a:pt x="2178" y="1446"/>
                  <a:pt x="2178" y="1447"/>
                </a:cubicBezTo>
                <a:cubicBezTo>
                  <a:pt x="2178" y="1448"/>
                  <a:pt x="2179" y="1449"/>
                  <a:pt x="2180" y="1450"/>
                </a:cubicBezTo>
                <a:cubicBezTo>
                  <a:pt x="2180" y="1451"/>
                  <a:pt x="2180" y="1451"/>
                  <a:pt x="2181" y="1451"/>
                </a:cubicBezTo>
                <a:cubicBezTo>
                  <a:pt x="2181" y="1452"/>
                  <a:pt x="2182" y="1454"/>
                  <a:pt x="2183" y="1455"/>
                </a:cubicBezTo>
                <a:lnTo>
                  <a:pt x="2183" y="1456"/>
                </a:lnTo>
                <a:cubicBezTo>
                  <a:pt x="2184" y="1457"/>
                  <a:pt x="2184" y="1458"/>
                  <a:pt x="2185" y="1459"/>
                </a:cubicBezTo>
                <a:lnTo>
                  <a:pt x="2186" y="1461"/>
                </a:lnTo>
                <a:cubicBezTo>
                  <a:pt x="2186" y="1462"/>
                  <a:pt x="2187" y="1463"/>
                  <a:pt x="2187" y="1464"/>
                </a:cubicBezTo>
                <a:cubicBezTo>
                  <a:pt x="2188" y="1465"/>
                  <a:pt x="2188" y="1466"/>
                  <a:pt x="2188" y="1466"/>
                </a:cubicBezTo>
                <a:cubicBezTo>
                  <a:pt x="2188" y="1467"/>
                  <a:pt x="2189" y="1468"/>
                  <a:pt x="2189" y="1469"/>
                </a:cubicBezTo>
                <a:lnTo>
                  <a:pt x="2190" y="1472"/>
                </a:lnTo>
                <a:cubicBezTo>
                  <a:pt x="2190" y="1472"/>
                  <a:pt x="2191" y="1473"/>
                  <a:pt x="2191" y="1474"/>
                </a:cubicBezTo>
                <a:cubicBezTo>
                  <a:pt x="2191" y="1475"/>
                  <a:pt x="2191" y="1476"/>
                  <a:pt x="2192" y="1477"/>
                </a:cubicBezTo>
                <a:cubicBezTo>
                  <a:pt x="2192" y="1478"/>
                  <a:pt x="2192" y="1478"/>
                  <a:pt x="2192" y="1479"/>
                </a:cubicBezTo>
                <a:cubicBezTo>
                  <a:pt x="2193" y="1480"/>
                  <a:pt x="2193" y="1481"/>
                  <a:pt x="2193" y="1482"/>
                </a:cubicBezTo>
                <a:cubicBezTo>
                  <a:pt x="2193" y="1483"/>
                  <a:pt x="2193" y="1484"/>
                  <a:pt x="2193" y="1484"/>
                </a:cubicBezTo>
                <a:cubicBezTo>
                  <a:pt x="2194" y="1486"/>
                  <a:pt x="2194" y="1487"/>
                  <a:pt x="2194" y="1488"/>
                </a:cubicBezTo>
                <a:cubicBezTo>
                  <a:pt x="2194" y="1488"/>
                  <a:pt x="2194" y="1489"/>
                  <a:pt x="2194" y="1490"/>
                </a:cubicBezTo>
                <a:cubicBezTo>
                  <a:pt x="2195" y="1491"/>
                  <a:pt x="2195" y="1492"/>
                  <a:pt x="2195" y="1493"/>
                </a:cubicBezTo>
                <a:cubicBezTo>
                  <a:pt x="2195" y="1494"/>
                  <a:pt x="2195" y="1495"/>
                  <a:pt x="2195" y="1495"/>
                </a:cubicBezTo>
                <a:cubicBezTo>
                  <a:pt x="2195" y="1496"/>
                  <a:pt x="2196" y="1497"/>
                  <a:pt x="2196" y="1499"/>
                </a:cubicBezTo>
                <a:cubicBezTo>
                  <a:pt x="2196" y="1500"/>
                  <a:pt x="2196" y="1501"/>
                  <a:pt x="2196" y="1501"/>
                </a:cubicBezTo>
                <a:cubicBezTo>
                  <a:pt x="2196" y="1502"/>
                  <a:pt x="2196" y="1503"/>
                  <a:pt x="2196" y="1504"/>
                </a:cubicBezTo>
                <a:cubicBezTo>
                  <a:pt x="2197" y="1508"/>
                  <a:pt x="2197" y="1511"/>
                  <a:pt x="2196" y="1515"/>
                </a:cubicBezTo>
                <a:cubicBezTo>
                  <a:pt x="2196" y="1516"/>
                  <a:pt x="2196" y="1517"/>
                  <a:pt x="2196" y="1518"/>
                </a:cubicBezTo>
                <a:cubicBezTo>
                  <a:pt x="2196" y="1519"/>
                  <a:pt x="2196" y="1520"/>
                  <a:pt x="2196" y="1521"/>
                </a:cubicBezTo>
                <a:cubicBezTo>
                  <a:pt x="2196" y="1522"/>
                  <a:pt x="2195" y="1523"/>
                  <a:pt x="2195" y="1524"/>
                </a:cubicBezTo>
                <a:cubicBezTo>
                  <a:pt x="2195" y="1525"/>
                  <a:pt x="2195" y="1526"/>
                  <a:pt x="2195" y="1526"/>
                </a:cubicBezTo>
                <a:cubicBezTo>
                  <a:pt x="2195" y="1527"/>
                  <a:pt x="2195" y="1529"/>
                  <a:pt x="2194" y="1530"/>
                </a:cubicBezTo>
                <a:cubicBezTo>
                  <a:pt x="2194" y="1530"/>
                  <a:pt x="2194" y="1531"/>
                  <a:pt x="2194" y="1531"/>
                </a:cubicBezTo>
                <a:cubicBezTo>
                  <a:pt x="2194" y="1533"/>
                  <a:pt x="2193" y="1534"/>
                  <a:pt x="2193" y="1535"/>
                </a:cubicBezTo>
                <a:cubicBezTo>
                  <a:pt x="2193" y="1536"/>
                  <a:pt x="2193" y="1536"/>
                  <a:pt x="2193" y="1537"/>
                </a:cubicBezTo>
                <a:cubicBezTo>
                  <a:pt x="2193" y="1538"/>
                  <a:pt x="2193" y="1539"/>
                  <a:pt x="2192" y="1540"/>
                </a:cubicBezTo>
                <a:cubicBezTo>
                  <a:pt x="2192" y="1541"/>
                  <a:pt x="2192" y="1541"/>
                  <a:pt x="2192" y="1542"/>
                </a:cubicBezTo>
                <a:cubicBezTo>
                  <a:pt x="2191" y="1543"/>
                  <a:pt x="2191" y="1544"/>
                  <a:pt x="2191" y="1545"/>
                </a:cubicBezTo>
                <a:cubicBezTo>
                  <a:pt x="2190" y="1546"/>
                  <a:pt x="2190" y="1547"/>
                  <a:pt x="2190" y="1547"/>
                </a:cubicBezTo>
                <a:lnTo>
                  <a:pt x="2189" y="1550"/>
                </a:lnTo>
                <a:cubicBezTo>
                  <a:pt x="2189" y="1551"/>
                  <a:pt x="2188" y="1552"/>
                  <a:pt x="2188" y="1553"/>
                </a:cubicBezTo>
                <a:cubicBezTo>
                  <a:pt x="2188" y="1554"/>
                  <a:pt x="2188" y="1554"/>
                  <a:pt x="2187" y="1555"/>
                </a:cubicBezTo>
                <a:cubicBezTo>
                  <a:pt x="2187" y="1556"/>
                  <a:pt x="2186" y="1557"/>
                  <a:pt x="2186" y="1558"/>
                </a:cubicBezTo>
                <a:lnTo>
                  <a:pt x="2185" y="1560"/>
                </a:lnTo>
                <a:cubicBezTo>
                  <a:pt x="2184" y="1561"/>
                  <a:pt x="2184" y="1562"/>
                  <a:pt x="2183" y="1563"/>
                </a:cubicBezTo>
                <a:lnTo>
                  <a:pt x="2183" y="1565"/>
                </a:lnTo>
                <a:cubicBezTo>
                  <a:pt x="2182" y="1566"/>
                  <a:pt x="2181" y="1567"/>
                  <a:pt x="2181" y="1568"/>
                </a:cubicBezTo>
                <a:cubicBezTo>
                  <a:pt x="2180" y="1568"/>
                  <a:pt x="2180" y="1569"/>
                  <a:pt x="2180" y="1569"/>
                </a:cubicBezTo>
                <a:cubicBezTo>
                  <a:pt x="2179" y="1570"/>
                  <a:pt x="2178" y="1571"/>
                  <a:pt x="2178" y="1572"/>
                </a:cubicBezTo>
                <a:cubicBezTo>
                  <a:pt x="2178" y="1573"/>
                  <a:pt x="2177" y="1573"/>
                  <a:pt x="2177" y="1574"/>
                </a:cubicBezTo>
                <a:cubicBezTo>
                  <a:pt x="2176" y="1575"/>
                  <a:pt x="2176" y="1576"/>
                  <a:pt x="2175" y="1577"/>
                </a:cubicBezTo>
                <a:cubicBezTo>
                  <a:pt x="2174" y="1577"/>
                  <a:pt x="2174" y="1578"/>
                  <a:pt x="2173" y="1578"/>
                </a:cubicBezTo>
                <a:cubicBezTo>
                  <a:pt x="2173" y="1579"/>
                  <a:pt x="2172" y="1580"/>
                  <a:pt x="2171" y="1581"/>
                </a:cubicBezTo>
                <a:cubicBezTo>
                  <a:pt x="2171" y="1581"/>
                  <a:pt x="2170" y="1582"/>
                  <a:pt x="2169" y="1583"/>
                </a:cubicBezTo>
                <a:lnTo>
                  <a:pt x="2168" y="1585"/>
                </a:lnTo>
                <a:cubicBezTo>
                  <a:pt x="2166" y="1586"/>
                  <a:pt x="2165" y="1588"/>
                  <a:pt x="2164" y="1589"/>
                </a:cubicBezTo>
                <a:lnTo>
                  <a:pt x="1609" y="2144"/>
                </a:lnTo>
                <a:cubicBezTo>
                  <a:pt x="1565" y="2188"/>
                  <a:pt x="1494" y="2188"/>
                  <a:pt x="1450" y="2144"/>
                </a:cubicBezTo>
                <a:cubicBezTo>
                  <a:pt x="1406" y="2100"/>
                  <a:pt x="1406" y="2029"/>
                  <a:pt x="1450" y="1985"/>
                </a:cubicBezTo>
                <a:lnTo>
                  <a:pt x="1813" y="1623"/>
                </a:lnTo>
                <a:lnTo>
                  <a:pt x="113" y="1623"/>
                </a:lnTo>
                <a:cubicBezTo>
                  <a:pt x="50" y="1623"/>
                  <a:pt x="0" y="1572"/>
                  <a:pt x="0" y="1510"/>
                </a:cubicBezTo>
                <a:cubicBezTo>
                  <a:pt x="0" y="1448"/>
                  <a:pt x="50" y="1398"/>
                  <a:pt x="113" y="1398"/>
                </a:cubicBezTo>
                <a:lnTo>
                  <a:pt x="2090" y="1398"/>
                </a:lnTo>
                <a:cubicBezTo>
                  <a:pt x="2091" y="1398"/>
                  <a:pt x="2092" y="1398"/>
                  <a:pt x="2093" y="139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9">
            <a:extLst>
              <a:ext uri="{FF2B5EF4-FFF2-40B4-BE49-F238E27FC236}">
                <a16:creationId xmlns:a16="http://schemas.microsoft.com/office/drawing/2014/main" id="{FBD7D71B-33B6-417E-B1B8-604AD4D36E8E}"/>
              </a:ext>
            </a:extLst>
          </p:cNvPr>
          <p:cNvSpPr>
            <a:spLocks noEditPoints="1"/>
          </p:cNvSpPr>
          <p:nvPr/>
        </p:nvSpPr>
        <p:spPr bwMode="auto">
          <a:xfrm>
            <a:off x="6169992" y="3941087"/>
            <a:ext cx="344379" cy="344379"/>
          </a:xfrm>
          <a:custGeom>
            <a:avLst/>
            <a:gdLst>
              <a:gd name="T0" fmla="*/ 0 w 1419"/>
              <a:gd name="T1" fmla="*/ 0 h 1419"/>
              <a:gd name="T2" fmla="*/ 591 w 1419"/>
              <a:gd name="T3" fmla="*/ 0 h 1419"/>
              <a:gd name="T4" fmla="*/ 591 w 1419"/>
              <a:gd name="T5" fmla="*/ 591 h 1419"/>
              <a:gd name="T6" fmla="*/ 0 w 1419"/>
              <a:gd name="T7" fmla="*/ 591 h 1419"/>
              <a:gd name="T8" fmla="*/ 0 w 1419"/>
              <a:gd name="T9" fmla="*/ 0 h 1419"/>
              <a:gd name="T10" fmla="*/ 827 w 1419"/>
              <a:gd name="T11" fmla="*/ 0 h 1419"/>
              <a:gd name="T12" fmla="*/ 1419 w 1419"/>
              <a:gd name="T13" fmla="*/ 0 h 1419"/>
              <a:gd name="T14" fmla="*/ 1419 w 1419"/>
              <a:gd name="T15" fmla="*/ 591 h 1419"/>
              <a:gd name="T16" fmla="*/ 827 w 1419"/>
              <a:gd name="T17" fmla="*/ 591 h 1419"/>
              <a:gd name="T18" fmla="*/ 827 w 1419"/>
              <a:gd name="T19" fmla="*/ 0 h 1419"/>
              <a:gd name="T20" fmla="*/ 0 w 1419"/>
              <a:gd name="T21" fmla="*/ 827 h 1419"/>
              <a:gd name="T22" fmla="*/ 591 w 1419"/>
              <a:gd name="T23" fmla="*/ 827 h 1419"/>
              <a:gd name="T24" fmla="*/ 591 w 1419"/>
              <a:gd name="T25" fmla="*/ 1419 h 1419"/>
              <a:gd name="T26" fmla="*/ 0 w 1419"/>
              <a:gd name="T27" fmla="*/ 1419 h 1419"/>
              <a:gd name="T28" fmla="*/ 0 w 1419"/>
              <a:gd name="T29" fmla="*/ 827 h 1419"/>
              <a:gd name="T30" fmla="*/ 1419 w 1419"/>
              <a:gd name="T31" fmla="*/ 1419 h 1419"/>
              <a:gd name="T32" fmla="*/ 1419 w 1419"/>
              <a:gd name="T33" fmla="*/ 827 h 1419"/>
              <a:gd name="T34" fmla="*/ 827 w 1419"/>
              <a:gd name="T35" fmla="*/ 1419 h 1419"/>
              <a:gd name="T36" fmla="*/ 1419 w 1419"/>
              <a:gd name="T37" fmla="*/ 1419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9" h="1419">
                <a:moveTo>
                  <a:pt x="0" y="0"/>
                </a:moveTo>
                <a:lnTo>
                  <a:pt x="591" y="0"/>
                </a:lnTo>
                <a:lnTo>
                  <a:pt x="591" y="591"/>
                </a:lnTo>
                <a:lnTo>
                  <a:pt x="0" y="591"/>
                </a:lnTo>
                <a:lnTo>
                  <a:pt x="0" y="0"/>
                </a:lnTo>
                <a:close/>
                <a:moveTo>
                  <a:pt x="827" y="0"/>
                </a:moveTo>
                <a:lnTo>
                  <a:pt x="1419" y="0"/>
                </a:lnTo>
                <a:lnTo>
                  <a:pt x="1419" y="591"/>
                </a:lnTo>
                <a:lnTo>
                  <a:pt x="827" y="591"/>
                </a:lnTo>
                <a:lnTo>
                  <a:pt x="827" y="0"/>
                </a:lnTo>
                <a:close/>
                <a:moveTo>
                  <a:pt x="0" y="827"/>
                </a:moveTo>
                <a:lnTo>
                  <a:pt x="591" y="827"/>
                </a:lnTo>
                <a:lnTo>
                  <a:pt x="591" y="1419"/>
                </a:lnTo>
                <a:lnTo>
                  <a:pt x="0" y="1419"/>
                </a:lnTo>
                <a:lnTo>
                  <a:pt x="0" y="827"/>
                </a:lnTo>
                <a:close/>
                <a:moveTo>
                  <a:pt x="1419" y="1419"/>
                </a:moveTo>
                <a:lnTo>
                  <a:pt x="1419" y="827"/>
                </a:lnTo>
                <a:lnTo>
                  <a:pt x="827" y="1419"/>
                </a:lnTo>
                <a:lnTo>
                  <a:pt x="1419" y="1419"/>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矩形 20">
            <a:extLst>
              <a:ext uri="{FF2B5EF4-FFF2-40B4-BE49-F238E27FC236}">
                <a16:creationId xmlns:a16="http://schemas.microsoft.com/office/drawing/2014/main" id="{FC20FB34-D410-4663-9D0D-17FDA3BD9D3D}"/>
              </a:ext>
            </a:extLst>
          </p:cNvPr>
          <p:cNvSpPr/>
          <p:nvPr/>
        </p:nvSpPr>
        <p:spPr>
          <a:xfrm rot="2700000">
            <a:off x="6058025" y="4243725"/>
            <a:ext cx="87492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F77EEC5B-5410-4569-96C0-11F904DC9D82}"/>
              </a:ext>
            </a:extLst>
          </p:cNvPr>
          <p:cNvSpPr/>
          <p:nvPr/>
        </p:nvSpPr>
        <p:spPr>
          <a:xfrm rot="18900000">
            <a:off x="6082467" y="4255731"/>
            <a:ext cx="87492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8091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8" presetClass="emph" presetSubtype="0" fill="hold" nodeType="afterEffect">
                                  <p:stCondLst>
                                    <p:cond delay="0"/>
                                  </p:stCondLst>
                                  <p:childTnLst>
                                    <p:animRot by="10800000">
                                      <p:cBhvr>
                                        <p:cTn id="9" dur="1000" fill="hold"/>
                                        <p:tgtEl>
                                          <p:spTgt spid="4"/>
                                        </p:tgtEl>
                                        <p:attrNameLst>
                                          <p:attrName>r</p:attrName>
                                        </p:attrNameLst>
                                      </p:cBhvr>
                                    </p:animRot>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268"/>
                                        </p:tgtEl>
                                        <p:attrNameLst>
                                          <p:attrName>style.visibility</p:attrName>
                                        </p:attrNameLst>
                                      </p:cBhvr>
                                      <p:to>
                                        <p:strVal val="visible"/>
                                      </p:to>
                                    </p:set>
                                    <p:anim calcmode="lin" valueType="num">
                                      <p:cBhvr additive="base">
                                        <p:cTn id="13" dur="500" fill="hold"/>
                                        <p:tgtEl>
                                          <p:spTgt spid="268"/>
                                        </p:tgtEl>
                                        <p:attrNameLst>
                                          <p:attrName>ppt_x</p:attrName>
                                        </p:attrNameLst>
                                      </p:cBhvr>
                                      <p:tavLst>
                                        <p:tav tm="0">
                                          <p:val>
                                            <p:strVal val="0-#ppt_w/2"/>
                                          </p:val>
                                        </p:tav>
                                        <p:tav tm="100000">
                                          <p:val>
                                            <p:strVal val="#ppt_x"/>
                                          </p:val>
                                        </p:tav>
                                      </p:tavLst>
                                    </p:anim>
                                    <p:anim calcmode="lin" valueType="num">
                                      <p:cBhvr additive="base">
                                        <p:cTn id="14" dur="500" fill="hold"/>
                                        <p:tgtEl>
                                          <p:spTgt spid="268"/>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1500"/>
                            </p:stCondLst>
                            <p:childTnLst>
                              <p:par>
                                <p:cTn id="21" presetID="17" presetClass="entr" presetSubtype="1"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ppt_x</p:attrName>
                                        </p:attrNameLst>
                                      </p:cBhvr>
                                      <p:tavLst>
                                        <p:tav tm="0">
                                          <p:val>
                                            <p:strVal val="#ppt_x"/>
                                          </p:val>
                                        </p:tav>
                                        <p:tav tm="100000">
                                          <p:val>
                                            <p:strVal val="#ppt_x"/>
                                          </p:val>
                                        </p:tav>
                                      </p:tavLst>
                                    </p:anim>
                                    <p:anim calcmode="lin" valueType="num">
                                      <p:cBhvr>
                                        <p:cTn id="24" dur="500" fill="hold"/>
                                        <p:tgtEl>
                                          <p:spTgt spid="6"/>
                                        </p:tgtEl>
                                        <p:attrNameLst>
                                          <p:attrName>ppt_y</p:attrName>
                                        </p:attrNameLst>
                                      </p:cBhvr>
                                      <p:tavLst>
                                        <p:tav tm="0">
                                          <p:val>
                                            <p:strVal val="#ppt_y-#ppt_h/2"/>
                                          </p:val>
                                        </p:tav>
                                        <p:tav tm="100000">
                                          <p:val>
                                            <p:strVal val="#ppt_y"/>
                                          </p:val>
                                        </p:tav>
                                      </p:tavLst>
                                    </p:anim>
                                    <p:anim calcmode="lin" valueType="num">
                                      <p:cBhvr>
                                        <p:cTn id="25" dur="500" fill="hold"/>
                                        <p:tgtEl>
                                          <p:spTgt spid="6"/>
                                        </p:tgtEl>
                                        <p:attrNameLst>
                                          <p:attrName>ppt_w</p:attrName>
                                        </p:attrNameLst>
                                      </p:cBhvr>
                                      <p:tavLst>
                                        <p:tav tm="0">
                                          <p:val>
                                            <p:strVal val="#ppt_w"/>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childTnLst>
                                </p:cTn>
                              </p:par>
                              <p:par>
                                <p:cTn id="27" presetID="17" presetClass="entr" presetSubtype="4"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p:cTn id="29" dur="500" fill="hold"/>
                                        <p:tgtEl>
                                          <p:spTgt spid="36"/>
                                        </p:tgtEl>
                                        <p:attrNameLst>
                                          <p:attrName>ppt_x</p:attrName>
                                        </p:attrNameLst>
                                      </p:cBhvr>
                                      <p:tavLst>
                                        <p:tav tm="0">
                                          <p:val>
                                            <p:strVal val="#ppt_x"/>
                                          </p:val>
                                        </p:tav>
                                        <p:tav tm="100000">
                                          <p:val>
                                            <p:strVal val="#ppt_x"/>
                                          </p:val>
                                        </p:tav>
                                      </p:tavLst>
                                    </p:anim>
                                    <p:anim calcmode="lin" valueType="num">
                                      <p:cBhvr>
                                        <p:cTn id="30" dur="500" fill="hold"/>
                                        <p:tgtEl>
                                          <p:spTgt spid="36"/>
                                        </p:tgtEl>
                                        <p:attrNameLst>
                                          <p:attrName>ppt_y</p:attrName>
                                        </p:attrNameLst>
                                      </p:cBhvr>
                                      <p:tavLst>
                                        <p:tav tm="0">
                                          <p:val>
                                            <p:strVal val="#ppt_y+#ppt_h/2"/>
                                          </p:val>
                                        </p:tav>
                                        <p:tav tm="100000">
                                          <p:val>
                                            <p:strVal val="#ppt_y"/>
                                          </p:val>
                                        </p:tav>
                                      </p:tavLst>
                                    </p:anim>
                                    <p:anim calcmode="lin" valueType="num">
                                      <p:cBhvr>
                                        <p:cTn id="31" dur="500" fill="hold"/>
                                        <p:tgtEl>
                                          <p:spTgt spid="36"/>
                                        </p:tgtEl>
                                        <p:attrNameLst>
                                          <p:attrName>ppt_w</p:attrName>
                                        </p:attrNameLst>
                                      </p:cBhvr>
                                      <p:tavLst>
                                        <p:tav tm="0">
                                          <p:val>
                                            <p:strVal val="#ppt_w"/>
                                          </p:val>
                                        </p:tav>
                                        <p:tav tm="100000">
                                          <p:val>
                                            <p:strVal val="#ppt_w"/>
                                          </p:val>
                                        </p:tav>
                                      </p:tavLst>
                                    </p:anim>
                                    <p:anim calcmode="lin" valueType="num">
                                      <p:cBhvr>
                                        <p:cTn id="32" dur="500" fill="hold"/>
                                        <p:tgtEl>
                                          <p:spTgt spid="36"/>
                                        </p:tgtEl>
                                        <p:attrNameLst>
                                          <p:attrName>ppt_h</p:attrName>
                                        </p:attrNameLst>
                                      </p:cBhvr>
                                      <p:tavLst>
                                        <p:tav tm="0">
                                          <p:val>
                                            <p:fltVal val="0"/>
                                          </p:val>
                                        </p:tav>
                                        <p:tav tm="100000">
                                          <p:val>
                                            <p:strVal val="#ppt_h"/>
                                          </p:val>
                                        </p:tav>
                                      </p:tavLst>
                                    </p:anim>
                                  </p:childTnLst>
                                </p:cTn>
                              </p:par>
                            </p:childTnLst>
                          </p:cTn>
                        </p:par>
                        <p:par>
                          <p:cTn id="33" fill="hold">
                            <p:stCondLst>
                              <p:cond delay="2000"/>
                            </p:stCondLst>
                            <p:childTnLst>
                              <p:par>
                                <p:cTn id="34" presetID="2" presetClass="entr" presetSubtype="2" fill="hold" grpId="0" nodeType="afterEffect">
                                  <p:stCondLst>
                                    <p:cond delay="0"/>
                                  </p:stCondLst>
                                  <p:childTnLst>
                                    <p:set>
                                      <p:cBhvr>
                                        <p:cTn id="35" dur="1" fill="hold">
                                          <p:stCondLst>
                                            <p:cond delay="0"/>
                                          </p:stCondLst>
                                        </p:cTn>
                                        <p:tgtEl>
                                          <p:spTgt spid="269"/>
                                        </p:tgtEl>
                                        <p:attrNameLst>
                                          <p:attrName>style.visibility</p:attrName>
                                        </p:attrNameLst>
                                      </p:cBhvr>
                                      <p:to>
                                        <p:strVal val="visible"/>
                                      </p:to>
                                    </p:set>
                                    <p:anim calcmode="lin" valueType="num">
                                      <p:cBhvr additive="base">
                                        <p:cTn id="36" dur="500" fill="hold"/>
                                        <p:tgtEl>
                                          <p:spTgt spid="269"/>
                                        </p:tgtEl>
                                        <p:attrNameLst>
                                          <p:attrName>ppt_x</p:attrName>
                                        </p:attrNameLst>
                                      </p:cBhvr>
                                      <p:tavLst>
                                        <p:tav tm="0">
                                          <p:val>
                                            <p:strVal val="1+#ppt_w/2"/>
                                          </p:val>
                                        </p:tav>
                                        <p:tav tm="100000">
                                          <p:val>
                                            <p:strVal val="#ppt_x"/>
                                          </p:val>
                                        </p:tav>
                                      </p:tavLst>
                                    </p:anim>
                                    <p:anim calcmode="lin" valueType="num">
                                      <p:cBhvr additive="base">
                                        <p:cTn id="37" dur="500" fill="hold"/>
                                        <p:tgtEl>
                                          <p:spTgt spid="269"/>
                                        </p:tgtEl>
                                        <p:attrNameLst>
                                          <p:attrName>ppt_y</p:attrName>
                                        </p:attrNameLst>
                                      </p:cBhvr>
                                      <p:tavLst>
                                        <p:tav tm="0">
                                          <p:val>
                                            <p:strVal val="#ppt_y"/>
                                          </p:val>
                                        </p:tav>
                                        <p:tav tm="100000">
                                          <p:val>
                                            <p:strVal val="#ppt_y"/>
                                          </p:val>
                                        </p:tav>
                                      </p:tavLst>
                                    </p:anim>
                                  </p:childTnLst>
                                </p:cTn>
                              </p:par>
                            </p:childTnLst>
                          </p:cTn>
                        </p:par>
                        <p:par>
                          <p:cTn id="38" fill="hold">
                            <p:stCondLst>
                              <p:cond delay="2500"/>
                            </p:stCondLst>
                            <p:childTnLst>
                              <p:par>
                                <p:cTn id="39" presetID="10" presetClass="entr" presetSubtype="0" fill="hold" nodeType="afterEffect">
                                  <p:stCondLst>
                                    <p:cond delay="50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par>
                          <p:cTn id="42" fill="hold">
                            <p:stCondLst>
                              <p:cond delay="3500"/>
                            </p:stCondLst>
                            <p:childTnLst>
                              <p:par>
                                <p:cTn id="43" presetID="10" presetClass="entr" presetSubtype="0" fill="hold" grpId="1" nodeType="after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childTnLst>
                                </p:cTn>
                              </p:par>
                            </p:childTnLst>
                          </p:cTn>
                        </p:par>
                        <p:par>
                          <p:cTn id="46" fill="hold">
                            <p:stCondLst>
                              <p:cond delay="4000"/>
                            </p:stCondLst>
                            <p:childTnLst>
                              <p:par>
                                <p:cTn id="47" presetID="1" presetClass="entr" presetSubtype="0" fill="hold" grpId="1" nodeType="after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par>
                          <p:cTn id="49" fill="hold">
                            <p:stCondLst>
                              <p:cond delay="4000"/>
                            </p:stCondLst>
                            <p:childTnLst>
                              <p:par>
                                <p:cTn id="50" presetID="22" presetClass="exit" presetSubtype="8" fill="hold" grpId="0" nodeType="afterEffect">
                                  <p:stCondLst>
                                    <p:cond delay="0"/>
                                  </p:stCondLst>
                                  <p:childTnLst>
                                    <p:animEffect transition="out" filter="wipe(left)">
                                      <p:cBhvr>
                                        <p:cTn id="51" dur="500"/>
                                        <p:tgtEl>
                                          <p:spTgt spid="39"/>
                                        </p:tgtEl>
                                      </p:cBhvr>
                                    </p:animEffect>
                                    <p:set>
                                      <p:cBhvr>
                                        <p:cTn id="52" dur="1" fill="hold">
                                          <p:stCondLst>
                                            <p:cond delay="499"/>
                                          </p:stCondLst>
                                        </p:cTn>
                                        <p:tgtEl>
                                          <p:spTgt spid="39"/>
                                        </p:tgtEl>
                                        <p:attrNameLst>
                                          <p:attrName>style.visibility</p:attrName>
                                        </p:attrNameLst>
                                      </p:cBhvr>
                                      <p:to>
                                        <p:strVal val="hidden"/>
                                      </p:to>
                                    </p:set>
                                  </p:childTnLst>
                                </p:cTn>
                              </p:par>
                              <p:par>
                                <p:cTn id="53" presetID="22" presetClass="entr" presetSubtype="8"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wipe(left)">
                                      <p:cBhvr>
                                        <p:cTn id="55" dur="500"/>
                                        <p:tgtEl>
                                          <p:spTgt spid="43"/>
                                        </p:tgtEl>
                                      </p:cBhvr>
                                    </p:animEffect>
                                  </p:childTnLst>
                                </p:cTn>
                              </p:par>
                            </p:childTnLst>
                          </p:cTn>
                        </p:par>
                        <p:par>
                          <p:cTn id="56" fill="hold">
                            <p:stCondLst>
                              <p:cond delay="4500"/>
                            </p:stCondLst>
                            <p:childTnLst>
                              <p:par>
                                <p:cTn id="57" presetID="2" presetClass="entr" presetSubtype="8" fill="hold" grpId="0" nodeType="afterEffect">
                                  <p:stCondLst>
                                    <p:cond delay="0"/>
                                  </p:stCondLst>
                                  <p:childTnLst>
                                    <p:set>
                                      <p:cBhvr>
                                        <p:cTn id="58" dur="1" fill="hold">
                                          <p:stCondLst>
                                            <p:cond delay="0"/>
                                          </p:stCondLst>
                                        </p:cTn>
                                        <p:tgtEl>
                                          <p:spTgt spid="271"/>
                                        </p:tgtEl>
                                        <p:attrNameLst>
                                          <p:attrName>style.visibility</p:attrName>
                                        </p:attrNameLst>
                                      </p:cBhvr>
                                      <p:to>
                                        <p:strVal val="visible"/>
                                      </p:to>
                                    </p:set>
                                    <p:anim calcmode="lin" valueType="num">
                                      <p:cBhvr additive="base">
                                        <p:cTn id="59" dur="500" fill="hold"/>
                                        <p:tgtEl>
                                          <p:spTgt spid="271"/>
                                        </p:tgtEl>
                                        <p:attrNameLst>
                                          <p:attrName>ppt_x</p:attrName>
                                        </p:attrNameLst>
                                      </p:cBhvr>
                                      <p:tavLst>
                                        <p:tav tm="0">
                                          <p:val>
                                            <p:strVal val="0-#ppt_w/2"/>
                                          </p:val>
                                        </p:tav>
                                        <p:tav tm="100000">
                                          <p:val>
                                            <p:strVal val="#ppt_x"/>
                                          </p:val>
                                        </p:tav>
                                      </p:tavLst>
                                    </p:anim>
                                    <p:anim calcmode="lin" valueType="num">
                                      <p:cBhvr additive="base">
                                        <p:cTn id="60" dur="500" fill="hold"/>
                                        <p:tgtEl>
                                          <p:spTgt spid="271"/>
                                        </p:tgtEl>
                                        <p:attrNameLst>
                                          <p:attrName>ppt_y</p:attrName>
                                        </p:attrNameLst>
                                      </p:cBhvr>
                                      <p:tavLst>
                                        <p:tav tm="0">
                                          <p:val>
                                            <p:strVal val="#ppt_y"/>
                                          </p:val>
                                        </p:tav>
                                        <p:tav tm="100000">
                                          <p:val>
                                            <p:strVal val="#ppt_y"/>
                                          </p:val>
                                        </p:tav>
                                      </p:tavLst>
                                    </p:anim>
                                  </p:childTnLst>
                                </p:cTn>
                              </p:par>
                            </p:childTnLst>
                          </p:cTn>
                        </p:par>
                        <p:par>
                          <p:cTn id="61" fill="hold">
                            <p:stCondLst>
                              <p:cond delay="5000"/>
                            </p:stCondLst>
                            <p:childTnLst>
                              <p:par>
                                <p:cTn id="62" presetID="1" presetClass="entr" presetSubtype="0"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childTnLst>
                                </p:cTn>
                              </p:par>
                            </p:childTnLst>
                          </p:cTn>
                        </p:par>
                        <p:par>
                          <p:cTn id="66" fill="hold">
                            <p:stCondLst>
                              <p:cond delay="5000"/>
                            </p:stCondLst>
                            <p:childTnLst>
                              <p:par>
                                <p:cTn id="67" presetID="22" presetClass="entr" presetSubtype="8"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wipe(left)">
                                      <p:cBhvr>
                                        <p:cTn id="69" dur="500"/>
                                        <p:tgtEl>
                                          <p:spTgt spid="21"/>
                                        </p:tgtEl>
                                      </p:cBhvr>
                                    </p:animEffect>
                                  </p:childTnLst>
                                </p:cTn>
                              </p:par>
                            </p:childTnLst>
                          </p:cTn>
                        </p:par>
                        <p:par>
                          <p:cTn id="70" fill="hold">
                            <p:stCondLst>
                              <p:cond delay="5500"/>
                            </p:stCondLst>
                            <p:childTnLst>
                              <p:par>
                                <p:cTn id="71" presetID="22" presetClass="entr" presetSubtype="2" fill="hold" grpId="0" nodeType="after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wipe(right)">
                                      <p:cBhvr>
                                        <p:cTn id="73" dur="500"/>
                                        <p:tgtEl>
                                          <p:spTgt spid="57"/>
                                        </p:tgtEl>
                                      </p:cBhvr>
                                    </p:animEffect>
                                  </p:childTnLst>
                                </p:cTn>
                              </p:par>
                            </p:childTnLst>
                          </p:cTn>
                        </p:par>
                        <p:par>
                          <p:cTn id="74" fill="hold">
                            <p:stCondLst>
                              <p:cond delay="6000"/>
                            </p:stCondLst>
                            <p:childTnLst>
                              <p:par>
                                <p:cTn id="75" presetID="2" presetClass="entr" presetSubtype="2" fill="hold" grpId="0" nodeType="afterEffect">
                                  <p:stCondLst>
                                    <p:cond delay="0"/>
                                  </p:stCondLst>
                                  <p:childTnLst>
                                    <p:set>
                                      <p:cBhvr>
                                        <p:cTn id="76" dur="1" fill="hold">
                                          <p:stCondLst>
                                            <p:cond delay="0"/>
                                          </p:stCondLst>
                                        </p:cTn>
                                        <p:tgtEl>
                                          <p:spTgt spid="270"/>
                                        </p:tgtEl>
                                        <p:attrNameLst>
                                          <p:attrName>style.visibility</p:attrName>
                                        </p:attrNameLst>
                                      </p:cBhvr>
                                      <p:to>
                                        <p:strVal val="visible"/>
                                      </p:to>
                                    </p:set>
                                    <p:anim calcmode="lin" valueType="num">
                                      <p:cBhvr additive="base">
                                        <p:cTn id="77" dur="500" fill="hold"/>
                                        <p:tgtEl>
                                          <p:spTgt spid="270"/>
                                        </p:tgtEl>
                                        <p:attrNameLst>
                                          <p:attrName>ppt_x</p:attrName>
                                        </p:attrNameLst>
                                      </p:cBhvr>
                                      <p:tavLst>
                                        <p:tav tm="0">
                                          <p:val>
                                            <p:strVal val="1+#ppt_w/2"/>
                                          </p:val>
                                        </p:tav>
                                        <p:tav tm="100000">
                                          <p:val>
                                            <p:strVal val="#ppt_x"/>
                                          </p:val>
                                        </p:tav>
                                      </p:tavLst>
                                    </p:anim>
                                    <p:anim calcmode="lin" valueType="num">
                                      <p:cBhvr additive="base">
                                        <p:cTn id="78" dur="500" fill="hold"/>
                                        <p:tgtEl>
                                          <p:spTgt spid="2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 grpId="0"/>
      <p:bldP spid="269" grpId="0"/>
      <p:bldP spid="270" grpId="0"/>
      <p:bldP spid="271" grpId="0"/>
      <p:bldP spid="5" grpId="0" animBg="1"/>
      <p:bldP spid="34" grpId="0" animBg="1"/>
      <p:bldP spid="6" grpId="0" animBg="1"/>
      <p:bldP spid="36" grpId="0" animBg="1"/>
      <p:bldP spid="39" grpId="0" animBg="1"/>
      <p:bldP spid="39" grpId="1" animBg="1"/>
      <p:bldP spid="43" grpId="0" animBg="1"/>
      <p:bldP spid="43" grpId="1" animBg="1"/>
      <p:bldP spid="14" grpId="0" animBg="1"/>
      <p:bldP spid="20" grpId="0" animBg="1"/>
      <p:bldP spid="21" grpId="0" animBg="1"/>
      <p:bldP spid="5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弧形 149">
            <a:extLst>
              <a:ext uri="{FF2B5EF4-FFF2-40B4-BE49-F238E27FC236}">
                <a16:creationId xmlns:a16="http://schemas.microsoft.com/office/drawing/2014/main" id="{EDBBAFE9-8311-4D00-88C2-9F929D34BDE7}"/>
              </a:ext>
            </a:extLst>
          </p:cNvPr>
          <p:cNvSpPr/>
          <p:nvPr/>
        </p:nvSpPr>
        <p:spPr>
          <a:xfrm rot="5400000" flipH="1">
            <a:off x="9538289" y="2438972"/>
            <a:ext cx="1066800" cy="1086475"/>
          </a:xfrm>
          <a:prstGeom prst="arc">
            <a:avLst>
              <a:gd name="adj1" fmla="val 16130729"/>
              <a:gd name="adj2" fmla="val 5357672"/>
            </a:avLst>
          </a:prstGeom>
          <a:ln w="1016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88" name="组合 187">
            <a:extLst>
              <a:ext uri="{FF2B5EF4-FFF2-40B4-BE49-F238E27FC236}">
                <a16:creationId xmlns:a16="http://schemas.microsoft.com/office/drawing/2014/main" id="{FD473426-6E42-41F0-8527-0F1837C79EC7}"/>
              </a:ext>
            </a:extLst>
          </p:cNvPr>
          <p:cNvGrpSpPr/>
          <p:nvPr/>
        </p:nvGrpSpPr>
        <p:grpSpPr>
          <a:xfrm>
            <a:off x="526398" y="187110"/>
            <a:ext cx="1980029" cy="858863"/>
            <a:chOff x="2568330" y="1872762"/>
            <a:chExt cx="1633410" cy="708513"/>
          </a:xfrm>
        </p:grpSpPr>
        <p:grpSp>
          <p:nvGrpSpPr>
            <p:cNvPr id="189" name="组合 188">
              <a:extLst>
                <a:ext uri="{FF2B5EF4-FFF2-40B4-BE49-F238E27FC236}">
                  <a16:creationId xmlns:a16="http://schemas.microsoft.com/office/drawing/2014/main" id="{569339C8-669C-47D5-B66E-D09F8205F6C2}"/>
                </a:ext>
              </a:extLst>
            </p:cNvPr>
            <p:cNvGrpSpPr/>
            <p:nvPr/>
          </p:nvGrpSpPr>
          <p:grpSpPr>
            <a:xfrm>
              <a:off x="2655276" y="1872762"/>
              <a:ext cx="1459524" cy="708513"/>
              <a:chOff x="2655276" y="1872762"/>
              <a:chExt cx="1459524" cy="708513"/>
            </a:xfrm>
          </p:grpSpPr>
          <p:sp>
            <p:nvSpPr>
              <p:cNvPr id="191" name="矩形 190">
                <a:extLst>
                  <a:ext uri="{FF2B5EF4-FFF2-40B4-BE49-F238E27FC236}">
                    <a16:creationId xmlns:a16="http://schemas.microsoft.com/office/drawing/2014/main" id="{864C4135-D5C8-453E-B1E7-F50F2C0F8B35}"/>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2" name="图片 191">
                <a:extLst>
                  <a:ext uri="{FF2B5EF4-FFF2-40B4-BE49-F238E27FC236}">
                    <a16:creationId xmlns:a16="http://schemas.microsoft.com/office/drawing/2014/main" id="{E158B21D-B200-430B-82F0-24351FD6D2F1}"/>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90" name="矩形 189">
              <a:extLst>
                <a:ext uri="{FF2B5EF4-FFF2-40B4-BE49-F238E27FC236}">
                  <a16:creationId xmlns:a16="http://schemas.microsoft.com/office/drawing/2014/main" id="{6670E739-BFF3-4671-BCBC-2C19FBFDEEEE}"/>
                </a:ext>
              </a:extLst>
            </p:cNvPr>
            <p:cNvSpPr/>
            <p:nvPr/>
          </p:nvSpPr>
          <p:spPr>
            <a:xfrm>
              <a:off x="2568330" y="1971497"/>
              <a:ext cx="1633410"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估算的深度要求</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cxnSp>
        <p:nvCxnSpPr>
          <p:cNvPr id="8" name="PA-直接连接符 7">
            <a:extLst>
              <a:ext uri="{FF2B5EF4-FFF2-40B4-BE49-F238E27FC236}">
                <a16:creationId xmlns:a16="http://schemas.microsoft.com/office/drawing/2014/main" id="{AB2354B2-0D15-4C9E-ABB6-B27DE480E97F}"/>
              </a:ext>
            </a:extLst>
          </p:cNvPr>
          <p:cNvCxnSpPr>
            <a:cxnSpLocks/>
          </p:cNvCxnSpPr>
          <p:nvPr>
            <p:custDataLst>
              <p:tags r:id="rId1"/>
            </p:custDataLst>
          </p:nvPr>
        </p:nvCxnSpPr>
        <p:spPr>
          <a:xfrm>
            <a:off x="2480178" y="3448050"/>
            <a:ext cx="0" cy="907026"/>
          </a:xfrm>
          <a:prstGeom prst="line">
            <a:avLst/>
          </a:prstGeom>
          <a:ln w="101600" cap="rnd"/>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PA-直接连接符 44">
            <a:extLst>
              <a:ext uri="{FF2B5EF4-FFF2-40B4-BE49-F238E27FC236}">
                <a16:creationId xmlns:a16="http://schemas.microsoft.com/office/drawing/2014/main" id="{EF33F02D-1087-411D-8B14-A2E943AC7FD6}"/>
              </a:ext>
            </a:extLst>
          </p:cNvPr>
          <p:cNvCxnSpPr>
            <a:cxnSpLocks/>
          </p:cNvCxnSpPr>
          <p:nvPr>
            <p:custDataLst>
              <p:tags r:id="rId2"/>
            </p:custDataLst>
          </p:nvPr>
        </p:nvCxnSpPr>
        <p:spPr>
          <a:xfrm>
            <a:off x="1913203" y="2801019"/>
            <a:ext cx="566975" cy="647031"/>
          </a:xfrm>
          <a:prstGeom prst="line">
            <a:avLst/>
          </a:prstGeom>
          <a:ln w="101600" cap="rnd">
            <a:gradFill>
              <a:gsLst>
                <a:gs pos="0">
                  <a:srgbClr val="71E3B8"/>
                </a:gs>
                <a:gs pos="100000">
                  <a:srgbClr val="27B4DB"/>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PA-直接连接符 45">
            <a:extLst>
              <a:ext uri="{FF2B5EF4-FFF2-40B4-BE49-F238E27FC236}">
                <a16:creationId xmlns:a16="http://schemas.microsoft.com/office/drawing/2014/main" id="{E560902F-50E7-4F2A-884A-8BF50A09A331}"/>
              </a:ext>
            </a:extLst>
          </p:cNvPr>
          <p:cNvCxnSpPr>
            <a:cxnSpLocks/>
          </p:cNvCxnSpPr>
          <p:nvPr>
            <p:custDataLst>
              <p:tags r:id="rId3"/>
            </p:custDataLst>
          </p:nvPr>
        </p:nvCxnSpPr>
        <p:spPr>
          <a:xfrm flipH="1">
            <a:off x="2480178" y="2801018"/>
            <a:ext cx="566975" cy="647031"/>
          </a:xfrm>
          <a:prstGeom prst="line">
            <a:avLst/>
          </a:prstGeom>
          <a:ln w="101600" cap="rnd">
            <a:gradFill>
              <a:gsLst>
                <a:gs pos="0">
                  <a:srgbClr val="71E3B8"/>
                </a:gs>
                <a:gs pos="100000">
                  <a:srgbClr val="27B4DB"/>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PA-直接连接符 46">
            <a:extLst>
              <a:ext uri="{FF2B5EF4-FFF2-40B4-BE49-F238E27FC236}">
                <a16:creationId xmlns:a16="http://schemas.microsoft.com/office/drawing/2014/main" id="{1DF5F05E-490F-4084-845B-6AA6228112BB}"/>
              </a:ext>
            </a:extLst>
          </p:cNvPr>
          <p:cNvCxnSpPr>
            <a:cxnSpLocks/>
          </p:cNvCxnSpPr>
          <p:nvPr>
            <p:custDataLst>
              <p:tags r:id="rId4"/>
            </p:custDataLst>
          </p:nvPr>
        </p:nvCxnSpPr>
        <p:spPr>
          <a:xfrm flipH="1">
            <a:off x="1932254" y="3448049"/>
            <a:ext cx="547924" cy="0"/>
          </a:xfrm>
          <a:prstGeom prst="line">
            <a:avLst/>
          </a:prstGeom>
          <a:ln w="101600" cap="rnd">
            <a:gradFill>
              <a:gsLst>
                <a:gs pos="0">
                  <a:srgbClr val="71E3B8"/>
                </a:gs>
                <a:gs pos="100000">
                  <a:srgbClr val="27B4DB"/>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PA-直接连接符 49">
            <a:extLst>
              <a:ext uri="{FF2B5EF4-FFF2-40B4-BE49-F238E27FC236}">
                <a16:creationId xmlns:a16="http://schemas.microsoft.com/office/drawing/2014/main" id="{2E9FDC12-9576-4588-9153-F7CC73B118B8}"/>
              </a:ext>
            </a:extLst>
          </p:cNvPr>
          <p:cNvCxnSpPr>
            <a:cxnSpLocks/>
          </p:cNvCxnSpPr>
          <p:nvPr>
            <p:custDataLst>
              <p:tags r:id="rId5"/>
            </p:custDataLst>
          </p:nvPr>
        </p:nvCxnSpPr>
        <p:spPr>
          <a:xfrm flipH="1">
            <a:off x="1932254" y="3897875"/>
            <a:ext cx="547924" cy="0"/>
          </a:xfrm>
          <a:prstGeom prst="line">
            <a:avLst/>
          </a:prstGeom>
          <a:ln w="101600" cap="rnd">
            <a:gradFill>
              <a:gsLst>
                <a:gs pos="0">
                  <a:srgbClr val="71E3B8"/>
                </a:gs>
                <a:gs pos="100000">
                  <a:srgbClr val="27B4DB"/>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PA-直接连接符 53">
            <a:extLst>
              <a:ext uri="{FF2B5EF4-FFF2-40B4-BE49-F238E27FC236}">
                <a16:creationId xmlns:a16="http://schemas.microsoft.com/office/drawing/2014/main" id="{7C1BA7EA-1C2C-49FC-BE3C-747DFC537286}"/>
              </a:ext>
            </a:extLst>
          </p:cNvPr>
          <p:cNvCxnSpPr>
            <a:cxnSpLocks/>
          </p:cNvCxnSpPr>
          <p:nvPr>
            <p:custDataLst>
              <p:tags r:id="rId6"/>
            </p:custDataLst>
          </p:nvPr>
        </p:nvCxnSpPr>
        <p:spPr>
          <a:xfrm flipH="1">
            <a:off x="2480178" y="3445590"/>
            <a:ext cx="566976" cy="0"/>
          </a:xfrm>
          <a:prstGeom prst="line">
            <a:avLst/>
          </a:prstGeom>
          <a:ln w="101600" cap="rnd">
            <a:gradFill>
              <a:gsLst>
                <a:gs pos="0">
                  <a:srgbClr val="71E3B8"/>
                </a:gs>
                <a:gs pos="100000">
                  <a:srgbClr val="27B4DB"/>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8" name="PA-直接连接符 57">
            <a:extLst>
              <a:ext uri="{FF2B5EF4-FFF2-40B4-BE49-F238E27FC236}">
                <a16:creationId xmlns:a16="http://schemas.microsoft.com/office/drawing/2014/main" id="{706115A4-4F63-4AA8-87B0-8DDD7FFD6206}"/>
              </a:ext>
            </a:extLst>
          </p:cNvPr>
          <p:cNvCxnSpPr>
            <a:cxnSpLocks/>
          </p:cNvCxnSpPr>
          <p:nvPr>
            <p:custDataLst>
              <p:tags r:id="rId7"/>
            </p:custDataLst>
          </p:nvPr>
        </p:nvCxnSpPr>
        <p:spPr>
          <a:xfrm flipH="1">
            <a:off x="2480178" y="3897875"/>
            <a:ext cx="566976" cy="0"/>
          </a:xfrm>
          <a:prstGeom prst="line">
            <a:avLst/>
          </a:prstGeom>
          <a:ln w="101600" cap="rnd">
            <a:gradFill>
              <a:gsLst>
                <a:gs pos="0">
                  <a:srgbClr val="71E3B8"/>
                </a:gs>
                <a:gs pos="100000">
                  <a:srgbClr val="27B4DB"/>
                </a:gs>
              </a:gsLst>
              <a:lin ang="5400000" scaled="1"/>
            </a:gra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0" name="PA-直接连接符 59">
            <a:extLst>
              <a:ext uri="{FF2B5EF4-FFF2-40B4-BE49-F238E27FC236}">
                <a16:creationId xmlns:a16="http://schemas.microsoft.com/office/drawing/2014/main" id="{27B21AE4-5762-496F-BA01-421546614A85}"/>
              </a:ext>
            </a:extLst>
          </p:cNvPr>
          <p:cNvCxnSpPr>
            <a:cxnSpLocks/>
          </p:cNvCxnSpPr>
          <p:nvPr>
            <p:custDataLst>
              <p:tags r:id="rId8"/>
            </p:custDataLst>
          </p:nvPr>
        </p:nvCxnSpPr>
        <p:spPr>
          <a:xfrm>
            <a:off x="2480178" y="4355076"/>
            <a:ext cx="1012322" cy="0"/>
          </a:xfrm>
          <a:prstGeom prst="line">
            <a:avLst/>
          </a:prstGeom>
          <a:ln w="101600" cap="rnd"/>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3" name="PA-直接连接符 62">
            <a:extLst>
              <a:ext uri="{FF2B5EF4-FFF2-40B4-BE49-F238E27FC236}">
                <a16:creationId xmlns:a16="http://schemas.microsoft.com/office/drawing/2014/main" id="{F21B6C92-ABEC-4DF6-9ACF-078BC3E991CE}"/>
              </a:ext>
            </a:extLst>
          </p:cNvPr>
          <p:cNvCxnSpPr>
            <a:cxnSpLocks/>
          </p:cNvCxnSpPr>
          <p:nvPr>
            <p:custDataLst>
              <p:tags r:id="rId9"/>
            </p:custDataLst>
          </p:nvPr>
        </p:nvCxnSpPr>
        <p:spPr>
          <a:xfrm flipV="1">
            <a:off x="3492500" y="4228076"/>
            <a:ext cx="129199" cy="127000"/>
          </a:xfrm>
          <a:prstGeom prst="line">
            <a:avLst/>
          </a:prstGeom>
          <a:ln w="101600" cap="rnd"/>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5" name="PA-直接连接符 64">
            <a:extLst>
              <a:ext uri="{FF2B5EF4-FFF2-40B4-BE49-F238E27FC236}">
                <a16:creationId xmlns:a16="http://schemas.microsoft.com/office/drawing/2014/main" id="{DC05FCFC-F5F9-487D-85C8-2A7EF8FFE219}"/>
              </a:ext>
            </a:extLst>
          </p:cNvPr>
          <p:cNvCxnSpPr>
            <a:cxnSpLocks/>
          </p:cNvCxnSpPr>
          <p:nvPr>
            <p:custDataLst>
              <p:tags r:id="rId10"/>
            </p:custDataLst>
          </p:nvPr>
        </p:nvCxnSpPr>
        <p:spPr>
          <a:xfrm flipH="1" flipV="1">
            <a:off x="3624353" y="4228076"/>
            <a:ext cx="198771" cy="375674"/>
          </a:xfrm>
          <a:prstGeom prst="line">
            <a:avLst/>
          </a:prstGeom>
          <a:ln w="101600" cap="rnd"/>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8" name="PA-直接连接符 67">
            <a:extLst>
              <a:ext uri="{FF2B5EF4-FFF2-40B4-BE49-F238E27FC236}">
                <a16:creationId xmlns:a16="http://schemas.microsoft.com/office/drawing/2014/main" id="{D54EF643-50F0-4D64-98EB-7C834E3C760A}"/>
              </a:ext>
            </a:extLst>
          </p:cNvPr>
          <p:cNvCxnSpPr>
            <a:cxnSpLocks/>
          </p:cNvCxnSpPr>
          <p:nvPr>
            <p:custDataLst>
              <p:tags r:id="rId11"/>
            </p:custDataLst>
          </p:nvPr>
        </p:nvCxnSpPr>
        <p:spPr>
          <a:xfrm flipV="1">
            <a:off x="3816561" y="2254250"/>
            <a:ext cx="236008" cy="2349500"/>
          </a:xfrm>
          <a:prstGeom prst="line">
            <a:avLst/>
          </a:prstGeom>
          <a:ln w="101600" cap="rnd"/>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PA-直接连接符 70">
            <a:extLst>
              <a:ext uri="{FF2B5EF4-FFF2-40B4-BE49-F238E27FC236}">
                <a16:creationId xmlns:a16="http://schemas.microsoft.com/office/drawing/2014/main" id="{405477E2-BD57-4DCF-9E3B-168432D18169}"/>
              </a:ext>
            </a:extLst>
          </p:cNvPr>
          <p:cNvCxnSpPr>
            <a:cxnSpLocks/>
          </p:cNvCxnSpPr>
          <p:nvPr>
            <p:custDataLst>
              <p:tags r:id="rId12"/>
            </p:custDataLst>
          </p:nvPr>
        </p:nvCxnSpPr>
        <p:spPr>
          <a:xfrm flipH="1" flipV="1">
            <a:off x="4052571" y="2254250"/>
            <a:ext cx="209336" cy="2908300"/>
          </a:xfrm>
          <a:prstGeom prst="line">
            <a:avLst/>
          </a:prstGeom>
          <a:ln w="101600" cap="rnd"/>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4" name="PA-直接连接符 73">
            <a:extLst>
              <a:ext uri="{FF2B5EF4-FFF2-40B4-BE49-F238E27FC236}">
                <a16:creationId xmlns:a16="http://schemas.microsoft.com/office/drawing/2014/main" id="{A85724B4-FC61-42F2-BDC4-5FB77FCEC154}"/>
              </a:ext>
            </a:extLst>
          </p:cNvPr>
          <p:cNvCxnSpPr>
            <a:cxnSpLocks/>
          </p:cNvCxnSpPr>
          <p:nvPr>
            <p:custDataLst>
              <p:tags r:id="rId13"/>
            </p:custDataLst>
          </p:nvPr>
        </p:nvCxnSpPr>
        <p:spPr>
          <a:xfrm flipV="1">
            <a:off x="4282017" y="3613150"/>
            <a:ext cx="233296" cy="1549400"/>
          </a:xfrm>
          <a:prstGeom prst="line">
            <a:avLst/>
          </a:prstGeom>
          <a:ln w="101600" cap="rnd"/>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7" name="PA-直接连接符 76">
            <a:extLst>
              <a:ext uri="{FF2B5EF4-FFF2-40B4-BE49-F238E27FC236}">
                <a16:creationId xmlns:a16="http://schemas.microsoft.com/office/drawing/2014/main" id="{77489312-522C-48A4-A0CE-A5041CC367E6}"/>
              </a:ext>
            </a:extLst>
          </p:cNvPr>
          <p:cNvCxnSpPr>
            <a:cxnSpLocks/>
          </p:cNvCxnSpPr>
          <p:nvPr>
            <p:custDataLst>
              <p:tags r:id="rId14"/>
            </p:custDataLst>
          </p:nvPr>
        </p:nvCxnSpPr>
        <p:spPr>
          <a:xfrm flipH="1" flipV="1">
            <a:off x="4535424" y="3613150"/>
            <a:ext cx="286552" cy="1092200"/>
          </a:xfrm>
          <a:prstGeom prst="line">
            <a:avLst/>
          </a:prstGeom>
          <a:ln w="101600" cap="rnd"/>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8" name="PA-直接连接符 97">
            <a:extLst>
              <a:ext uri="{FF2B5EF4-FFF2-40B4-BE49-F238E27FC236}">
                <a16:creationId xmlns:a16="http://schemas.microsoft.com/office/drawing/2014/main" id="{2FBD9AF3-8D02-4B0C-B201-C819374CF394}"/>
              </a:ext>
            </a:extLst>
          </p:cNvPr>
          <p:cNvCxnSpPr>
            <a:cxnSpLocks/>
          </p:cNvCxnSpPr>
          <p:nvPr>
            <p:custDataLst>
              <p:tags r:id="rId15"/>
            </p:custDataLst>
          </p:nvPr>
        </p:nvCxnSpPr>
        <p:spPr>
          <a:xfrm flipV="1">
            <a:off x="4842088" y="4127500"/>
            <a:ext cx="306663" cy="577852"/>
          </a:xfrm>
          <a:prstGeom prst="line">
            <a:avLst/>
          </a:prstGeom>
          <a:ln w="101600" cap="rnd"/>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5" name="PA-直接连接符 104">
            <a:extLst>
              <a:ext uri="{FF2B5EF4-FFF2-40B4-BE49-F238E27FC236}">
                <a16:creationId xmlns:a16="http://schemas.microsoft.com/office/drawing/2014/main" id="{CBF72C7E-7D64-427E-8CA1-1130C09E6CF0}"/>
              </a:ext>
            </a:extLst>
          </p:cNvPr>
          <p:cNvCxnSpPr>
            <a:cxnSpLocks/>
          </p:cNvCxnSpPr>
          <p:nvPr>
            <p:custDataLst>
              <p:tags r:id="rId16"/>
            </p:custDataLst>
          </p:nvPr>
        </p:nvCxnSpPr>
        <p:spPr>
          <a:xfrm flipH="1" flipV="1">
            <a:off x="5159505" y="4127500"/>
            <a:ext cx="140835" cy="177800"/>
          </a:xfrm>
          <a:prstGeom prst="line">
            <a:avLst/>
          </a:prstGeom>
          <a:ln w="101600" cap="rnd"/>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1" name="PA-直接连接符 110">
            <a:extLst>
              <a:ext uri="{FF2B5EF4-FFF2-40B4-BE49-F238E27FC236}">
                <a16:creationId xmlns:a16="http://schemas.microsoft.com/office/drawing/2014/main" id="{D43B0AD1-BED4-45AA-A5E3-7FE9D596191A}"/>
              </a:ext>
            </a:extLst>
          </p:cNvPr>
          <p:cNvCxnSpPr>
            <a:cxnSpLocks/>
          </p:cNvCxnSpPr>
          <p:nvPr>
            <p:custDataLst>
              <p:tags r:id="rId17"/>
            </p:custDataLst>
          </p:nvPr>
        </p:nvCxnSpPr>
        <p:spPr>
          <a:xfrm flipH="1">
            <a:off x="5300340" y="4305300"/>
            <a:ext cx="1443360" cy="0"/>
          </a:xfrm>
          <a:prstGeom prst="line">
            <a:avLst/>
          </a:prstGeom>
          <a:ln w="101600" cap="rnd"/>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6" name="PA-直接连接符 115">
            <a:extLst>
              <a:ext uri="{FF2B5EF4-FFF2-40B4-BE49-F238E27FC236}">
                <a16:creationId xmlns:a16="http://schemas.microsoft.com/office/drawing/2014/main" id="{F553D7D2-CE62-4BDD-958C-2E090B6044F1}"/>
              </a:ext>
            </a:extLst>
          </p:cNvPr>
          <p:cNvCxnSpPr>
            <a:cxnSpLocks/>
          </p:cNvCxnSpPr>
          <p:nvPr>
            <p:custDataLst>
              <p:tags r:id="rId18"/>
            </p:custDataLst>
          </p:nvPr>
        </p:nvCxnSpPr>
        <p:spPr>
          <a:xfrm flipV="1">
            <a:off x="6743700" y="4127500"/>
            <a:ext cx="121413" cy="150352"/>
          </a:xfrm>
          <a:prstGeom prst="line">
            <a:avLst/>
          </a:prstGeom>
          <a:ln w="101600" cap="rnd"/>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7" name="PA-直接连接符 116">
            <a:extLst>
              <a:ext uri="{FF2B5EF4-FFF2-40B4-BE49-F238E27FC236}">
                <a16:creationId xmlns:a16="http://schemas.microsoft.com/office/drawing/2014/main" id="{6E43C0D7-3852-4162-B063-11E69FCCA55F}"/>
              </a:ext>
            </a:extLst>
          </p:cNvPr>
          <p:cNvCxnSpPr>
            <a:cxnSpLocks/>
          </p:cNvCxnSpPr>
          <p:nvPr>
            <p:custDataLst>
              <p:tags r:id="rId19"/>
            </p:custDataLst>
          </p:nvPr>
        </p:nvCxnSpPr>
        <p:spPr>
          <a:xfrm flipH="1" flipV="1">
            <a:off x="6865115" y="4127500"/>
            <a:ext cx="209209" cy="399026"/>
          </a:xfrm>
          <a:prstGeom prst="line">
            <a:avLst/>
          </a:prstGeom>
          <a:ln w="101600" cap="rnd"/>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8" name="PA-直接连接符 117">
            <a:extLst>
              <a:ext uri="{FF2B5EF4-FFF2-40B4-BE49-F238E27FC236}">
                <a16:creationId xmlns:a16="http://schemas.microsoft.com/office/drawing/2014/main" id="{7FBEBF17-A556-4B7B-A653-D2CE67303C84}"/>
              </a:ext>
            </a:extLst>
          </p:cNvPr>
          <p:cNvCxnSpPr>
            <a:cxnSpLocks/>
          </p:cNvCxnSpPr>
          <p:nvPr>
            <p:custDataLst>
              <p:tags r:id="rId20"/>
            </p:custDataLst>
          </p:nvPr>
        </p:nvCxnSpPr>
        <p:spPr>
          <a:xfrm flipV="1">
            <a:off x="7067761" y="2177026"/>
            <a:ext cx="236008" cy="2349500"/>
          </a:xfrm>
          <a:prstGeom prst="line">
            <a:avLst/>
          </a:prstGeom>
          <a:ln w="101600" cap="rnd"/>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9" name="PA-直接连接符 118">
            <a:extLst>
              <a:ext uri="{FF2B5EF4-FFF2-40B4-BE49-F238E27FC236}">
                <a16:creationId xmlns:a16="http://schemas.microsoft.com/office/drawing/2014/main" id="{A6849248-0B19-49F6-A70A-37385ADC8648}"/>
              </a:ext>
            </a:extLst>
          </p:cNvPr>
          <p:cNvCxnSpPr>
            <a:cxnSpLocks/>
          </p:cNvCxnSpPr>
          <p:nvPr>
            <p:custDataLst>
              <p:tags r:id="rId21"/>
            </p:custDataLst>
          </p:nvPr>
        </p:nvCxnSpPr>
        <p:spPr>
          <a:xfrm flipH="1" flipV="1">
            <a:off x="7303771" y="2177026"/>
            <a:ext cx="209336" cy="2908300"/>
          </a:xfrm>
          <a:prstGeom prst="line">
            <a:avLst/>
          </a:prstGeom>
          <a:ln w="101600" cap="rnd"/>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0" name="PA-直接连接符 119">
            <a:extLst>
              <a:ext uri="{FF2B5EF4-FFF2-40B4-BE49-F238E27FC236}">
                <a16:creationId xmlns:a16="http://schemas.microsoft.com/office/drawing/2014/main" id="{8C117686-3E51-4C8B-BA3F-02A1CD559ABE}"/>
              </a:ext>
            </a:extLst>
          </p:cNvPr>
          <p:cNvCxnSpPr>
            <a:cxnSpLocks/>
          </p:cNvCxnSpPr>
          <p:nvPr>
            <p:custDataLst>
              <p:tags r:id="rId22"/>
            </p:custDataLst>
          </p:nvPr>
        </p:nvCxnSpPr>
        <p:spPr>
          <a:xfrm flipV="1">
            <a:off x="7533217" y="3535926"/>
            <a:ext cx="233296" cy="1549400"/>
          </a:xfrm>
          <a:prstGeom prst="line">
            <a:avLst/>
          </a:prstGeom>
          <a:ln w="101600" cap="rnd"/>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1" name="PA-直接连接符 120">
            <a:extLst>
              <a:ext uri="{FF2B5EF4-FFF2-40B4-BE49-F238E27FC236}">
                <a16:creationId xmlns:a16="http://schemas.microsoft.com/office/drawing/2014/main" id="{9DB024EF-C175-4F32-BD01-F097879667E2}"/>
              </a:ext>
            </a:extLst>
          </p:cNvPr>
          <p:cNvCxnSpPr>
            <a:cxnSpLocks/>
          </p:cNvCxnSpPr>
          <p:nvPr>
            <p:custDataLst>
              <p:tags r:id="rId23"/>
            </p:custDataLst>
          </p:nvPr>
        </p:nvCxnSpPr>
        <p:spPr>
          <a:xfrm flipH="1" flipV="1">
            <a:off x="7786624" y="3535926"/>
            <a:ext cx="286552" cy="1092200"/>
          </a:xfrm>
          <a:prstGeom prst="line">
            <a:avLst/>
          </a:prstGeom>
          <a:ln w="101600" cap="rnd"/>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2" name="PA-直接连接符 121">
            <a:extLst>
              <a:ext uri="{FF2B5EF4-FFF2-40B4-BE49-F238E27FC236}">
                <a16:creationId xmlns:a16="http://schemas.microsoft.com/office/drawing/2014/main" id="{B4269F4D-9DB9-4258-B648-5F29D879933C}"/>
              </a:ext>
            </a:extLst>
          </p:cNvPr>
          <p:cNvCxnSpPr>
            <a:cxnSpLocks/>
          </p:cNvCxnSpPr>
          <p:nvPr>
            <p:custDataLst>
              <p:tags r:id="rId24"/>
            </p:custDataLst>
          </p:nvPr>
        </p:nvCxnSpPr>
        <p:spPr>
          <a:xfrm flipV="1">
            <a:off x="8093288" y="4025900"/>
            <a:ext cx="258744" cy="602228"/>
          </a:xfrm>
          <a:prstGeom prst="line">
            <a:avLst/>
          </a:prstGeom>
          <a:ln w="101600" cap="rnd"/>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3" name="PA-直接连接符 122">
            <a:extLst>
              <a:ext uri="{FF2B5EF4-FFF2-40B4-BE49-F238E27FC236}">
                <a16:creationId xmlns:a16="http://schemas.microsoft.com/office/drawing/2014/main" id="{4E9701CD-3A2E-433A-B3D9-CE3708300CBB}"/>
              </a:ext>
            </a:extLst>
          </p:cNvPr>
          <p:cNvCxnSpPr>
            <a:cxnSpLocks/>
          </p:cNvCxnSpPr>
          <p:nvPr>
            <p:custDataLst>
              <p:tags r:id="rId25"/>
            </p:custDataLst>
          </p:nvPr>
        </p:nvCxnSpPr>
        <p:spPr>
          <a:xfrm flipH="1" flipV="1">
            <a:off x="8352034" y="4025900"/>
            <a:ext cx="182366" cy="202176"/>
          </a:xfrm>
          <a:prstGeom prst="line">
            <a:avLst/>
          </a:prstGeom>
          <a:ln w="101600" cap="rnd"/>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4" name="PA-直接连接符 123">
            <a:extLst>
              <a:ext uri="{FF2B5EF4-FFF2-40B4-BE49-F238E27FC236}">
                <a16:creationId xmlns:a16="http://schemas.microsoft.com/office/drawing/2014/main" id="{A4082CBB-FA97-4F4C-A7A9-32B42ACF5A2F}"/>
              </a:ext>
            </a:extLst>
          </p:cNvPr>
          <p:cNvCxnSpPr>
            <a:cxnSpLocks/>
          </p:cNvCxnSpPr>
          <p:nvPr>
            <p:custDataLst>
              <p:tags r:id="rId26"/>
            </p:custDataLst>
          </p:nvPr>
        </p:nvCxnSpPr>
        <p:spPr>
          <a:xfrm flipH="1">
            <a:off x="8534400" y="4228076"/>
            <a:ext cx="1460500" cy="0"/>
          </a:xfrm>
          <a:prstGeom prst="line">
            <a:avLst/>
          </a:prstGeom>
          <a:ln w="101600" cap="rnd"/>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8B581313-5DDA-43BF-B968-97BF8B78CF13}"/>
              </a:ext>
            </a:extLst>
          </p:cNvPr>
          <p:cNvCxnSpPr>
            <a:cxnSpLocks/>
          </p:cNvCxnSpPr>
          <p:nvPr/>
        </p:nvCxnSpPr>
        <p:spPr>
          <a:xfrm>
            <a:off x="10113179" y="3461948"/>
            <a:ext cx="0" cy="539083"/>
          </a:xfrm>
          <a:prstGeom prst="line">
            <a:avLst/>
          </a:prstGeom>
          <a:ln w="101600"/>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0" name="椭圆 89">
            <a:extLst>
              <a:ext uri="{FF2B5EF4-FFF2-40B4-BE49-F238E27FC236}">
                <a16:creationId xmlns:a16="http://schemas.microsoft.com/office/drawing/2014/main" id="{253B2D78-6E0D-4728-831B-ADDEE38C94B8}"/>
              </a:ext>
            </a:extLst>
          </p:cNvPr>
          <p:cNvSpPr/>
          <p:nvPr/>
        </p:nvSpPr>
        <p:spPr>
          <a:xfrm>
            <a:off x="9999903" y="4128524"/>
            <a:ext cx="213852" cy="213852"/>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弧形 85">
            <a:extLst>
              <a:ext uri="{FF2B5EF4-FFF2-40B4-BE49-F238E27FC236}">
                <a16:creationId xmlns:a16="http://schemas.microsoft.com/office/drawing/2014/main" id="{5DD775DC-C965-4BBE-8D6D-4A7229489DD1}"/>
              </a:ext>
            </a:extLst>
          </p:cNvPr>
          <p:cNvSpPr/>
          <p:nvPr/>
        </p:nvSpPr>
        <p:spPr>
          <a:xfrm rot="5400000" flipH="1">
            <a:off x="9538508" y="2438973"/>
            <a:ext cx="1066800" cy="1086475"/>
          </a:xfrm>
          <a:prstGeom prst="arc">
            <a:avLst>
              <a:gd name="adj1" fmla="val 10777862"/>
              <a:gd name="adj2" fmla="val 16300512"/>
            </a:avLst>
          </a:prstGeom>
          <a:ln w="1016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2" name="文本框 91">
            <a:extLst>
              <a:ext uri="{FF2B5EF4-FFF2-40B4-BE49-F238E27FC236}">
                <a16:creationId xmlns:a16="http://schemas.microsoft.com/office/drawing/2014/main" id="{F85E97D1-8D2E-49B4-A444-8C7F34E46341}"/>
              </a:ext>
            </a:extLst>
          </p:cNvPr>
          <p:cNvSpPr txBox="1"/>
          <p:nvPr/>
        </p:nvSpPr>
        <p:spPr>
          <a:xfrm>
            <a:off x="5029411" y="1433560"/>
            <a:ext cx="2133179" cy="400110"/>
          </a:xfrm>
          <a:prstGeom prst="rect">
            <a:avLst/>
          </a:prstGeom>
          <a:noFill/>
        </p:spPr>
        <p:txBody>
          <a:bodyPr wrap="square" rtlCol="0">
            <a:spAutoFit/>
          </a:bodyPr>
          <a:lstStyle/>
          <a:p>
            <a:pPr algn="ctr"/>
            <a:r>
              <a:rPr lang="zh-CN" altLang="en-US" sz="2000" b="1" dirty="0"/>
              <a:t>造价变动的因素</a:t>
            </a:r>
          </a:p>
        </p:txBody>
      </p:sp>
      <p:grpSp>
        <p:nvGrpSpPr>
          <p:cNvPr id="138" name="组合 137">
            <a:extLst>
              <a:ext uri="{FF2B5EF4-FFF2-40B4-BE49-F238E27FC236}">
                <a16:creationId xmlns:a16="http://schemas.microsoft.com/office/drawing/2014/main" id="{AE6BCEBB-ECAB-47DC-823B-364E0657F17E}"/>
              </a:ext>
            </a:extLst>
          </p:cNvPr>
          <p:cNvGrpSpPr/>
          <p:nvPr/>
        </p:nvGrpSpPr>
        <p:grpSpPr>
          <a:xfrm>
            <a:off x="44584" y="3283018"/>
            <a:ext cx="7118006" cy="815060"/>
            <a:chOff x="44584" y="3054418"/>
            <a:chExt cx="7118006" cy="815060"/>
          </a:xfrm>
        </p:grpSpPr>
        <p:grpSp>
          <p:nvGrpSpPr>
            <p:cNvPr id="135" name="组合 134">
              <a:extLst>
                <a:ext uri="{FF2B5EF4-FFF2-40B4-BE49-F238E27FC236}">
                  <a16:creationId xmlns:a16="http://schemas.microsoft.com/office/drawing/2014/main" id="{868A3BB2-A6BC-4375-BE80-80FC26422EE3}"/>
                </a:ext>
              </a:extLst>
            </p:cNvPr>
            <p:cNvGrpSpPr/>
            <p:nvPr/>
          </p:nvGrpSpPr>
          <p:grpSpPr>
            <a:xfrm>
              <a:off x="3605936" y="3054418"/>
              <a:ext cx="3556654" cy="815060"/>
              <a:chOff x="3605936" y="3054418"/>
              <a:chExt cx="3556654" cy="815060"/>
            </a:xfrm>
          </p:grpSpPr>
          <p:sp>
            <p:nvSpPr>
              <p:cNvPr id="152" name="文本框 151">
                <a:extLst>
                  <a:ext uri="{FF2B5EF4-FFF2-40B4-BE49-F238E27FC236}">
                    <a16:creationId xmlns:a16="http://schemas.microsoft.com/office/drawing/2014/main" id="{2A87E314-C4B5-43F1-8FF4-207661FDF578}"/>
                  </a:ext>
                </a:extLst>
              </p:cNvPr>
              <p:cNvSpPr txBox="1"/>
              <p:nvPr/>
            </p:nvSpPr>
            <p:spPr>
              <a:xfrm>
                <a:off x="5029411" y="3200338"/>
                <a:ext cx="2133179" cy="523220"/>
              </a:xfrm>
              <a:prstGeom prst="rect">
                <a:avLst/>
              </a:prstGeom>
              <a:noFill/>
            </p:spPr>
            <p:txBody>
              <a:bodyPr wrap="square" rtlCol="0">
                <a:spAutoFit/>
              </a:bodyPr>
              <a:lstStyle/>
              <a:p>
                <a:pPr algn="ctr"/>
                <a:r>
                  <a:rPr lang="zh-CN" altLang="en-US" sz="2800" b="1" dirty="0"/>
                  <a:t>物价上涨</a:t>
                </a:r>
              </a:p>
            </p:txBody>
          </p:sp>
          <p:grpSp>
            <p:nvGrpSpPr>
              <p:cNvPr id="110" name="组合 109">
                <a:extLst>
                  <a:ext uri="{FF2B5EF4-FFF2-40B4-BE49-F238E27FC236}">
                    <a16:creationId xmlns:a16="http://schemas.microsoft.com/office/drawing/2014/main" id="{0CF6EC8A-6C09-4CC4-B666-B32773134C0C}"/>
                  </a:ext>
                </a:extLst>
              </p:cNvPr>
              <p:cNvGrpSpPr/>
              <p:nvPr/>
            </p:nvGrpSpPr>
            <p:grpSpPr>
              <a:xfrm>
                <a:off x="3605936" y="3054418"/>
                <a:ext cx="867323" cy="815060"/>
                <a:chOff x="4924426" y="2327276"/>
                <a:chExt cx="2344738" cy="2203450"/>
              </a:xfrm>
              <a:gradFill>
                <a:gsLst>
                  <a:gs pos="0">
                    <a:srgbClr val="71E3B8"/>
                  </a:gs>
                  <a:gs pos="100000">
                    <a:srgbClr val="27B4DB"/>
                  </a:gs>
                </a:gsLst>
                <a:lin ang="5400000" scaled="1"/>
              </a:gradFill>
            </p:grpSpPr>
            <p:sp>
              <p:nvSpPr>
                <p:cNvPr id="108" name="Freeform 10">
                  <a:extLst>
                    <a:ext uri="{FF2B5EF4-FFF2-40B4-BE49-F238E27FC236}">
                      <a16:creationId xmlns:a16="http://schemas.microsoft.com/office/drawing/2014/main" id="{FC36054C-B556-4987-8826-1BE7BE65829F}"/>
                    </a:ext>
                  </a:extLst>
                </p:cNvPr>
                <p:cNvSpPr>
                  <a:spLocks/>
                </p:cNvSpPr>
                <p:nvPr/>
              </p:nvSpPr>
              <p:spPr bwMode="auto">
                <a:xfrm>
                  <a:off x="4924426" y="2327276"/>
                  <a:ext cx="2344738" cy="2203450"/>
                </a:xfrm>
                <a:custGeom>
                  <a:avLst/>
                  <a:gdLst>
                    <a:gd name="T0" fmla="*/ 1477 w 1477"/>
                    <a:gd name="T1" fmla="*/ 1388 h 1388"/>
                    <a:gd name="T2" fmla="*/ 0 w 1477"/>
                    <a:gd name="T3" fmla="*/ 1388 h 1388"/>
                    <a:gd name="T4" fmla="*/ 0 w 1477"/>
                    <a:gd name="T5" fmla="*/ 0 h 1388"/>
                    <a:gd name="T6" fmla="*/ 105 w 1477"/>
                    <a:gd name="T7" fmla="*/ 0 h 1388"/>
                    <a:gd name="T8" fmla="*/ 105 w 1477"/>
                    <a:gd name="T9" fmla="*/ 1283 h 1388"/>
                    <a:gd name="T10" fmla="*/ 1477 w 1477"/>
                    <a:gd name="T11" fmla="*/ 1283 h 1388"/>
                    <a:gd name="T12" fmla="*/ 1477 w 1477"/>
                    <a:gd name="T13" fmla="*/ 1388 h 1388"/>
                  </a:gdLst>
                  <a:ahLst/>
                  <a:cxnLst>
                    <a:cxn ang="0">
                      <a:pos x="T0" y="T1"/>
                    </a:cxn>
                    <a:cxn ang="0">
                      <a:pos x="T2" y="T3"/>
                    </a:cxn>
                    <a:cxn ang="0">
                      <a:pos x="T4" y="T5"/>
                    </a:cxn>
                    <a:cxn ang="0">
                      <a:pos x="T6" y="T7"/>
                    </a:cxn>
                    <a:cxn ang="0">
                      <a:pos x="T8" y="T9"/>
                    </a:cxn>
                    <a:cxn ang="0">
                      <a:pos x="T10" y="T11"/>
                    </a:cxn>
                    <a:cxn ang="0">
                      <a:pos x="T12" y="T13"/>
                    </a:cxn>
                  </a:cxnLst>
                  <a:rect l="0" t="0" r="r" b="b"/>
                  <a:pathLst>
                    <a:path w="1477" h="1388">
                      <a:moveTo>
                        <a:pt x="1477" y="1388"/>
                      </a:moveTo>
                      <a:lnTo>
                        <a:pt x="0" y="1388"/>
                      </a:lnTo>
                      <a:lnTo>
                        <a:pt x="0" y="0"/>
                      </a:lnTo>
                      <a:lnTo>
                        <a:pt x="105" y="0"/>
                      </a:lnTo>
                      <a:lnTo>
                        <a:pt x="105" y="1283"/>
                      </a:lnTo>
                      <a:lnTo>
                        <a:pt x="1477" y="1283"/>
                      </a:lnTo>
                      <a:lnTo>
                        <a:pt x="1477" y="1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1">
                  <a:extLst>
                    <a:ext uri="{FF2B5EF4-FFF2-40B4-BE49-F238E27FC236}">
                      <a16:creationId xmlns:a16="http://schemas.microsoft.com/office/drawing/2014/main" id="{11331A6C-D59A-418C-9715-3609F7104FF8}"/>
                    </a:ext>
                  </a:extLst>
                </p:cNvPr>
                <p:cNvSpPr>
                  <a:spLocks/>
                </p:cNvSpPr>
                <p:nvPr/>
              </p:nvSpPr>
              <p:spPr bwMode="auto">
                <a:xfrm>
                  <a:off x="5351463" y="2449513"/>
                  <a:ext cx="1905000" cy="1339850"/>
                </a:xfrm>
                <a:custGeom>
                  <a:avLst/>
                  <a:gdLst>
                    <a:gd name="T0" fmla="*/ 0 w 1200"/>
                    <a:gd name="T1" fmla="*/ 730 h 844"/>
                    <a:gd name="T2" fmla="*/ 142 w 1200"/>
                    <a:gd name="T3" fmla="*/ 844 h 844"/>
                    <a:gd name="T4" fmla="*/ 452 w 1200"/>
                    <a:gd name="T5" fmla="*/ 531 h 844"/>
                    <a:gd name="T6" fmla="*/ 639 w 1200"/>
                    <a:gd name="T7" fmla="*/ 719 h 844"/>
                    <a:gd name="T8" fmla="*/ 1070 w 1200"/>
                    <a:gd name="T9" fmla="*/ 260 h 844"/>
                    <a:gd name="T10" fmla="*/ 1200 w 1200"/>
                    <a:gd name="T11" fmla="*/ 371 h 844"/>
                    <a:gd name="T12" fmla="*/ 1200 w 1200"/>
                    <a:gd name="T13" fmla="*/ 0 h 844"/>
                    <a:gd name="T14" fmla="*/ 839 w 1200"/>
                    <a:gd name="T15" fmla="*/ 5 h 844"/>
                    <a:gd name="T16" fmla="*/ 944 w 1200"/>
                    <a:gd name="T17" fmla="*/ 125 h 844"/>
                    <a:gd name="T18" fmla="*/ 624 w 1200"/>
                    <a:gd name="T19" fmla="*/ 422 h 844"/>
                    <a:gd name="T20" fmla="*/ 435 w 1200"/>
                    <a:gd name="T21" fmla="*/ 260 h 844"/>
                    <a:gd name="T22" fmla="*/ 0 w 1200"/>
                    <a:gd name="T23" fmla="*/ 730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0" h="844">
                      <a:moveTo>
                        <a:pt x="0" y="730"/>
                      </a:moveTo>
                      <a:lnTo>
                        <a:pt x="142" y="844"/>
                      </a:lnTo>
                      <a:lnTo>
                        <a:pt x="452" y="531"/>
                      </a:lnTo>
                      <a:lnTo>
                        <a:pt x="639" y="719"/>
                      </a:lnTo>
                      <a:lnTo>
                        <a:pt x="1070" y="260"/>
                      </a:lnTo>
                      <a:lnTo>
                        <a:pt x="1200" y="371"/>
                      </a:lnTo>
                      <a:lnTo>
                        <a:pt x="1200" y="0"/>
                      </a:lnTo>
                      <a:lnTo>
                        <a:pt x="839" y="5"/>
                      </a:lnTo>
                      <a:lnTo>
                        <a:pt x="944" y="125"/>
                      </a:lnTo>
                      <a:lnTo>
                        <a:pt x="624" y="422"/>
                      </a:lnTo>
                      <a:lnTo>
                        <a:pt x="435" y="260"/>
                      </a:lnTo>
                      <a:lnTo>
                        <a:pt x="0" y="7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93" name="组合 192">
              <a:extLst>
                <a:ext uri="{FF2B5EF4-FFF2-40B4-BE49-F238E27FC236}">
                  <a16:creationId xmlns:a16="http://schemas.microsoft.com/office/drawing/2014/main" id="{25C8C164-334F-4411-AF78-CEFBB1E3611B}"/>
                </a:ext>
              </a:extLst>
            </p:cNvPr>
            <p:cNvGrpSpPr/>
            <p:nvPr/>
          </p:nvGrpSpPr>
          <p:grpSpPr>
            <a:xfrm>
              <a:off x="44584" y="3054418"/>
              <a:ext cx="3556654" cy="815060"/>
              <a:chOff x="3605936" y="3054418"/>
              <a:chExt cx="3556654" cy="815060"/>
            </a:xfrm>
            <a:noFill/>
          </p:grpSpPr>
          <p:sp>
            <p:nvSpPr>
              <p:cNvPr id="202" name="文本框 201">
                <a:extLst>
                  <a:ext uri="{FF2B5EF4-FFF2-40B4-BE49-F238E27FC236}">
                    <a16:creationId xmlns:a16="http://schemas.microsoft.com/office/drawing/2014/main" id="{30B49874-E5F3-49A9-8F5D-7563D721C13B}"/>
                  </a:ext>
                </a:extLst>
              </p:cNvPr>
              <p:cNvSpPr txBox="1"/>
              <p:nvPr/>
            </p:nvSpPr>
            <p:spPr>
              <a:xfrm>
                <a:off x="5029411" y="3200338"/>
                <a:ext cx="2133179" cy="523220"/>
              </a:xfrm>
              <a:prstGeom prst="rect">
                <a:avLst/>
              </a:prstGeom>
              <a:grpFill/>
              <a:ln>
                <a:noFill/>
              </a:ln>
            </p:spPr>
            <p:txBody>
              <a:bodyPr wrap="square" rtlCol="0">
                <a:spAutoFit/>
              </a:bodyPr>
              <a:lstStyle/>
              <a:p>
                <a:pPr algn="ctr"/>
                <a:r>
                  <a:rPr lang="zh-CN" altLang="en-US" sz="2800" b="1" dirty="0">
                    <a:noFill/>
                  </a:rPr>
                  <a:t>物价上涨</a:t>
                </a:r>
              </a:p>
            </p:txBody>
          </p:sp>
          <p:grpSp>
            <p:nvGrpSpPr>
              <p:cNvPr id="203" name="组合 202">
                <a:extLst>
                  <a:ext uri="{FF2B5EF4-FFF2-40B4-BE49-F238E27FC236}">
                    <a16:creationId xmlns:a16="http://schemas.microsoft.com/office/drawing/2014/main" id="{477492F0-4289-439B-810C-18A20012480B}"/>
                  </a:ext>
                </a:extLst>
              </p:cNvPr>
              <p:cNvGrpSpPr/>
              <p:nvPr/>
            </p:nvGrpSpPr>
            <p:grpSpPr>
              <a:xfrm>
                <a:off x="3605936" y="3054418"/>
                <a:ext cx="867323" cy="815060"/>
                <a:chOff x="4924426" y="2327276"/>
                <a:chExt cx="2344738" cy="2203450"/>
              </a:xfrm>
              <a:grpFill/>
            </p:grpSpPr>
            <p:sp>
              <p:nvSpPr>
                <p:cNvPr id="204" name="Freeform 10">
                  <a:extLst>
                    <a:ext uri="{FF2B5EF4-FFF2-40B4-BE49-F238E27FC236}">
                      <a16:creationId xmlns:a16="http://schemas.microsoft.com/office/drawing/2014/main" id="{BBF1D588-3C36-4A88-9885-76B76D2C7E85}"/>
                    </a:ext>
                  </a:extLst>
                </p:cNvPr>
                <p:cNvSpPr>
                  <a:spLocks/>
                </p:cNvSpPr>
                <p:nvPr/>
              </p:nvSpPr>
              <p:spPr bwMode="auto">
                <a:xfrm>
                  <a:off x="4924426" y="2327276"/>
                  <a:ext cx="2344738" cy="2203450"/>
                </a:xfrm>
                <a:custGeom>
                  <a:avLst/>
                  <a:gdLst>
                    <a:gd name="T0" fmla="*/ 1477 w 1477"/>
                    <a:gd name="T1" fmla="*/ 1388 h 1388"/>
                    <a:gd name="T2" fmla="*/ 0 w 1477"/>
                    <a:gd name="T3" fmla="*/ 1388 h 1388"/>
                    <a:gd name="T4" fmla="*/ 0 w 1477"/>
                    <a:gd name="T5" fmla="*/ 0 h 1388"/>
                    <a:gd name="T6" fmla="*/ 105 w 1477"/>
                    <a:gd name="T7" fmla="*/ 0 h 1388"/>
                    <a:gd name="T8" fmla="*/ 105 w 1477"/>
                    <a:gd name="T9" fmla="*/ 1283 h 1388"/>
                    <a:gd name="T10" fmla="*/ 1477 w 1477"/>
                    <a:gd name="T11" fmla="*/ 1283 h 1388"/>
                    <a:gd name="T12" fmla="*/ 1477 w 1477"/>
                    <a:gd name="T13" fmla="*/ 1388 h 1388"/>
                  </a:gdLst>
                  <a:ahLst/>
                  <a:cxnLst>
                    <a:cxn ang="0">
                      <a:pos x="T0" y="T1"/>
                    </a:cxn>
                    <a:cxn ang="0">
                      <a:pos x="T2" y="T3"/>
                    </a:cxn>
                    <a:cxn ang="0">
                      <a:pos x="T4" y="T5"/>
                    </a:cxn>
                    <a:cxn ang="0">
                      <a:pos x="T6" y="T7"/>
                    </a:cxn>
                    <a:cxn ang="0">
                      <a:pos x="T8" y="T9"/>
                    </a:cxn>
                    <a:cxn ang="0">
                      <a:pos x="T10" y="T11"/>
                    </a:cxn>
                    <a:cxn ang="0">
                      <a:pos x="T12" y="T13"/>
                    </a:cxn>
                  </a:cxnLst>
                  <a:rect l="0" t="0" r="r" b="b"/>
                  <a:pathLst>
                    <a:path w="1477" h="1388">
                      <a:moveTo>
                        <a:pt x="1477" y="1388"/>
                      </a:moveTo>
                      <a:lnTo>
                        <a:pt x="0" y="1388"/>
                      </a:lnTo>
                      <a:lnTo>
                        <a:pt x="0" y="0"/>
                      </a:lnTo>
                      <a:lnTo>
                        <a:pt x="105" y="0"/>
                      </a:lnTo>
                      <a:lnTo>
                        <a:pt x="105" y="1283"/>
                      </a:lnTo>
                      <a:lnTo>
                        <a:pt x="1477" y="1283"/>
                      </a:lnTo>
                      <a:lnTo>
                        <a:pt x="1477" y="138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205" name="Freeform 11">
                  <a:extLst>
                    <a:ext uri="{FF2B5EF4-FFF2-40B4-BE49-F238E27FC236}">
                      <a16:creationId xmlns:a16="http://schemas.microsoft.com/office/drawing/2014/main" id="{082E36AF-C0B6-43E9-858D-C520136DD177}"/>
                    </a:ext>
                  </a:extLst>
                </p:cNvPr>
                <p:cNvSpPr>
                  <a:spLocks/>
                </p:cNvSpPr>
                <p:nvPr/>
              </p:nvSpPr>
              <p:spPr bwMode="auto">
                <a:xfrm>
                  <a:off x="5351463" y="2449513"/>
                  <a:ext cx="1905000" cy="1339850"/>
                </a:xfrm>
                <a:custGeom>
                  <a:avLst/>
                  <a:gdLst>
                    <a:gd name="T0" fmla="*/ 0 w 1200"/>
                    <a:gd name="T1" fmla="*/ 730 h 844"/>
                    <a:gd name="T2" fmla="*/ 142 w 1200"/>
                    <a:gd name="T3" fmla="*/ 844 h 844"/>
                    <a:gd name="T4" fmla="*/ 452 w 1200"/>
                    <a:gd name="T5" fmla="*/ 531 h 844"/>
                    <a:gd name="T6" fmla="*/ 639 w 1200"/>
                    <a:gd name="T7" fmla="*/ 719 h 844"/>
                    <a:gd name="T8" fmla="*/ 1070 w 1200"/>
                    <a:gd name="T9" fmla="*/ 260 h 844"/>
                    <a:gd name="T10" fmla="*/ 1200 w 1200"/>
                    <a:gd name="T11" fmla="*/ 371 h 844"/>
                    <a:gd name="T12" fmla="*/ 1200 w 1200"/>
                    <a:gd name="T13" fmla="*/ 0 h 844"/>
                    <a:gd name="T14" fmla="*/ 839 w 1200"/>
                    <a:gd name="T15" fmla="*/ 5 h 844"/>
                    <a:gd name="T16" fmla="*/ 944 w 1200"/>
                    <a:gd name="T17" fmla="*/ 125 h 844"/>
                    <a:gd name="T18" fmla="*/ 624 w 1200"/>
                    <a:gd name="T19" fmla="*/ 422 h 844"/>
                    <a:gd name="T20" fmla="*/ 435 w 1200"/>
                    <a:gd name="T21" fmla="*/ 260 h 844"/>
                    <a:gd name="T22" fmla="*/ 0 w 1200"/>
                    <a:gd name="T23" fmla="*/ 730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0" h="844">
                      <a:moveTo>
                        <a:pt x="0" y="730"/>
                      </a:moveTo>
                      <a:lnTo>
                        <a:pt x="142" y="844"/>
                      </a:lnTo>
                      <a:lnTo>
                        <a:pt x="452" y="531"/>
                      </a:lnTo>
                      <a:lnTo>
                        <a:pt x="639" y="719"/>
                      </a:lnTo>
                      <a:lnTo>
                        <a:pt x="1070" y="260"/>
                      </a:lnTo>
                      <a:lnTo>
                        <a:pt x="1200" y="371"/>
                      </a:lnTo>
                      <a:lnTo>
                        <a:pt x="1200" y="0"/>
                      </a:lnTo>
                      <a:lnTo>
                        <a:pt x="839" y="5"/>
                      </a:lnTo>
                      <a:lnTo>
                        <a:pt x="944" y="125"/>
                      </a:lnTo>
                      <a:lnTo>
                        <a:pt x="624" y="422"/>
                      </a:lnTo>
                      <a:lnTo>
                        <a:pt x="435" y="260"/>
                      </a:lnTo>
                      <a:lnTo>
                        <a:pt x="0" y="73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noFill/>
                  </a:endParaRPr>
                </a:p>
              </p:txBody>
            </p:sp>
          </p:grpSp>
        </p:grpSp>
      </p:grpSp>
      <p:grpSp>
        <p:nvGrpSpPr>
          <p:cNvPr id="139" name="组合 138">
            <a:extLst>
              <a:ext uri="{FF2B5EF4-FFF2-40B4-BE49-F238E27FC236}">
                <a16:creationId xmlns:a16="http://schemas.microsoft.com/office/drawing/2014/main" id="{D0F434E5-0772-4DF6-BCDB-3B2EB5EB90AA}"/>
              </a:ext>
            </a:extLst>
          </p:cNvPr>
          <p:cNvGrpSpPr/>
          <p:nvPr/>
        </p:nvGrpSpPr>
        <p:grpSpPr>
          <a:xfrm>
            <a:off x="44584" y="3283018"/>
            <a:ext cx="7118006" cy="880398"/>
            <a:chOff x="44584" y="4342376"/>
            <a:chExt cx="7118006" cy="880398"/>
          </a:xfrm>
        </p:grpSpPr>
        <p:grpSp>
          <p:nvGrpSpPr>
            <p:cNvPr id="137" name="组合 136">
              <a:extLst>
                <a:ext uri="{FF2B5EF4-FFF2-40B4-BE49-F238E27FC236}">
                  <a16:creationId xmlns:a16="http://schemas.microsoft.com/office/drawing/2014/main" id="{260BC45F-3162-4B0B-ACCE-48671AF4F298}"/>
                </a:ext>
              </a:extLst>
            </p:cNvPr>
            <p:cNvGrpSpPr/>
            <p:nvPr/>
          </p:nvGrpSpPr>
          <p:grpSpPr>
            <a:xfrm>
              <a:off x="3605935" y="4342376"/>
              <a:ext cx="3556655" cy="880398"/>
              <a:chOff x="3605935" y="4342376"/>
              <a:chExt cx="3556655" cy="880398"/>
            </a:xfrm>
          </p:grpSpPr>
          <p:sp>
            <p:nvSpPr>
              <p:cNvPr id="133" name="Freeform 23">
                <a:extLst>
                  <a:ext uri="{FF2B5EF4-FFF2-40B4-BE49-F238E27FC236}">
                    <a16:creationId xmlns:a16="http://schemas.microsoft.com/office/drawing/2014/main" id="{E8FCE36C-38D5-49EB-88CA-DF9CC2AB7B11}"/>
                  </a:ext>
                </a:extLst>
              </p:cNvPr>
              <p:cNvSpPr>
                <a:spLocks noEditPoints="1"/>
              </p:cNvSpPr>
              <p:nvPr/>
            </p:nvSpPr>
            <p:spPr bwMode="auto">
              <a:xfrm>
                <a:off x="3605935" y="4342376"/>
                <a:ext cx="867323" cy="880398"/>
              </a:xfrm>
              <a:custGeom>
                <a:avLst/>
                <a:gdLst>
                  <a:gd name="T0" fmla="*/ 968 w 3138"/>
                  <a:gd name="T1" fmla="*/ 3160 h 3191"/>
                  <a:gd name="T2" fmla="*/ 1113 w 3138"/>
                  <a:gd name="T3" fmla="*/ 2391 h 3191"/>
                  <a:gd name="T4" fmla="*/ 1633 w 3138"/>
                  <a:gd name="T5" fmla="*/ 2683 h 3191"/>
                  <a:gd name="T6" fmla="*/ 1593 w 3138"/>
                  <a:gd name="T7" fmla="*/ 3160 h 3191"/>
                  <a:gd name="T8" fmla="*/ 0 w 3138"/>
                  <a:gd name="T9" fmla="*/ 2723 h 3191"/>
                  <a:gd name="T10" fmla="*/ 167 w 3138"/>
                  <a:gd name="T11" fmla="*/ 2521 h 3191"/>
                  <a:gd name="T12" fmla="*/ 526 w 3138"/>
                  <a:gd name="T13" fmla="*/ 2390 h 3191"/>
                  <a:gd name="T14" fmla="*/ 42 w 3138"/>
                  <a:gd name="T15" fmla="*/ 3159 h 3191"/>
                  <a:gd name="T16" fmla="*/ 818 w 3138"/>
                  <a:gd name="T17" fmla="*/ 2431 h 3191"/>
                  <a:gd name="T18" fmla="*/ 864 w 3138"/>
                  <a:gd name="T19" fmla="*/ 2560 h 3191"/>
                  <a:gd name="T20" fmla="*/ 693 w 3138"/>
                  <a:gd name="T21" fmla="*/ 3159 h 3191"/>
                  <a:gd name="T22" fmla="*/ 707 w 3138"/>
                  <a:gd name="T23" fmla="*/ 2435 h 3191"/>
                  <a:gd name="T24" fmla="*/ 1111 w 3138"/>
                  <a:gd name="T25" fmla="*/ 1983 h 3191"/>
                  <a:gd name="T26" fmla="*/ 521 w 3138"/>
                  <a:gd name="T27" fmla="*/ 1981 h 3191"/>
                  <a:gd name="T28" fmla="*/ 444 w 3138"/>
                  <a:gd name="T29" fmla="*/ 1944 h 3191"/>
                  <a:gd name="T30" fmla="*/ 462 w 3138"/>
                  <a:gd name="T31" fmla="*/ 1744 h 3191"/>
                  <a:gd name="T32" fmla="*/ 467 w 3138"/>
                  <a:gd name="T33" fmla="*/ 1669 h 3191"/>
                  <a:gd name="T34" fmla="*/ 702 w 3138"/>
                  <a:gd name="T35" fmla="*/ 1374 h 3191"/>
                  <a:gd name="T36" fmla="*/ 733 w 3138"/>
                  <a:gd name="T37" fmla="*/ 1361 h 3191"/>
                  <a:gd name="T38" fmla="*/ 1012 w 3138"/>
                  <a:gd name="T39" fmla="*/ 1393 h 3191"/>
                  <a:gd name="T40" fmla="*/ 1157 w 3138"/>
                  <a:gd name="T41" fmla="*/ 1669 h 3191"/>
                  <a:gd name="T42" fmla="*/ 1162 w 3138"/>
                  <a:gd name="T43" fmla="*/ 1744 h 3191"/>
                  <a:gd name="T44" fmla="*/ 1180 w 3138"/>
                  <a:gd name="T45" fmla="*/ 1944 h 3191"/>
                  <a:gd name="T46" fmla="*/ 1111 w 3138"/>
                  <a:gd name="T47" fmla="*/ 1983 h 3191"/>
                  <a:gd name="T48" fmla="*/ 774 w 3138"/>
                  <a:gd name="T49" fmla="*/ 1239 h 3191"/>
                  <a:gd name="T50" fmla="*/ 1265 w 3138"/>
                  <a:gd name="T51" fmla="*/ 646 h 3191"/>
                  <a:gd name="T52" fmla="*/ 1292 w 3138"/>
                  <a:gd name="T53" fmla="*/ 856 h 3191"/>
                  <a:gd name="T54" fmla="*/ 1294 w 3138"/>
                  <a:gd name="T55" fmla="*/ 31 h 3191"/>
                  <a:gd name="T56" fmla="*/ 1292 w 3138"/>
                  <a:gd name="T57" fmla="*/ 217 h 3191"/>
                  <a:gd name="T58" fmla="*/ 3095 w 3138"/>
                  <a:gd name="T59" fmla="*/ 1838 h 3191"/>
                  <a:gd name="T60" fmla="*/ 1502 w 3138"/>
                  <a:gd name="T61" fmla="*/ 1401 h 3191"/>
                  <a:gd name="T62" fmla="*/ 1669 w 3138"/>
                  <a:gd name="T63" fmla="*/ 1164 h 3191"/>
                  <a:gd name="T64" fmla="*/ 2023 w 3138"/>
                  <a:gd name="T65" fmla="*/ 657 h 3191"/>
                  <a:gd name="T66" fmla="*/ 1946 w 3138"/>
                  <a:gd name="T67" fmla="*/ 621 h 3191"/>
                  <a:gd name="T68" fmla="*/ 1963 w 3138"/>
                  <a:gd name="T69" fmla="*/ 420 h 3191"/>
                  <a:gd name="T70" fmla="*/ 1968 w 3138"/>
                  <a:gd name="T71" fmla="*/ 345 h 3191"/>
                  <a:gd name="T72" fmla="*/ 2204 w 3138"/>
                  <a:gd name="T73" fmla="*/ 52 h 3191"/>
                  <a:gd name="T74" fmla="*/ 2234 w 3138"/>
                  <a:gd name="T75" fmla="*/ 39 h 3191"/>
                  <a:gd name="T76" fmla="*/ 2513 w 3138"/>
                  <a:gd name="T77" fmla="*/ 71 h 3191"/>
                  <a:gd name="T78" fmla="*/ 2659 w 3138"/>
                  <a:gd name="T79" fmla="*/ 347 h 3191"/>
                  <a:gd name="T80" fmla="*/ 2664 w 3138"/>
                  <a:gd name="T81" fmla="*/ 422 h 3191"/>
                  <a:gd name="T82" fmla="*/ 2681 w 3138"/>
                  <a:gd name="T83" fmla="*/ 622 h 3191"/>
                  <a:gd name="T84" fmla="*/ 2614 w 3138"/>
                  <a:gd name="T85" fmla="*/ 661 h 3191"/>
                  <a:gd name="T86" fmla="*/ 2971 w 3138"/>
                  <a:gd name="T87" fmla="*/ 1164 h 3191"/>
                  <a:gd name="T88" fmla="*/ 3138 w 3138"/>
                  <a:gd name="T89" fmla="*/ 1401 h 3191"/>
                  <a:gd name="T90" fmla="*/ 2914 w 3138"/>
                  <a:gd name="T91" fmla="*/ 2385 h 3191"/>
                  <a:gd name="T92" fmla="*/ 2763 w 3138"/>
                  <a:gd name="T93" fmla="*/ 2095 h 3191"/>
                  <a:gd name="T94" fmla="*/ 2231 w 3138"/>
                  <a:gd name="T95" fmla="*/ 2574 h 3191"/>
                  <a:gd name="T96" fmla="*/ 1818 w 3138"/>
                  <a:gd name="T97" fmla="*/ 2777 h 3191"/>
                  <a:gd name="T98" fmla="*/ 2231 w 3138"/>
                  <a:gd name="T99" fmla="*/ 3005 h 3191"/>
                  <a:gd name="T100" fmla="*/ 2914 w 3138"/>
                  <a:gd name="T101" fmla="*/ 2385 h 3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38" h="3191">
                    <a:moveTo>
                      <a:pt x="1593" y="3160"/>
                    </a:moveTo>
                    <a:lnTo>
                      <a:pt x="968" y="3160"/>
                    </a:lnTo>
                    <a:lnTo>
                      <a:pt x="1108" y="2391"/>
                    </a:lnTo>
                    <a:lnTo>
                      <a:pt x="1113" y="2391"/>
                    </a:lnTo>
                    <a:cubicBezTo>
                      <a:pt x="1198" y="2451"/>
                      <a:pt x="1398" y="2508"/>
                      <a:pt x="1467" y="2523"/>
                    </a:cubicBezTo>
                    <a:cubicBezTo>
                      <a:pt x="1542" y="2539"/>
                      <a:pt x="1633" y="2592"/>
                      <a:pt x="1633" y="2683"/>
                    </a:cubicBezTo>
                    <a:lnTo>
                      <a:pt x="1633" y="2725"/>
                    </a:lnTo>
                    <a:lnTo>
                      <a:pt x="1593" y="3160"/>
                    </a:lnTo>
                    <a:close/>
                    <a:moveTo>
                      <a:pt x="42" y="3160"/>
                    </a:moveTo>
                    <a:lnTo>
                      <a:pt x="0" y="2723"/>
                    </a:lnTo>
                    <a:lnTo>
                      <a:pt x="0" y="2681"/>
                    </a:lnTo>
                    <a:cubicBezTo>
                      <a:pt x="0" y="2590"/>
                      <a:pt x="92" y="2537"/>
                      <a:pt x="167" y="2521"/>
                    </a:cubicBezTo>
                    <a:cubicBezTo>
                      <a:pt x="236" y="2507"/>
                      <a:pt x="438" y="2449"/>
                      <a:pt x="521" y="2390"/>
                    </a:cubicBezTo>
                    <a:lnTo>
                      <a:pt x="526" y="2390"/>
                    </a:lnTo>
                    <a:lnTo>
                      <a:pt x="665" y="3159"/>
                    </a:lnTo>
                    <a:lnTo>
                      <a:pt x="42" y="3159"/>
                    </a:lnTo>
                    <a:lnTo>
                      <a:pt x="42" y="3160"/>
                    </a:lnTo>
                    <a:close/>
                    <a:moveTo>
                      <a:pt x="818" y="2431"/>
                    </a:moveTo>
                    <a:lnTo>
                      <a:pt x="927" y="2435"/>
                    </a:lnTo>
                    <a:lnTo>
                      <a:pt x="864" y="2560"/>
                    </a:lnTo>
                    <a:lnTo>
                      <a:pt x="941" y="3159"/>
                    </a:lnTo>
                    <a:lnTo>
                      <a:pt x="693" y="3159"/>
                    </a:lnTo>
                    <a:lnTo>
                      <a:pt x="770" y="2560"/>
                    </a:lnTo>
                    <a:lnTo>
                      <a:pt x="707" y="2435"/>
                    </a:lnTo>
                    <a:lnTo>
                      <a:pt x="818" y="2431"/>
                    </a:lnTo>
                    <a:close/>
                    <a:moveTo>
                      <a:pt x="1111" y="1983"/>
                    </a:moveTo>
                    <a:cubicBezTo>
                      <a:pt x="1064" y="2148"/>
                      <a:pt x="936" y="2268"/>
                      <a:pt x="816" y="2273"/>
                    </a:cubicBezTo>
                    <a:cubicBezTo>
                      <a:pt x="694" y="2266"/>
                      <a:pt x="568" y="2146"/>
                      <a:pt x="521" y="1981"/>
                    </a:cubicBezTo>
                    <a:lnTo>
                      <a:pt x="499" y="1984"/>
                    </a:lnTo>
                    <a:cubicBezTo>
                      <a:pt x="473" y="1987"/>
                      <a:pt x="449" y="1970"/>
                      <a:pt x="444" y="1944"/>
                    </a:cubicBezTo>
                    <a:lnTo>
                      <a:pt x="422" y="1798"/>
                    </a:lnTo>
                    <a:cubicBezTo>
                      <a:pt x="419" y="1773"/>
                      <a:pt x="436" y="1747"/>
                      <a:pt x="462" y="1744"/>
                    </a:cubicBezTo>
                    <a:lnTo>
                      <a:pt x="478" y="1741"/>
                    </a:lnTo>
                    <a:cubicBezTo>
                      <a:pt x="470" y="1718"/>
                      <a:pt x="467" y="1693"/>
                      <a:pt x="467" y="1669"/>
                    </a:cubicBezTo>
                    <a:lnTo>
                      <a:pt x="467" y="1614"/>
                    </a:lnTo>
                    <a:cubicBezTo>
                      <a:pt x="467" y="1483"/>
                      <a:pt x="573" y="1374"/>
                      <a:pt x="702" y="1374"/>
                    </a:cubicBezTo>
                    <a:lnTo>
                      <a:pt x="731" y="1374"/>
                    </a:lnTo>
                    <a:cubicBezTo>
                      <a:pt x="731" y="1369"/>
                      <a:pt x="731" y="1364"/>
                      <a:pt x="733" y="1361"/>
                    </a:cubicBezTo>
                    <a:cubicBezTo>
                      <a:pt x="747" y="1322"/>
                      <a:pt x="843" y="1322"/>
                      <a:pt x="949" y="1364"/>
                    </a:cubicBezTo>
                    <a:cubicBezTo>
                      <a:pt x="972" y="1372"/>
                      <a:pt x="992" y="1382"/>
                      <a:pt x="1012" y="1393"/>
                    </a:cubicBezTo>
                    <a:cubicBezTo>
                      <a:pt x="1097" y="1430"/>
                      <a:pt x="1157" y="1515"/>
                      <a:pt x="1157" y="1614"/>
                    </a:cubicBezTo>
                    <a:lnTo>
                      <a:pt x="1157" y="1669"/>
                    </a:lnTo>
                    <a:cubicBezTo>
                      <a:pt x="1157" y="1694"/>
                      <a:pt x="1154" y="1718"/>
                      <a:pt x="1146" y="1741"/>
                    </a:cubicBezTo>
                    <a:lnTo>
                      <a:pt x="1162" y="1744"/>
                    </a:lnTo>
                    <a:cubicBezTo>
                      <a:pt x="1188" y="1747"/>
                      <a:pt x="1206" y="1773"/>
                      <a:pt x="1202" y="1798"/>
                    </a:cubicBezTo>
                    <a:lnTo>
                      <a:pt x="1180" y="1944"/>
                    </a:lnTo>
                    <a:cubicBezTo>
                      <a:pt x="1177" y="1970"/>
                      <a:pt x="1151" y="1989"/>
                      <a:pt x="1125" y="1984"/>
                    </a:cubicBezTo>
                    <a:lnTo>
                      <a:pt x="1111" y="1983"/>
                    </a:lnTo>
                    <a:close/>
                    <a:moveTo>
                      <a:pt x="609" y="835"/>
                    </a:moveTo>
                    <a:cubicBezTo>
                      <a:pt x="609" y="989"/>
                      <a:pt x="672" y="1130"/>
                      <a:pt x="774" y="1239"/>
                    </a:cubicBezTo>
                    <a:cubicBezTo>
                      <a:pt x="765" y="1202"/>
                      <a:pt x="760" y="1165"/>
                      <a:pt x="760" y="1125"/>
                    </a:cubicBezTo>
                    <a:cubicBezTo>
                      <a:pt x="760" y="861"/>
                      <a:pt x="986" y="646"/>
                      <a:pt x="1265" y="646"/>
                    </a:cubicBezTo>
                    <a:cubicBezTo>
                      <a:pt x="1274" y="646"/>
                      <a:pt x="1284" y="646"/>
                      <a:pt x="1292" y="646"/>
                    </a:cubicBezTo>
                    <a:lnTo>
                      <a:pt x="1292" y="856"/>
                    </a:lnTo>
                    <a:lnTo>
                      <a:pt x="1705" y="443"/>
                    </a:lnTo>
                    <a:lnTo>
                      <a:pt x="1294" y="31"/>
                    </a:lnTo>
                    <a:lnTo>
                      <a:pt x="1294" y="217"/>
                    </a:lnTo>
                    <a:lnTo>
                      <a:pt x="1292" y="217"/>
                    </a:lnTo>
                    <a:cubicBezTo>
                      <a:pt x="915" y="217"/>
                      <a:pt x="609" y="494"/>
                      <a:pt x="609" y="835"/>
                    </a:cubicBezTo>
                    <a:moveTo>
                      <a:pt x="3095" y="1838"/>
                    </a:moveTo>
                    <a:lnTo>
                      <a:pt x="1544" y="1838"/>
                    </a:lnTo>
                    <a:lnTo>
                      <a:pt x="1502" y="1401"/>
                    </a:lnTo>
                    <a:lnTo>
                      <a:pt x="1502" y="1359"/>
                    </a:lnTo>
                    <a:cubicBezTo>
                      <a:pt x="1502" y="1268"/>
                      <a:pt x="1593" y="1185"/>
                      <a:pt x="1669" y="1164"/>
                    </a:cubicBezTo>
                    <a:cubicBezTo>
                      <a:pt x="2026" y="1069"/>
                      <a:pt x="2137" y="1103"/>
                      <a:pt x="2133" y="855"/>
                    </a:cubicBezTo>
                    <a:cubicBezTo>
                      <a:pt x="2084" y="803"/>
                      <a:pt x="2044" y="736"/>
                      <a:pt x="2023" y="657"/>
                    </a:cubicBezTo>
                    <a:lnTo>
                      <a:pt x="2000" y="661"/>
                    </a:lnTo>
                    <a:cubicBezTo>
                      <a:pt x="1975" y="665"/>
                      <a:pt x="1951" y="646"/>
                      <a:pt x="1946" y="621"/>
                    </a:cubicBezTo>
                    <a:lnTo>
                      <a:pt x="1923" y="475"/>
                    </a:lnTo>
                    <a:cubicBezTo>
                      <a:pt x="1920" y="449"/>
                      <a:pt x="1938" y="423"/>
                      <a:pt x="1963" y="420"/>
                    </a:cubicBezTo>
                    <a:lnTo>
                      <a:pt x="1979" y="417"/>
                    </a:lnTo>
                    <a:cubicBezTo>
                      <a:pt x="1971" y="395"/>
                      <a:pt x="1968" y="369"/>
                      <a:pt x="1968" y="345"/>
                    </a:cubicBezTo>
                    <a:lnTo>
                      <a:pt x="1968" y="292"/>
                    </a:lnTo>
                    <a:cubicBezTo>
                      <a:pt x="1968" y="161"/>
                      <a:pt x="2074" y="52"/>
                      <a:pt x="2204" y="52"/>
                    </a:cubicBezTo>
                    <a:lnTo>
                      <a:pt x="2233" y="52"/>
                    </a:lnTo>
                    <a:cubicBezTo>
                      <a:pt x="2233" y="47"/>
                      <a:pt x="2233" y="42"/>
                      <a:pt x="2234" y="39"/>
                    </a:cubicBezTo>
                    <a:cubicBezTo>
                      <a:pt x="2249" y="0"/>
                      <a:pt x="2345" y="0"/>
                      <a:pt x="2451" y="42"/>
                    </a:cubicBezTo>
                    <a:cubicBezTo>
                      <a:pt x="2473" y="50"/>
                      <a:pt x="2494" y="60"/>
                      <a:pt x="2513" y="71"/>
                    </a:cubicBezTo>
                    <a:cubicBezTo>
                      <a:pt x="2598" y="108"/>
                      <a:pt x="2659" y="193"/>
                      <a:pt x="2659" y="292"/>
                    </a:cubicBezTo>
                    <a:lnTo>
                      <a:pt x="2659" y="347"/>
                    </a:lnTo>
                    <a:cubicBezTo>
                      <a:pt x="2659" y="372"/>
                      <a:pt x="2656" y="396"/>
                      <a:pt x="2648" y="419"/>
                    </a:cubicBezTo>
                    <a:lnTo>
                      <a:pt x="2664" y="422"/>
                    </a:lnTo>
                    <a:cubicBezTo>
                      <a:pt x="2689" y="427"/>
                      <a:pt x="2707" y="451"/>
                      <a:pt x="2704" y="476"/>
                    </a:cubicBezTo>
                    <a:lnTo>
                      <a:pt x="2681" y="622"/>
                    </a:lnTo>
                    <a:cubicBezTo>
                      <a:pt x="2678" y="648"/>
                      <a:pt x="2653" y="667"/>
                      <a:pt x="2627" y="662"/>
                    </a:cubicBezTo>
                    <a:lnTo>
                      <a:pt x="2614" y="661"/>
                    </a:lnTo>
                    <a:cubicBezTo>
                      <a:pt x="2595" y="730"/>
                      <a:pt x="2561" y="790"/>
                      <a:pt x="2520" y="839"/>
                    </a:cubicBezTo>
                    <a:cubicBezTo>
                      <a:pt x="2550" y="1109"/>
                      <a:pt x="2579" y="1061"/>
                      <a:pt x="2971" y="1164"/>
                    </a:cubicBezTo>
                    <a:cubicBezTo>
                      <a:pt x="3047" y="1183"/>
                      <a:pt x="3138" y="1268"/>
                      <a:pt x="3138" y="1359"/>
                    </a:cubicBezTo>
                    <a:lnTo>
                      <a:pt x="3138" y="1401"/>
                    </a:lnTo>
                    <a:lnTo>
                      <a:pt x="3095" y="1838"/>
                    </a:lnTo>
                    <a:close/>
                    <a:moveTo>
                      <a:pt x="2914" y="2385"/>
                    </a:moveTo>
                    <a:cubicBezTo>
                      <a:pt x="2914" y="2231"/>
                      <a:pt x="2851" y="2090"/>
                      <a:pt x="2749" y="1981"/>
                    </a:cubicBezTo>
                    <a:cubicBezTo>
                      <a:pt x="2758" y="2018"/>
                      <a:pt x="2763" y="2055"/>
                      <a:pt x="2763" y="2095"/>
                    </a:cubicBezTo>
                    <a:cubicBezTo>
                      <a:pt x="2763" y="2359"/>
                      <a:pt x="2537" y="2574"/>
                      <a:pt x="2258" y="2574"/>
                    </a:cubicBezTo>
                    <a:cubicBezTo>
                      <a:pt x="2249" y="2574"/>
                      <a:pt x="2241" y="2574"/>
                      <a:pt x="2231" y="2574"/>
                    </a:cubicBezTo>
                    <a:lnTo>
                      <a:pt x="2231" y="2364"/>
                    </a:lnTo>
                    <a:lnTo>
                      <a:pt x="1818" y="2777"/>
                    </a:lnTo>
                    <a:lnTo>
                      <a:pt x="2231" y="3191"/>
                    </a:lnTo>
                    <a:lnTo>
                      <a:pt x="2231" y="3005"/>
                    </a:lnTo>
                    <a:lnTo>
                      <a:pt x="2233" y="3005"/>
                    </a:lnTo>
                    <a:cubicBezTo>
                      <a:pt x="2608" y="3003"/>
                      <a:pt x="2914" y="2726"/>
                      <a:pt x="2914" y="2385"/>
                    </a:cubicBezTo>
                  </a:path>
                </a:pathLst>
              </a:custGeom>
              <a:gradFill>
                <a:gsLst>
                  <a:gs pos="0">
                    <a:srgbClr val="71E3B8"/>
                  </a:gs>
                  <a:gs pos="100000">
                    <a:srgbClr val="27B4DB"/>
                  </a:gs>
                </a:gsLst>
                <a:lin ang="54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4" name="文本框 183">
                <a:extLst>
                  <a:ext uri="{FF2B5EF4-FFF2-40B4-BE49-F238E27FC236}">
                    <a16:creationId xmlns:a16="http://schemas.microsoft.com/office/drawing/2014/main" id="{C6A30FA7-7525-4566-83B5-64F60B898C4E}"/>
                  </a:ext>
                </a:extLst>
              </p:cNvPr>
              <p:cNvSpPr txBox="1"/>
              <p:nvPr/>
            </p:nvSpPr>
            <p:spPr>
              <a:xfrm>
                <a:off x="5029411" y="4501110"/>
                <a:ext cx="2133179" cy="523220"/>
              </a:xfrm>
              <a:prstGeom prst="rect">
                <a:avLst/>
              </a:prstGeom>
              <a:noFill/>
            </p:spPr>
            <p:txBody>
              <a:bodyPr wrap="square" rtlCol="0">
                <a:spAutoFit/>
              </a:bodyPr>
              <a:lstStyle/>
              <a:p>
                <a:pPr algn="ctr"/>
                <a:r>
                  <a:rPr lang="zh-CN" altLang="en-US" sz="2800" b="1" dirty="0"/>
                  <a:t>供求关系</a:t>
                </a:r>
              </a:p>
            </p:txBody>
          </p:sp>
        </p:grpSp>
        <p:grpSp>
          <p:nvGrpSpPr>
            <p:cNvPr id="206" name="组合 205">
              <a:extLst>
                <a:ext uri="{FF2B5EF4-FFF2-40B4-BE49-F238E27FC236}">
                  <a16:creationId xmlns:a16="http://schemas.microsoft.com/office/drawing/2014/main" id="{B68BB7AB-A4F2-42F5-97BF-831A380B92D9}"/>
                </a:ext>
              </a:extLst>
            </p:cNvPr>
            <p:cNvGrpSpPr/>
            <p:nvPr/>
          </p:nvGrpSpPr>
          <p:grpSpPr>
            <a:xfrm>
              <a:off x="44584" y="4342376"/>
              <a:ext cx="3556655" cy="880398"/>
              <a:chOff x="3605935" y="4342376"/>
              <a:chExt cx="3556655" cy="880398"/>
            </a:xfrm>
            <a:noFill/>
          </p:grpSpPr>
          <p:sp>
            <p:nvSpPr>
              <p:cNvPr id="207" name="Freeform 23">
                <a:extLst>
                  <a:ext uri="{FF2B5EF4-FFF2-40B4-BE49-F238E27FC236}">
                    <a16:creationId xmlns:a16="http://schemas.microsoft.com/office/drawing/2014/main" id="{2E225929-0A58-4B83-927D-71FB75D48970}"/>
                  </a:ext>
                </a:extLst>
              </p:cNvPr>
              <p:cNvSpPr>
                <a:spLocks noEditPoints="1"/>
              </p:cNvSpPr>
              <p:nvPr/>
            </p:nvSpPr>
            <p:spPr bwMode="auto">
              <a:xfrm>
                <a:off x="3605935" y="4342376"/>
                <a:ext cx="867323" cy="880398"/>
              </a:xfrm>
              <a:custGeom>
                <a:avLst/>
                <a:gdLst>
                  <a:gd name="T0" fmla="*/ 968 w 3138"/>
                  <a:gd name="T1" fmla="*/ 3160 h 3191"/>
                  <a:gd name="T2" fmla="*/ 1113 w 3138"/>
                  <a:gd name="T3" fmla="*/ 2391 h 3191"/>
                  <a:gd name="T4" fmla="*/ 1633 w 3138"/>
                  <a:gd name="T5" fmla="*/ 2683 h 3191"/>
                  <a:gd name="T6" fmla="*/ 1593 w 3138"/>
                  <a:gd name="T7" fmla="*/ 3160 h 3191"/>
                  <a:gd name="T8" fmla="*/ 0 w 3138"/>
                  <a:gd name="T9" fmla="*/ 2723 h 3191"/>
                  <a:gd name="T10" fmla="*/ 167 w 3138"/>
                  <a:gd name="T11" fmla="*/ 2521 h 3191"/>
                  <a:gd name="T12" fmla="*/ 526 w 3138"/>
                  <a:gd name="T13" fmla="*/ 2390 h 3191"/>
                  <a:gd name="T14" fmla="*/ 42 w 3138"/>
                  <a:gd name="T15" fmla="*/ 3159 h 3191"/>
                  <a:gd name="T16" fmla="*/ 818 w 3138"/>
                  <a:gd name="T17" fmla="*/ 2431 h 3191"/>
                  <a:gd name="T18" fmla="*/ 864 w 3138"/>
                  <a:gd name="T19" fmla="*/ 2560 h 3191"/>
                  <a:gd name="T20" fmla="*/ 693 w 3138"/>
                  <a:gd name="T21" fmla="*/ 3159 h 3191"/>
                  <a:gd name="T22" fmla="*/ 707 w 3138"/>
                  <a:gd name="T23" fmla="*/ 2435 h 3191"/>
                  <a:gd name="T24" fmla="*/ 1111 w 3138"/>
                  <a:gd name="T25" fmla="*/ 1983 h 3191"/>
                  <a:gd name="T26" fmla="*/ 521 w 3138"/>
                  <a:gd name="T27" fmla="*/ 1981 h 3191"/>
                  <a:gd name="T28" fmla="*/ 444 w 3138"/>
                  <a:gd name="T29" fmla="*/ 1944 h 3191"/>
                  <a:gd name="T30" fmla="*/ 462 w 3138"/>
                  <a:gd name="T31" fmla="*/ 1744 h 3191"/>
                  <a:gd name="T32" fmla="*/ 467 w 3138"/>
                  <a:gd name="T33" fmla="*/ 1669 h 3191"/>
                  <a:gd name="T34" fmla="*/ 702 w 3138"/>
                  <a:gd name="T35" fmla="*/ 1374 h 3191"/>
                  <a:gd name="T36" fmla="*/ 733 w 3138"/>
                  <a:gd name="T37" fmla="*/ 1361 h 3191"/>
                  <a:gd name="T38" fmla="*/ 1012 w 3138"/>
                  <a:gd name="T39" fmla="*/ 1393 h 3191"/>
                  <a:gd name="T40" fmla="*/ 1157 w 3138"/>
                  <a:gd name="T41" fmla="*/ 1669 h 3191"/>
                  <a:gd name="T42" fmla="*/ 1162 w 3138"/>
                  <a:gd name="T43" fmla="*/ 1744 h 3191"/>
                  <a:gd name="T44" fmla="*/ 1180 w 3138"/>
                  <a:gd name="T45" fmla="*/ 1944 h 3191"/>
                  <a:gd name="T46" fmla="*/ 1111 w 3138"/>
                  <a:gd name="T47" fmla="*/ 1983 h 3191"/>
                  <a:gd name="T48" fmla="*/ 774 w 3138"/>
                  <a:gd name="T49" fmla="*/ 1239 h 3191"/>
                  <a:gd name="T50" fmla="*/ 1265 w 3138"/>
                  <a:gd name="T51" fmla="*/ 646 h 3191"/>
                  <a:gd name="T52" fmla="*/ 1292 w 3138"/>
                  <a:gd name="T53" fmla="*/ 856 h 3191"/>
                  <a:gd name="T54" fmla="*/ 1294 w 3138"/>
                  <a:gd name="T55" fmla="*/ 31 h 3191"/>
                  <a:gd name="T56" fmla="*/ 1292 w 3138"/>
                  <a:gd name="T57" fmla="*/ 217 h 3191"/>
                  <a:gd name="T58" fmla="*/ 3095 w 3138"/>
                  <a:gd name="T59" fmla="*/ 1838 h 3191"/>
                  <a:gd name="T60" fmla="*/ 1502 w 3138"/>
                  <a:gd name="T61" fmla="*/ 1401 h 3191"/>
                  <a:gd name="T62" fmla="*/ 1669 w 3138"/>
                  <a:gd name="T63" fmla="*/ 1164 h 3191"/>
                  <a:gd name="T64" fmla="*/ 2023 w 3138"/>
                  <a:gd name="T65" fmla="*/ 657 h 3191"/>
                  <a:gd name="T66" fmla="*/ 1946 w 3138"/>
                  <a:gd name="T67" fmla="*/ 621 h 3191"/>
                  <a:gd name="T68" fmla="*/ 1963 w 3138"/>
                  <a:gd name="T69" fmla="*/ 420 h 3191"/>
                  <a:gd name="T70" fmla="*/ 1968 w 3138"/>
                  <a:gd name="T71" fmla="*/ 345 h 3191"/>
                  <a:gd name="T72" fmla="*/ 2204 w 3138"/>
                  <a:gd name="T73" fmla="*/ 52 h 3191"/>
                  <a:gd name="T74" fmla="*/ 2234 w 3138"/>
                  <a:gd name="T75" fmla="*/ 39 h 3191"/>
                  <a:gd name="T76" fmla="*/ 2513 w 3138"/>
                  <a:gd name="T77" fmla="*/ 71 h 3191"/>
                  <a:gd name="T78" fmla="*/ 2659 w 3138"/>
                  <a:gd name="T79" fmla="*/ 347 h 3191"/>
                  <a:gd name="T80" fmla="*/ 2664 w 3138"/>
                  <a:gd name="T81" fmla="*/ 422 h 3191"/>
                  <a:gd name="T82" fmla="*/ 2681 w 3138"/>
                  <a:gd name="T83" fmla="*/ 622 h 3191"/>
                  <a:gd name="T84" fmla="*/ 2614 w 3138"/>
                  <a:gd name="T85" fmla="*/ 661 h 3191"/>
                  <a:gd name="T86" fmla="*/ 2971 w 3138"/>
                  <a:gd name="T87" fmla="*/ 1164 h 3191"/>
                  <a:gd name="T88" fmla="*/ 3138 w 3138"/>
                  <a:gd name="T89" fmla="*/ 1401 h 3191"/>
                  <a:gd name="T90" fmla="*/ 2914 w 3138"/>
                  <a:gd name="T91" fmla="*/ 2385 h 3191"/>
                  <a:gd name="T92" fmla="*/ 2763 w 3138"/>
                  <a:gd name="T93" fmla="*/ 2095 h 3191"/>
                  <a:gd name="T94" fmla="*/ 2231 w 3138"/>
                  <a:gd name="T95" fmla="*/ 2574 h 3191"/>
                  <a:gd name="T96" fmla="*/ 1818 w 3138"/>
                  <a:gd name="T97" fmla="*/ 2777 h 3191"/>
                  <a:gd name="T98" fmla="*/ 2231 w 3138"/>
                  <a:gd name="T99" fmla="*/ 3005 h 3191"/>
                  <a:gd name="T100" fmla="*/ 2914 w 3138"/>
                  <a:gd name="T101" fmla="*/ 2385 h 3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38" h="3191">
                    <a:moveTo>
                      <a:pt x="1593" y="3160"/>
                    </a:moveTo>
                    <a:lnTo>
                      <a:pt x="968" y="3160"/>
                    </a:lnTo>
                    <a:lnTo>
                      <a:pt x="1108" y="2391"/>
                    </a:lnTo>
                    <a:lnTo>
                      <a:pt x="1113" y="2391"/>
                    </a:lnTo>
                    <a:cubicBezTo>
                      <a:pt x="1198" y="2451"/>
                      <a:pt x="1398" y="2508"/>
                      <a:pt x="1467" y="2523"/>
                    </a:cubicBezTo>
                    <a:cubicBezTo>
                      <a:pt x="1542" y="2539"/>
                      <a:pt x="1633" y="2592"/>
                      <a:pt x="1633" y="2683"/>
                    </a:cubicBezTo>
                    <a:lnTo>
                      <a:pt x="1633" y="2725"/>
                    </a:lnTo>
                    <a:lnTo>
                      <a:pt x="1593" y="3160"/>
                    </a:lnTo>
                    <a:close/>
                    <a:moveTo>
                      <a:pt x="42" y="3160"/>
                    </a:moveTo>
                    <a:lnTo>
                      <a:pt x="0" y="2723"/>
                    </a:lnTo>
                    <a:lnTo>
                      <a:pt x="0" y="2681"/>
                    </a:lnTo>
                    <a:cubicBezTo>
                      <a:pt x="0" y="2590"/>
                      <a:pt x="92" y="2537"/>
                      <a:pt x="167" y="2521"/>
                    </a:cubicBezTo>
                    <a:cubicBezTo>
                      <a:pt x="236" y="2507"/>
                      <a:pt x="438" y="2449"/>
                      <a:pt x="521" y="2390"/>
                    </a:cubicBezTo>
                    <a:lnTo>
                      <a:pt x="526" y="2390"/>
                    </a:lnTo>
                    <a:lnTo>
                      <a:pt x="665" y="3159"/>
                    </a:lnTo>
                    <a:lnTo>
                      <a:pt x="42" y="3159"/>
                    </a:lnTo>
                    <a:lnTo>
                      <a:pt x="42" y="3160"/>
                    </a:lnTo>
                    <a:close/>
                    <a:moveTo>
                      <a:pt x="818" y="2431"/>
                    </a:moveTo>
                    <a:lnTo>
                      <a:pt x="927" y="2435"/>
                    </a:lnTo>
                    <a:lnTo>
                      <a:pt x="864" y="2560"/>
                    </a:lnTo>
                    <a:lnTo>
                      <a:pt x="941" y="3159"/>
                    </a:lnTo>
                    <a:lnTo>
                      <a:pt x="693" y="3159"/>
                    </a:lnTo>
                    <a:lnTo>
                      <a:pt x="770" y="2560"/>
                    </a:lnTo>
                    <a:lnTo>
                      <a:pt x="707" y="2435"/>
                    </a:lnTo>
                    <a:lnTo>
                      <a:pt x="818" y="2431"/>
                    </a:lnTo>
                    <a:close/>
                    <a:moveTo>
                      <a:pt x="1111" y="1983"/>
                    </a:moveTo>
                    <a:cubicBezTo>
                      <a:pt x="1064" y="2148"/>
                      <a:pt x="936" y="2268"/>
                      <a:pt x="816" y="2273"/>
                    </a:cubicBezTo>
                    <a:cubicBezTo>
                      <a:pt x="694" y="2266"/>
                      <a:pt x="568" y="2146"/>
                      <a:pt x="521" y="1981"/>
                    </a:cubicBezTo>
                    <a:lnTo>
                      <a:pt x="499" y="1984"/>
                    </a:lnTo>
                    <a:cubicBezTo>
                      <a:pt x="473" y="1987"/>
                      <a:pt x="449" y="1970"/>
                      <a:pt x="444" y="1944"/>
                    </a:cubicBezTo>
                    <a:lnTo>
                      <a:pt x="422" y="1798"/>
                    </a:lnTo>
                    <a:cubicBezTo>
                      <a:pt x="419" y="1773"/>
                      <a:pt x="436" y="1747"/>
                      <a:pt x="462" y="1744"/>
                    </a:cubicBezTo>
                    <a:lnTo>
                      <a:pt x="478" y="1741"/>
                    </a:lnTo>
                    <a:cubicBezTo>
                      <a:pt x="470" y="1718"/>
                      <a:pt x="467" y="1693"/>
                      <a:pt x="467" y="1669"/>
                    </a:cubicBezTo>
                    <a:lnTo>
                      <a:pt x="467" y="1614"/>
                    </a:lnTo>
                    <a:cubicBezTo>
                      <a:pt x="467" y="1483"/>
                      <a:pt x="573" y="1374"/>
                      <a:pt x="702" y="1374"/>
                    </a:cubicBezTo>
                    <a:lnTo>
                      <a:pt x="731" y="1374"/>
                    </a:lnTo>
                    <a:cubicBezTo>
                      <a:pt x="731" y="1369"/>
                      <a:pt x="731" y="1364"/>
                      <a:pt x="733" y="1361"/>
                    </a:cubicBezTo>
                    <a:cubicBezTo>
                      <a:pt x="747" y="1322"/>
                      <a:pt x="843" y="1322"/>
                      <a:pt x="949" y="1364"/>
                    </a:cubicBezTo>
                    <a:cubicBezTo>
                      <a:pt x="972" y="1372"/>
                      <a:pt x="992" y="1382"/>
                      <a:pt x="1012" y="1393"/>
                    </a:cubicBezTo>
                    <a:cubicBezTo>
                      <a:pt x="1097" y="1430"/>
                      <a:pt x="1157" y="1515"/>
                      <a:pt x="1157" y="1614"/>
                    </a:cubicBezTo>
                    <a:lnTo>
                      <a:pt x="1157" y="1669"/>
                    </a:lnTo>
                    <a:cubicBezTo>
                      <a:pt x="1157" y="1694"/>
                      <a:pt x="1154" y="1718"/>
                      <a:pt x="1146" y="1741"/>
                    </a:cubicBezTo>
                    <a:lnTo>
                      <a:pt x="1162" y="1744"/>
                    </a:lnTo>
                    <a:cubicBezTo>
                      <a:pt x="1188" y="1747"/>
                      <a:pt x="1206" y="1773"/>
                      <a:pt x="1202" y="1798"/>
                    </a:cubicBezTo>
                    <a:lnTo>
                      <a:pt x="1180" y="1944"/>
                    </a:lnTo>
                    <a:cubicBezTo>
                      <a:pt x="1177" y="1970"/>
                      <a:pt x="1151" y="1989"/>
                      <a:pt x="1125" y="1984"/>
                    </a:cubicBezTo>
                    <a:lnTo>
                      <a:pt x="1111" y="1983"/>
                    </a:lnTo>
                    <a:close/>
                    <a:moveTo>
                      <a:pt x="609" y="835"/>
                    </a:moveTo>
                    <a:cubicBezTo>
                      <a:pt x="609" y="989"/>
                      <a:pt x="672" y="1130"/>
                      <a:pt x="774" y="1239"/>
                    </a:cubicBezTo>
                    <a:cubicBezTo>
                      <a:pt x="765" y="1202"/>
                      <a:pt x="760" y="1165"/>
                      <a:pt x="760" y="1125"/>
                    </a:cubicBezTo>
                    <a:cubicBezTo>
                      <a:pt x="760" y="861"/>
                      <a:pt x="986" y="646"/>
                      <a:pt x="1265" y="646"/>
                    </a:cubicBezTo>
                    <a:cubicBezTo>
                      <a:pt x="1274" y="646"/>
                      <a:pt x="1284" y="646"/>
                      <a:pt x="1292" y="646"/>
                    </a:cubicBezTo>
                    <a:lnTo>
                      <a:pt x="1292" y="856"/>
                    </a:lnTo>
                    <a:lnTo>
                      <a:pt x="1705" y="443"/>
                    </a:lnTo>
                    <a:lnTo>
                      <a:pt x="1294" y="31"/>
                    </a:lnTo>
                    <a:lnTo>
                      <a:pt x="1294" y="217"/>
                    </a:lnTo>
                    <a:lnTo>
                      <a:pt x="1292" y="217"/>
                    </a:lnTo>
                    <a:cubicBezTo>
                      <a:pt x="915" y="217"/>
                      <a:pt x="609" y="494"/>
                      <a:pt x="609" y="835"/>
                    </a:cubicBezTo>
                    <a:moveTo>
                      <a:pt x="3095" y="1838"/>
                    </a:moveTo>
                    <a:lnTo>
                      <a:pt x="1544" y="1838"/>
                    </a:lnTo>
                    <a:lnTo>
                      <a:pt x="1502" y="1401"/>
                    </a:lnTo>
                    <a:lnTo>
                      <a:pt x="1502" y="1359"/>
                    </a:lnTo>
                    <a:cubicBezTo>
                      <a:pt x="1502" y="1268"/>
                      <a:pt x="1593" y="1185"/>
                      <a:pt x="1669" y="1164"/>
                    </a:cubicBezTo>
                    <a:cubicBezTo>
                      <a:pt x="2026" y="1069"/>
                      <a:pt x="2137" y="1103"/>
                      <a:pt x="2133" y="855"/>
                    </a:cubicBezTo>
                    <a:cubicBezTo>
                      <a:pt x="2084" y="803"/>
                      <a:pt x="2044" y="736"/>
                      <a:pt x="2023" y="657"/>
                    </a:cubicBezTo>
                    <a:lnTo>
                      <a:pt x="2000" y="661"/>
                    </a:lnTo>
                    <a:cubicBezTo>
                      <a:pt x="1975" y="665"/>
                      <a:pt x="1951" y="646"/>
                      <a:pt x="1946" y="621"/>
                    </a:cubicBezTo>
                    <a:lnTo>
                      <a:pt x="1923" y="475"/>
                    </a:lnTo>
                    <a:cubicBezTo>
                      <a:pt x="1920" y="449"/>
                      <a:pt x="1938" y="423"/>
                      <a:pt x="1963" y="420"/>
                    </a:cubicBezTo>
                    <a:lnTo>
                      <a:pt x="1979" y="417"/>
                    </a:lnTo>
                    <a:cubicBezTo>
                      <a:pt x="1971" y="395"/>
                      <a:pt x="1968" y="369"/>
                      <a:pt x="1968" y="345"/>
                    </a:cubicBezTo>
                    <a:lnTo>
                      <a:pt x="1968" y="292"/>
                    </a:lnTo>
                    <a:cubicBezTo>
                      <a:pt x="1968" y="161"/>
                      <a:pt x="2074" y="52"/>
                      <a:pt x="2204" y="52"/>
                    </a:cubicBezTo>
                    <a:lnTo>
                      <a:pt x="2233" y="52"/>
                    </a:lnTo>
                    <a:cubicBezTo>
                      <a:pt x="2233" y="47"/>
                      <a:pt x="2233" y="42"/>
                      <a:pt x="2234" y="39"/>
                    </a:cubicBezTo>
                    <a:cubicBezTo>
                      <a:pt x="2249" y="0"/>
                      <a:pt x="2345" y="0"/>
                      <a:pt x="2451" y="42"/>
                    </a:cubicBezTo>
                    <a:cubicBezTo>
                      <a:pt x="2473" y="50"/>
                      <a:pt x="2494" y="60"/>
                      <a:pt x="2513" y="71"/>
                    </a:cubicBezTo>
                    <a:cubicBezTo>
                      <a:pt x="2598" y="108"/>
                      <a:pt x="2659" y="193"/>
                      <a:pt x="2659" y="292"/>
                    </a:cubicBezTo>
                    <a:lnTo>
                      <a:pt x="2659" y="347"/>
                    </a:lnTo>
                    <a:cubicBezTo>
                      <a:pt x="2659" y="372"/>
                      <a:pt x="2656" y="396"/>
                      <a:pt x="2648" y="419"/>
                    </a:cubicBezTo>
                    <a:lnTo>
                      <a:pt x="2664" y="422"/>
                    </a:lnTo>
                    <a:cubicBezTo>
                      <a:pt x="2689" y="427"/>
                      <a:pt x="2707" y="451"/>
                      <a:pt x="2704" y="476"/>
                    </a:cubicBezTo>
                    <a:lnTo>
                      <a:pt x="2681" y="622"/>
                    </a:lnTo>
                    <a:cubicBezTo>
                      <a:pt x="2678" y="648"/>
                      <a:pt x="2653" y="667"/>
                      <a:pt x="2627" y="662"/>
                    </a:cubicBezTo>
                    <a:lnTo>
                      <a:pt x="2614" y="661"/>
                    </a:lnTo>
                    <a:cubicBezTo>
                      <a:pt x="2595" y="730"/>
                      <a:pt x="2561" y="790"/>
                      <a:pt x="2520" y="839"/>
                    </a:cubicBezTo>
                    <a:cubicBezTo>
                      <a:pt x="2550" y="1109"/>
                      <a:pt x="2579" y="1061"/>
                      <a:pt x="2971" y="1164"/>
                    </a:cubicBezTo>
                    <a:cubicBezTo>
                      <a:pt x="3047" y="1183"/>
                      <a:pt x="3138" y="1268"/>
                      <a:pt x="3138" y="1359"/>
                    </a:cubicBezTo>
                    <a:lnTo>
                      <a:pt x="3138" y="1401"/>
                    </a:lnTo>
                    <a:lnTo>
                      <a:pt x="3095" y="1838"/>
                    </a:lnTo>
                    <a:close/>
                    <a:moveTo>
                      <a:pt x="2914" y="2385"/>
                    </a:moveTo>
                    <a:cubicBezTo>
                      <a:pt x="2914" y="2231"/>
                      <a:pt x="2851" y="2090"/>
                      <a:pt x="2749" y="1981"/>
                    </a:cubicBezTo>
                    <a:cubicBezTo>
                      <a:pt x="2758" y="2018"/>
                      <a:pt x="2763" y="2055"/>
                      <a:pt x="2763" y="2095"/>
                    </a:cubicBezTo>
                    <a:cubicBezTo>
                      <a:pt x="2763" y="2359"/>
                      <a:pt x="2537" y="2574"/>
                      <a:pt x="2258" y="2574"/>
                    </a:cubicBezTo>
                    <a:cubicBezTo>
                      <a:pt x="2249" y="2574"/>
                      <a:pt x="2241" y="2574"/>
                      <a:pt x="2231" y="2574"/>
                    </a:cubicBezTo>
                    <a:lnTo>
                      <a:pt x="2231" y="2364"/>
                    </a:lnTo>
                    <a:lnTo>
                      <a:pt x="1818" y="2777"/>
                    </a:lnTo>
                    <a:lnTo>
                      <a:pt x="2231" y="3191"/>
                    </a:lnTo>
                    <a:lnTo>
                      <a:pt x="2231" y="3005"/>
                    </a:lnTo>
                    <a:lnTo>
                      <a:pt x="2233" y="3005"/>
                    </a:lnTo>
                    <a:cubicBezTo>
                      <a:pt x="2608" y="3003"/>
                      <a:pt x="2914" y="2726"/>
                      <a:pt x="2914" y="238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noFill/>
                </a:endParaRPr>
              </a:p>
            </p:txBody>
          </p:sp>
          <p:sp>
            <p:nvSpPr>
              <p:cNvPr id="208" name="文本框 207">
                <a:extLst>
                  <a:ext uri="{FF2B5EF4-FFF2-40B4-BE49-F238E27FC236}">
                    <a16:creationId xmlns:a16="http://schemas.microsoft.com/office/drawing/2014/main" id="{CBED1205-E137-4093-B5AB-1E0C29C937F4}"/>
                  </a:ext>
                </a:extLst>
              </p:cNvPr>
              <p:cNvSpPr txBox="1"/>
              <p:nvPr/>
            </p:nvSpPr>
            <p:spPr>
              <a:xfrm>
                <a:off x="5029411" y="4501110"/>
                <a:ext cx="2133179" cy="523220"/>
              </a:xfrm>
              <a:prstGeom prst="rect">
                <a:avLst/>
              </a:prstGeom>
              <a:grpFill/>
            </p:spPr>
            <p:txBody>
              <a:bodyPr wrap="square" rtlCol="0">
                <a:spAutoFit/>
              </a:bodyPr>
              <a:lstStyle/>
              <a:p>
                <a:pPr algn="ctr"/>
                <a:r>
                  <a:rPr lang="zh-CN" altLang="en-US" sz="2800" b="1" dirty="0">
                    <a:noFill/>
                  </a:rPr>
                  <a:t>供求关系</a:t>
                </a:r>
              </a:p>
            </p:txBody>
          </p:sp>
        </p:grpSp>
      </p:grpSp>
      <p:grpSp>
        <p:nvGrpSpPr>
          <p:cNvPr id="3" name="组合 2">
            <a:extLst>
              <a:ext uri="{FF2B5EF4-FFF2-40B4-BE49-F238E27FC236}">
                <a16:creationId xmlns:a16="http://schemas.microsoft.com/office/drawing/2014/main" id="{DA0EB027-B757-4ED5-8B02-85A4312DB7BD}"/>
              </a:ext>
            </a:extLst>
          </p:cNvPr>
          <p:cNvGrpSpPr/>
          <p:nvPr/>
        </p:nvGrpSpPr>
        <p:grpSpPr>
          <a:xfrm>
            <a:off x="9528451" y="2448810"/>
            <a:ext cx="1086694" cy="1893566"/>
            <a:chOff x="9528451" y="2448810"/>
            <a:chExt cx="1086694" cy="1893566"/>
          </a:xfrm>
        </p:grpSpPr>
        <p:sp>
          <p:nvSpPr>
            <p:cNvPr id="69" name="弧形 68">
              <a:extLst>
                <a:ext uri="{FF2B5EF4-FFF2-40B4-BE49-F238E27FC236}">
                  <a16:creationId xmlns:a16="http://schemas.microsoft.com/office/drawing/2014/main" id="{3F9AB8AA-79DC-413C-B45D-0D03D394DFA0}"/>
                </a:ext>
              </a:extLst>
            </p:cNvPr>
            <p:cNvSpPr/>
            <p:nvPr/>
          </p:nvSpPr>
          <p:spPr>
            <a:xfrm rot="5400000" flipH="1">
              <a:off x="9538289" y="2438972"/>
              <a:ext cx="1066800" cy="1086475"/>
            </a:xfrm>
            <a:prstGeom prst="arc">
              <a:avLst>
                <a:gd name="adj1" fmla="val 16130729"/>
                <a:gd name="adj2" fmla="val 5357672"/>
              </a:avLst>
            </a:prstGeom>
            <a:ln w="1016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0" name="直接连接符 69">
              <a:extLst>
                <a:ext uri="{FF2B5EF4-FFF2-40B4-BE49-F238E27FC236}">
                  <a16:creationId xmlns:a16="http://schemas.microsoft.com/office/drawing/2014/main" id="{E1F81040-AFC9-453D-B800-EE2AD2136811}"/>
                </a:ext>
              </a:extLst>
            </p:cNvPr>
            <p:cNvCxnSpPr>
              <a:cxnSpLocks/>
            </p:cNvCxnSpPr>
            <p:nvPr/>
          </p:nvCxnSpPr>
          <p:spPr>
            <a:xfrm>
              <a:off x="10113179" y="3461948"/>
              <a:ext cx="0" cy="539083"/>
            </a:xfrm>
            <a:prstGeom prst="line">
              <a:avLst/>
            </a:prstGeom>
            <a:ln w="101600"/>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2" name="椭圆 71">
              <a:extLst>
                <a:ext uri="{FF2B5EF4-FFF2-40B4-BE49-F238E27FC236}">
                  <a16:creationId xmlns:a16="http://schemas.microsoft.com/office/drawing/2014/main" id="{AF521EDA-8C32-46A8-96A3-E90C3BBF591F}"/>
                </a:ext>
              </a:extLst>
            </p:cNvPr>
            <p:cNvSpPr/>
            <p:nvPr/>
          </p:nvSpPr>
          <p:spPr>
            <a:xfrm>
              <a:off x="9999903" y="4128524"/>
              <a:ext cx="213852" cy="213852"/>
            </a:xfrm>
            <a:prstGeom prst="ellipse">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弧形 72">
              <a:extLst>
                <a:ext uri="{FF2B5EF4-FFF2-40B4-BE49-F238E27FC236}">
                  <a16:creationId xmlns:a16="http://schemas.microsoft.com/office/drawing/2014/main" id="{B369BCEB-22EF-4B9C-A268-ABCFB859E0A9}"/>
                </a:ext>
              </a:extLst>
            </p:cNvPr>
            <p:cNvSpPr/>
            <p:nvPr/>
          </p:nvSpPr>
          <p:spPr>
            <a:xfrm rot="5400000" flipH="1">
              <a:off x="9538508" y="2438973"/>
              <a:ext cx="1066800" cy="1086475"/>
            </a:xfrm>
            <a:prstGeom prst="arc">
              <a:avLst>
                <a:gd name="adj1" fmla="val 10777862"/>
                <a:gd name="adj2" fmla="val 16300512"/>
              </a:avLst>
            </a:prstGeom>
            <a:ln w="101600"/>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411973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1" fill="hold" nodeType="afterEffect">
                                  <p:stCondLst>
                                    <p:cond delay="0"/>
                                  </p:stCondLst>
                                  <p:childTnLst>
                                    <p:animEffect transition="out" filter="wipe(up)">
                                      <p:cBhvr>
                                        <p:cTn id="6" dur="250"/>
                                        <p:tgtEl>
                                          <p:spTgt spid="46"/>
                                        </p:tgtEl>
                                      </p:cBhvr>
                                    </p:animEffect>
                                    <p:set>
                                      <p:cBhvr>
                                        <p:cTn id="7" dur="1" fill="hold">
                                          <p:stCondLst>
                                            <p:cond delay="249"/>
                                          </p:stCondLst>
                                        </p:cTn>
                                        <p:tgtEl>
                                          <p:spTgt spid="46"/>
                                        </p:tgtEl>
                                        <p:attrNameLst>
                                          <p:attrName>style.visibility</p:attrName>
                                        </p:attrNameLst>
                                      </p:cBhvr>
                                      <p:to>
                                        <p:strVal val="hidden"/>
                                      </p:to>
                                    </p:set>
                                  </p:childTnLst>
                                </p:cTn>
                              </p:par>
                              <p:par>
                                <p:cTn id="8" presetID="22" presetClass="exit" presetSubtype="1" fill="hold" nodeType="withEffect">
                                  <p:stCondLst>
                                    <p:cond delay="0"/>
                                  </p:stCondLst>
                                  <p:childTnLst>
                                    <p:animEffect transition="out" filter="wipe(up)">
                                      <p:cBhvr>
                                        <p:cTn id="9" dur="250"/>
                                        <p:tgtEl>
                                          <p:spTgt spid="45"/>
                                        </p:tgtEl>
                                      </p:cBhvr>
                                    </p:animEffect>
                                    <p:set>
                                      <p:cBhvr>
                                        <p:cTn id="10" dur="1" fill="hold">
                                          <p:stCondLst>
                                            <p:cond delay="249"/>
                                          </p:stCondLst>
                                        </p:cTn>
                                        <p:tgtEl>
                                          <p:spTgt spid="45"/>
                                        </p:tgtEl>
                                        <p:attrNameLst>
                                          <p:attrName>style.visibility</p:attrName>
                                        </p:attrNameLst>
                                      </p:cBhvr>
                                      <p:to>
                                        <p:strVal val="hidden"/>
                                      </p:to>
                                    </p:set>
                                  </p:childTnLst>
                                </p:cTn>
                              </p:par>
                            </p:childTnLst>
                          </p:cTn>
                        </p:par>
                        <p:par>
                          <p:cTn id="11" fill="hold">
                            <p:stCondLst>
                              <p:cond delay="250"/>
                            </p:stCondLst>
                            <p:childTnLst>
                              <p:par>
                                <p:cTn id="12" presetID="22" presetClass="exit" presetSubtype="8" fill="hold" nodeType="afterEffect">
                                  <p:stCondLst>
                                    <p:cond delay="0"/>
                                  </p:stCondLst>
                                  <p:childTnLst>
                                    <p:animEffect transition="out" filter="wipe(left)">
                                      <p:cBhvr>
                                        <p:cTn id="13" dur="250"/>
                                        <p:tgtEl>
                                          <p:spTgt spid="47"/>
                                        </p:tgtEl>
                                      </p:cBhvr>
                                    </p:animEffect>
                                    <p:set>
                                      <p:cBhvr>
                                        <p:cTn id="14" dur="1" fill="hold">
                                          <p:stCondLst>
                                            <p:cond delay="249"/>
                                          </p:stCondLst>
                                        </p:cTn>
                                        <p:tgtEl>
                                          <p:spTgt spid="47"/>
                                        </p:tgtEl>
                                        <p:attrNameLst>
                                          <p:attrName>style.visibility</p:attrName>
                                        </p:attrNameLst>
                                      </p:cBhvr>
                                      <p:to>
                                        <p:strVal val="hidden"/>
                                      </p:to>
                                    </p:set>
                                  </p:childTnLst>
                                </p:cTn>
                              </p:par>
                              <p:par>
                                <p:cTn id="15" presetID="22" presetClass="exit" presetSubtype="2" fill="hold" nodeType="withEffect">
                                  <p:stCondLst>
                                    <p:cond delay="0"/>
                                  </p:stCondLst>
                                  <p:childTnLst>
                                    <p:animEffect transition="out" filter="wipe(right)">
                                      <p:cBhvr>
                                        <p:cTn id="16" dur="250"/>
                                        <p:tgtEl>
                                          <p:spTgt spid="54"/>
                                        </p:tgtEl>
                                      </p:cBhvr>
                                    </p:animEffect>
                                    <p:set>
                                      <p:cBhvr>
                                        <p:cTn id="17" dur="1" fill="hold">
                                          <p:stCondLst>
                                            <p:cond delay="249"/>
                                          </p:stCondLst>
                                        </p:cTn>
                                        <p:tgtEl>
                                          <p:spTgt spid="54"/>
                                        </p:tgtEl>
                                        <p:attrNameLst>
                                          <p:attrName>style.visibility</p:attrName>
                                        </p:attrNameLst>
                                      </p:cBhvr>
                                      <p:to>
                                        <p:strVal val="hidden"/>
                                      </p:to>
                                    </p:set>
                                  </p:childTnLst>
                                </p:cTn>
                              </p:par>
                            </p:childTnLst>
                          </p:cTn>
                        </p:par>
                        <p:par>
                          <p:cTn id="18" fill="hold">
                            <p:stCondLst>
                              <p:cond delay="500"/>
                            </p:stCondLst>
                            <p:childTnLst>
                              <p:par>
                                <p:cTn id="19" presetID="22" presetClass="exit" presetSubtype="8" fill="hold" nodeType="afterEffect">
                                  <p:stCondLst>
                                    <p:cond delay="0"/>
                                  </p:stCondLst>
                                  <p:childTnLst>
                                    <p:animEffect transition="out" filter="wipe(left)">
                                      <p:cBhvr>
                                        <p:cTn id="20" dur="250"/>
                                        <p:tgtEl>
                                          <p:spTgt spid="50"/>
                                        </p:tgtEl>
                                      </p:cBhvr>
                                    </p:animEffect>
                                    <p:set>
                                      <p:cBhvr>
                                        <p:cTn id="21" dur="1" fill="hold">
                                          <p:stCondLst>
                                            <p:cond delay="249"/>
                                          </p:stCondLst>
                                        </p:cTn>
                                        <p:tgtEl>
                                          <p:spTgt spid="50"/>
                                        </p:tgtEl>
                                        <p:attrNameLst>
                                          <p:attrName>style.visibility</p:attrName>
                                        </p:attrNameLst>
                                      </p:cBhvr>
                                      <p:to>
                                        <p:strVal val="hidden"/>
                                      </p:to>
                                    </p:set>
                                  </p:childTnLst>
                                </p:cTn>
                              </p:par>
                              <p:par>
                                <p:cTn id="22" presetID="22" presetClass="exit" presetSubtype="2" fill="hold" nodeType="withEffect">
                                  <p:stCondLst>
                                    <p:cond delay="0"/>
                                  </p:stCondLst>
                                  <p:childTnLst>
                                    <p:animEffect transition="out" filter="wipe(right)">
                                      <p:cBhvr>
                                        <p:cTn id="23" dur="250"/>
                                        <p:tgtEl>
                                          <p:spTgt spid="58"/>
                                        </p:tgtEl>
                                      </p:cBhvr>
                                    </p:animEffect>
                                    <p:set>
                                      <p:cBhvr>
                                        <p:cTn id="24" dur="1" fill="hold">
                                          <p:stCondLst>
                                            <p:cond delay="249"/>
                                          </p:stCondLst>
                                        </p:cTn>
                                        <p:tgtEl>
                                          <p:spTgt spid="58"/>
                                        </p:tgtEl>
                                        <p:attrNameLst>
                                          <p:attrName>style.visibility</p:attrName>
                                        </p:attrNameLst>
                                      </p:cBhvr>
                                      <p:to>
                                        <p:strVal val="hidden"/>
                                      </p:to>
                                    </p:set>
                                  </p:childTnLst>
                                </p:cTn>
                              </p:par>
                              <p:par>
                                <p:cTn id="25" presetID="22" presetClass="exit" presetSubtype="1" fill="hold" nodeType="withEffect">
                                  <p:stCondLst>
                                    <p:cond delay="0"/>
                                  </p:stCondLst>
                                  <p:childTnLst>
                                    <p:animEffect transition="out" filter="wipe(up)">
                                      <p:cBhvr>
                                        <p:cTn id="26" dur="250"/>
                                        <p:tgtEl>
                                          <p:spTgt spid="8"/>
                                        </p:tgtEl>
                                      </p:cBhvr>
                                    </p:animEffect>
                                    <p:set>
                                      <p:cBhvr>
                                        <p:cTn id="27" dur="1" fill="hold">
                                          <p:stCondLst>
                                            <p:cond delay="249"/>
                                          </p:stCondLst>
                                        </p:cTn>
                                        <p:tgtEl>
                                          <p:spTgt spid="8"/>
                                        </p:tgtEl>
                                        <p:attrNameLst>
                                          <p:attrName>style.visibility</p:attrName>
                                        </p:attrNameLst>
                                      </p:cBhvr>
                                      <p:to>
                                        <p:strVal val="hidden"/>
                                      </p:to>
                                    </p:set>
                                  </p:childTnLst>
                                </p:cTn>
                              </p:par>
                            </p:childTnLst>
                          </p:cTn>
                        </p:par>
                        <p:par>
                          <p:cTn id="28" fill="hold">
                            <p:stCondLst>
                              <p:cond delay="750"/>
                            </p:stCondLst>
                            <p:childTnLst>
                              <p:par>
                                <p:cTn id="29" presetID="22" presetClass="entr" presetSubtype="8" fill="hold" nodeType="after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wipe(left)">
                                      <p:cBhvr>
                                        <p:cTn id="31" dur="250"/>
                                        <p:tgtEl>
                                          <p:spTgt spid="60"/>
                                        </p:tgtEl>
                                      </p:cBhvr>
                                    </p:animEffect>
                                  </p:childTnLst>
                                </p:cTn>
                              </p:par>
                            </p:childTnLst>
                          </p:cTn>
                        </p:par>
                        <p:par>
                          <p:cTn id="32" fill="hold">
                            <p:stCondLst>
                              <p:cond delay="1000"/>
                            </p:stCondLst>
                            <p:childTnLst>
                              <p:par>
                                <p:cTn id="33" presetID="22" presetClass="entr" presetSubtype="8" fill="hold"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left)">
                                      <p:cBhvr>
                                        <p:cTn id="35" dur="250"/>
                                        <p:tgtEl>
                                          <p:spTgt spid="63"/>
                                        </p:tgtEl>
                                      </p:cBhvr>
                                    </p:animEffect>
                                  </p:childTnLst>
                                </p:cTn>
                              </p:par>
                            </p:childTnLst>
                          </p:cTn>
                        </p:par>
                        <p:par>
                          <p:cTn id="36" fill="hold">
                            <p:stCondLst>
                              <p:cond delay="1250"/>
                            </p:stCondLst>
                            <p:childTnLst>
                              <p:par>
                                <p:cTn id="37" presetID="22" presetClass="entr" presetSubtype="1" fill="hold" nodeType="after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wipe(up)">
                                      <p:cBhvr>
                                        <p:cTn id="39" dur="250"/>
                                        <p:tgtEl>
                                          <p:spTgt spid="65"/>
                                        </p:tgtEl>
                                      </p:cBhvr>
                                    </p:animEffect>
                                  </p:childTnLst>
                                </p:cTn>
                              </p:par>
                            </p:childTnLst>
                          </p:cTn>
                        </p:par>
                        <p:par>
                          <p:cTn id="40" fill="hold">
                            <p:stCondLst>
                              <p:cond delay="1500"/>
                            </p:stCondLst>
                            <p:childTnLst>
                              <p:par>
                                <p:cTn id="41" presetID="22" presetClass="entr" presetSubtype="4" fill="hold" nodeType="after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wipe(down)">
                                      <p:cBhvr>
                                        <p:cTn id="43" dur="250"/>
                                        <p:tgtEl>
                                          <p:spTgt spid="68"/>
                                        </p:tgtEl>
                                      </p:cBhvr>
                                    </p:animEffect>
                                  </p:childTnLst>
                                </p:cTn>
                              </p:par>
                            </p:childTnLst>
                          </p:cTn>
                        </p:par>
                        <p:par>
                          <p:cTn id="44" fill="hold">
                            <p:stCondLst>
                              <p:cond delay="1750"/>
                            </p:stCondLst>
                            <p:childTnLst>
                              <p:par>
                                <p:cTn id="45" presetID="22" presetClass="entr" presetSubtype="1" fill="hold" nodeType="after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wipe(up)">
                                      <p:cBhvr>
                                        <p:cTn id="47" dur="250"/>
                                        <p:tgtEl>
                                          <p:spTgt spid="71"/>
                                        </p:tgtEl>
                                      </p:cBhvr>
                                    </p:animEffect>
                                  </p:childTnLst>
                                </p:cTn>
                              </p:par>
                            </p:childTnLst>
                          </p:cTn>
                        </p:par>
                        <p:par>
                          <p:cTn id="48" fill="hold">
                            <p:stCondLst>
                              <p:cond delay="2000"/>
                            </p:stCondLst>
                            <p:childTnLst>
                              <p:par>
                                <p:cTn id="49" presetID="22" presetClass="entr" presetSubtype="4" fill="hold" nodeType="after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wipe(down)">
                                      <p:cBhvr>
                                        <p:cTn id="51" dur="250"/>
                                        <p:tgtEl>
                                          <p:spTgt spid="74"/>
                                        </p:tgtEl>
                                      </p:cBhvr>
                                    </p:animEffect>
                                  </p:childTnLst>
                                </p:cTn>
                              </p:par>
                            </p:childTnLst>
                          </p:cTn>
                        </p:par>
                        <p:par>
                          <p:cTn id="52" fill="hold">
                            <p:stCondLst>
                              <p:cond delay="2250"/>
                            </p:stCondLst>
                            <p:childTnLst>
                              <p:par>
                                <p:cTn id="53" presetID="22" presetClass="entr" presetSubtype="1" fill="hold" nodeType="after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wipe(up)">
                                      <p:cBhvr>
                                        <p:cTn id="55" dur="250"/>
                                        <p:tgtEl>
                                          <p:spTgt spid="77"/>
                                        </p:tgtEl>
                                      </p:cBhvr>
                                    </p:animEffect>
                                  </p:childTnLst>
                                </p:cTn>
                              </p:par>
                            </p:childTnLst>
                          </p:cTn>
                        </p:par>
                        <p:par>
                          <p:cTn id="56" fill="hold">
                            <p:stCondLst>
                              <p:cond delay="2500"/>
                            </p:stCondLst>
                            <p:childTnLst>
                              <p:par>
                                <p:cTn id="57" presetID="22" presetClass="entr" presetSubtype="4" fill="hold" nodeType="after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wipe(down)">
                                      <p:cBhvr>
                                        <p:cTn id="59" dur="250"/>
                                        <p:tgtEl>
                                          <p:spTgt spid="98"/>
                                        </p:tgtEl>
                                      </p:cBhvr>
                                    </p:animEffect>
                                  </p:childTnLst>
                                </p:cTn>
                              </p:par>
                            </p:childTnLst>
                          </p:cTn>
                        </p:par>
                        <p:par>
                          <p:cTn id="60" fill="hold">
                            <p:stCondLst>
                              <p:cond delay="2750"/>
                            </p:stCondLst>
                            <p:childTnLst>
                              <p:par>
                                <p:cTn id="61" presetID="22" presetClass="entr" presetSubtype="8" fill="hold" nodeType="afterEffect">
                                  <p:stCondLst>
                                    <p:cond delay="0"/>
                                  </p:stCondLst>
                                  <p:childTnLst>
                                    <p:set>
                                      <p:cBhvr>
                                        <p:cTn id="62" dur="1" fill="hold">
                                          <p:stCondLst>
                                            <p:cond delay="0"/>
                                          </p:stCondLst>
                                        </p:cTn>
                                        <p:tgtEl>
                                          <p:spTgt spid="105"/>
                                        </p:tgtEl>
                                        <p:attrNameLst>
                                          <p:attrName>style.visibility</p:attrName>
                                        </p:attrNameLst>
                                      </p:cBhvr>
                                      <p:to>
                                        <p:strVal val="visible"/>
                                      </p:to>
                                    </p:set>
                                    <p:animEffect transition="in" filter="wipe(left)">
                                      <p:cBhvr>
                                        <p:cTn id="63" dur="250"/>
                                        <p:tgtEl>
                                          <p:spTgt spid="105"/>
                                        </p:tgtEl>
                                      </p:cBhvr>
                                    </p:animEffect>
                                  </p:childTnLst>
                                </p:cTn>
                              </p:par>
                              <p:par>
                                <p:cTn id="64" presetID="22" presetClass="exit" presetSubtype="8" fill="hold" nodeType="withEffect">
                                  <p:stCondLst>
                                    <p:cond delay="0"/>
                                  </p:stCondLst>
                                  <p:childTnLst>
                                    <p:animEffect transition="out" filter="wipe(left)">
                                      <p:cBhvr>
                                        <p:cTn id="65" dur="250"/>
                                        <p:tgtEl>
                                          <p:spTgt spid="60"/>
                                        </p:tgtEl>
                                      </p:cBhvr>
                                    </p:animEffect>
                                    <p:set>
                                      <p:cBhvr>
                                        <p:cTn id="66" dur="1" fill="hold">
                                          <p:stCondLst>
                                            <p:cond delay="249"/>
                                          </p:stCondLst>
                                        </p:cTn>
                                        <p:tgtEl>
                                          <p:spTgt spid="60"/>
                                        </p:tgtEl>
                                        <p:attrNameLst>
                                          <p:attrName>style.visibility</p:attrName>
                                        </p:attrNameLst>
                                      </p:cBhvr>
                                      <p:to>
                                        <p:strVal val="hidden"/>
                                      </p:to>
                                    </p:set>
                                  </p:childTnLst>
                                </p:cTn>
                              </p:par>
                              <p:par>
                                <p:cTn id="67" presetID="22" presetClass="exit" presetSubtype="8" fill="hold" nodeType="withEffect">
                                  <p:stCondLst>
                                    <p:cond delay="250"/>
                                  </p:stCondLst>
                                  <p:childTnLst>
                                    <p:animEffect transition="out" filter="wipe(left)">
                                      <p:cBhvr>
                                        <p:cTn id="68" dur="250"/>
                                        <p:tgtEl>
                                          <p:spTgt spid="63"/>
                                        </p:tgtEl>
                                      </p:cBhvr>
                                    </p:animEffect>
                                    <p:set>
                                      <p:cBhvr>
                                        <p:cTn id="69" dur="1" fill="hold">
                                          <p:stCondLst>
                                            <p:cond delay="249"/>
                                          </p:stCondLst>
                                        </p:cTn>
                                        <p:tgtEl>
                                          <p:spTgt spid="63"/>
                                        </p:tgtEl>
                                        <p:attrNameLst>
                                          <p:attrName>style.visibility</p:attrName>
                                        </p:attrNameLst>
                                      </p:cBhvr>
                                      <p:to>
                                        <p:strVal val="hidden"/>
                                      </p:to>
                                    </p:set>
                                  </p:childTnLst>
                                </p:cTn>
                              </p:par>
                              <p:par>
                                <p:cTn id="70" presetID="22" presetClass="exit" presetSubtype="4" fill="hold" nodeType="withEffect">
                                  <p:stCondLst>
                                    <p:cond delay="500"/>
                                  </p:stCondLst>
                                  <p:childTnLst>
                                    <p:animEffect transition="out" filter="wipe(down)">
                                      <p:cBhvr>
                                        <p:cTn id="71" dur="250"/>
                                        <p:tgtEl>
                                          <p:spTgt spid="65"/>
                                        </p:tgtEl>
                                      </p:cBhvr>
                                    </p:animEffect>
                                    <p:set>
                                      <p:cBhvr>
                                        <p:cTn id="72" dur="1" fill="hold">
                                          <p:stCondLst>
                                            <p:cond delay="249"/>
                                          </p:stCondLst>
                                        </p:cTn>
                                        <p:tgtEl>
                                          <p:spTgt spid="65"/>
                                        </p:tgtEl>
                                        <p:attrNameLst>
                                          <p:attrName>style.visibility</p:attrName>
                                        </p:attrNameLst>
                                      </p:cBhvr>
                                      <p:to>
                                        <p:strVal val="hidden"/>
                                      </p:to>
                                    </p:set>
                                  </p:childTnLst>
                                </p:cTn>
                              </p:par>
                              <p:par>
                                <p:cTn id="73" presetID="22" presetClass="exit" presetSubtype="4" fill="hold" nodeType="withEffect">
                                  <p:stCondLst>
                                    <p:cond delay="750"/>
                                  </p:stCondLst>
                                  <p:childTnLst>
                                    <p:animEffect transition="out" filter="wipe(down)">
                                      <p:cBhvr>
                                        <p:cTn id="74" dur="250"/>
                                        <p:tgtEl>
                                          <p:spTgt spid="68"/>
                                        </p:tgtEl>
                                      </p:cBhvr>
                                    </p:animEffect>
                                    <p:set>
                                      <p:cBhvr>
                                        <p:cTn id="75" dur="1" fill="hold">
                                          <p:stCondLst>
                                            <p:cond delay="249"/>
                                          </p:stCondLst>
                                        </p:cTn>
                                        <p:tgtEl>
                                          <p:spTgt spid="68"/>
                                        </p:tgtEl>
                                        <p:attrNameLst>
                                          <p:attrName>style.visibility</p:attrName>
                                        </p:attrNameLst>
                                      </p:cBhvr>
                                      <p:to>
                                        <p:strVal val="hidden"/>
                                      </p:to>
                                    </p:set>
                                  </p:childTnLst>
                                </p:cTn>
                              </p:par>
                              <p:par>
                                <p:cTn id="76" presetID="22" presetClass="exit" presetSubtype="1" fill="hold" nodeType="withEffect">
                                  <p:stCondLst>
                                    <p:cond delay="1000"/>
                                  </p:stCondLst>
                                  <p:childTnLst>
                                    <p:animEffect transition="out" filter="wipe(up)">
                                      <p:cBhvr>
                                        <p:cTn id="77" dur="250"/>
                                        <p:tgtEl>
                                          <p:spTgt spid="71"/>
                                        </p:tgtEl>
                                      </p:cBhvr>
                                    </p:animEffect>
                                    <p:set>
                                      <p:cBhvr>
                                        <p:cTn id="78" dur="1" fill="hold">
                                          <p:stCondLst>
                                            <p:cond delay="249"/>
                                          </p:stCondLst>
                                        </p:cTn>
                                        <p:tgtEl>
                                          <p:spTgt spid="71"/>
                                        </p:tgtEl>
                                        <p:attrNameLst>
                                          <p:attrName>style.visibility</p:attrName>
                                        </p:attrNameLst>
                                      </p:cBhvr>
                                      <p:to>
                                        <p:strVal val="hidden"/>
                                      </p:to>
                                    </p:set>
                                  </p:childTnLst>
                                </p:cTn>
                              </p:par>
                              <p:par>
                                <p:cTn id="79" presetID="22" presetClass="exit" presetSubtype="4" fill="hold" nodeType="withEffect">
                                  <p:stCondLst>
                                    <p:cond delay="1250"/>
                                  </p:stCondLst>
                                  <p:childTnLst>
                                    <p:animEffect transition="out" filter="wipe(down)">
                                      <p:cBhvr>
                                        <p:cTn id="80" dur="250"/>
                                        <p:tgtEl>
                                          <p:spTgt spid="74"/>
                                        </p:tgtEl>
                                      </p:cBhvr>
                                    </p:animEffect>
                                    <p:set>
                                      <p:cBhvr>
                                        <p:cTn id="81" dur="1" fill="hold">
                                          <p:stCondLst>
                                            <p:cond delay="249"/>
                                          </p:stCondLst>
                                        </p:cTn>
                                        <p:tgtEl>
                                          <p:spTgt spid="74"/>
                                        </p:tgtEl>
                                        <p:attrNameLst>
                                          <p:attrName>style.visibility</p:attrName>
                                        </p:attrNameLst>
                                      </p:cBhvr>
                                      <p:to>
                                        <p:strVal val="hidden"/>
                                      </p:to>
                                    </p:set>
                                  </p:childTnLst>
                                </p:cTn>
                              </p:par>
                              <p:par>
                                <p:cTn id="82" presetID="22" presetClass="exit" presetSubtype="1" fill="hold" nodeType="withEffect">
                                  <p:stCondLst>
                                    <p:cond delay="1500"/>
                                  </p:stCondLst>
                                  <p:childTnLst>
                                    <p:animEffect transition="out" filter="wipe(up)">
                                      <p:cBhvr>
                                        <p:cTn id="83" dur="250"/>
                                        <p:tgtEl>
                                          <p:spTgt spid="77"/>
                                        </p:tgtEl>
                                      </p:cBhvr>
                                    </p:animEffect>
                                    <p:set>
                                      <p:cBhvr>
                                        <p:cTn id="84" dur="1" fill="hold">
                                          <p:stCondLst>
                                            <p:cond delay="249"/>
                                          </p:stCondLst>
                                        </p:cTn>
                                        <p:tgtEl>
                                          <p:spTgt spid="77"/>
                                        </p:tgtEl>
                                        <p:attrNameLst>
                                          <p:attrName>style.visibility</p:attrName>
                                        </p:attrNameLst>
                                      </p:cBhvr>
                                      <p:to>
                                        <p:strVal val="hidden"/>
                                      </p:to>
                                    </p:set>
                                  </p:childTnLst>
                                </p:cTn>
                              </p:par>
                              <p:par>
                                <p:cTn id="85" presetID="22" presetClass="exit" presetSubtype="4" fill="hold" nodeType="withEffect">
                                  <p:stCondLst>
                                    <p:cond delay="1750"/>
                                  </p:stCondLst>
                                  <p:childTnLst>
                                    <p:animEffect transition="out" filter="wipe(down)">
                                      <p:cBhvr>
                                        <p:cTn id="86" dur="250"/>
                                        <p:tgtEl>
                                          <p:spTgt spid="98"/>
                                        </p:tgtEl>
                                      </p:cBhvr>
                                    </p:animEffect>
                                    <p:set>
                                      <p:cBhvr>
                                        <p:cTn id="87" dur="1" fill="hold">
                                          <p:stCondLst>
                                            <p:cond delay="249"/>
                                          </p:stCondLst>
                                        </p:cTn>
                                        <p:tgtEl>
                                          <p:spTgt spid="98"/>
                                        </p:tgtEl>
                                        <p:attrNameLst>
                                          <p:attrName>style.visibility</p:attrName>
                                        </p:attrNameLst>
                                      </p:cBhvr>
                                      <p:to>
                                        <p:strVal val="hidden"/>
                                      </p:to>
                                    </p:set>
                                  </p:childTnLst>
                                </p:cTn>
                              </p:par>
                              <p:par>
                                <p:cTn id="88" presetID="22" presetClass="exit" presetSubtype="8" fill="hold" nodeType="withEffect">
                                  <p:stCondLst>
                                    <p:cond delay="2000"/>
                                  </p:stCondLst>
                                  <p:childTnLst>
                                    <p:animEffect transition="out" filter="wipe(left)">
                                      <p:cBhvr>
                                        <p:cTn id="89" dur="250"/>
                                        <p:tgtEl>
                                          <p:spTgt spid="105"/>
                                        </p:tgtEl>
                                      </p:cBhvr>
                                    </p:animEffect>
                                    <p:set>
                                      <p:cBhvr>
                                        <p:cTn id="90" dur="1" fill="hold">
                                          <p:stCondLst>
                                            <p:cond delay="249"/>
                                          </p:stCondLst>
                                        </p:cTn>
                                        <p:tgtEl>
                                          <p:spTgt spid="105"/>
                                        </p:tgtEl>
                                        <p:attrNameLst>
                                          <p:attrName>style.visibility</p:attrName>
                                        </p:attrNameLst>
                                      </p:cBhvr>
                                      <p:to>
                                        <p:strVal val="hidden"/>
                                      </p:to>
                                    </p:set>
                                  </p:childTnLst>
                                </p:cTn>
                              </p:par>
                              <p:par>
                                <p:cTn id="91" presetID="22" presetClass="entr" presetSubtype="8" fill="hold" nodeType="withEffect">
                                  <p:stCondLst>
                                    <p:cond delay="0"/>
                                  </p:stCondLst>
                                  <p:childTnLst>
                                    <p:set>
                                      <p:cBhvr>
                                        <p:cTn id="92" dur="1" fill="hold">
                                          <p:stCondLst>
                                            <p:cond delay="0"/>
                                          </p:stCondLst>
                                        </p:cTn>
                                        <p:tgtEl>
                                          <p:spTgt spid="111"/>
                                        </p:tgtEl>
                                        <p:attrNameLst>
                                          <p:attrName>style.visibility</p:attrName>
                                        </p:attrNameLst>
                                      </p:cBhvr>
                                      <p:to>
                                        <p:strVal val="visible"/>
                                      </p:to>
                                    </p:set>
                                    <p:animEffect transition="in" filter="wipe(left)">
                                      <p:cBhvr>
                                        <p:cTn id="93" dur="250"/>
                                        <p:tgtEl>
                                          <p:spTgt spid="111"/>
                                        </p:tgtEl>
                                      </p:cBhvr>
                                    </p:animEffect>
                                  </p:childTnLst>
                                </p:cTn>
                              </p:par>
                              <p:par>
                                <p:cTn id="94" presetID="22" presetClass="entr" presetSubtype="4" fill="hold" nodeType="withEffect">
                                  <p:stCondLst>
                                    <p:cond delay="250"/>
                                  </p:stCondLst>
                                  <p:childTnLst>
                                    <p:set>
                                      <p:cBhvr>
                                        <p:cTn id="95" dur="1" fill="hold">
                                          <p:stCondLst>
                                            <p:cond delay="0"/>
                                          </p:stCondLst>
                                        </p:cTn>
                                        <p:tgtEl>
                                          <p:spTgt spid="116"/>
                                        </p:tgtEl>
                                        <p:attrNameLst>
                                          <p:attrName>style.visibility</p:attrName>
                                        </p:attrNameLst>
                                      </p:cBhvr>
                                      <p:to>
                                        <p:strVal val="visible"/>
                                      </p:to>
                                    </p:set>
                                    <p:animEffect transition="in" filter="wipe(down)">
                                      <p:cBhvr>
                                        <p:cTn id="96" dur="250"/>
                                        <p:tgtEl>
                                          <p:spTgt spid="116"/>
                                        </p:tgtEl>
                                      </p:cBhvr>
                                    </p:animEffect>
                                  </p:childTnLst>
                                </p:cTn>
                              </p:par>
                              <p:par>
                                <p:cTn id="97" presetID="22" presetClass="entr" presetSubtype="1" fill="hold" nodeType="withEffect">
                                  <p:stCondLst>
                                    <p:cond delay="500"/>
                                  </p:stCondLst>
                                  <p:childTnLst>
                                    <p:set>
                                      <p:cBhvr>
                                        <p:cTn id="98" dur="1" fill="hold">
                                          <p:stCondLst>
                                            <p:cond delay="0"/>
                                          </p:stCondLst>
                                        </p:cTn>
                                        <p:tgtEl>
                                          <p:spTgt spid="117"/>
                                        </p:tgtEl>
                                        <p:attrNameLst>
                                          <p:attrName>style.visibility</p:attrName>
                                        </p:attrNameLst>
                                      </p:cBhvr>
                                      <p:to>
                                        <p:strVal val="visible"/>
                                      </p:to>
                                    </p:set>
                                    <p:animEffect transition="in" filter="wipe(up)">
                                      <p:cBhvr>
                                        <p:cTn id="99" dur="250"/>
                                        <p:tgtEl>
                                          <p:spTgt spid="117"/>
                                        </p:tgtEl>
                                      </p:cBhvr>
                                    </p:animEffect>
                                  </p:childTnLst>
                                </p:cTn>
                              </p:par>
                              <p:par>
                                <p:cTn id="100" presetID="22" presetClass="entr" presetSubtype="4" fill="hold" nodeType="withEffect">
                                  <p:stCondLst>
                                    <p:cond delay="750"/>
                                  </p:stCondLst>
                                  <p:childTnLst>
                                    <p:set>
                                      <p:cBhvr>
                                        <p:cTn id="101" dur="1" fill="hold">
                                          <p:stCondLst>
                                            <p:cond delay="0"/>
                                          </p:stCondLst>
                                        </p:cTn>
                                        <p:tgtEl>
                                          <p:spTgt spid="118"/>
                                        </p:tgtEl>
                                        <p:attrNameLst>
                                          <p:attrName>style.visibility</p:attrName>
                                        </p:attrNameLst>
                                      </p:cBhvr>
                                      <p:to>
                                        <p:strVal val="visible"/>
                                      </p:to>
                                    </p:set>
                                    <p:animEffect transition="in" filter="wipe(down)">
                                      <p:cBhvr>
                                        <p:cTn id="102" dur="250"/>
                                        <p:tgtEl>
                                          <p:spTgt spid="118"/>
                                        </p:tgtEl>
                                      </p:cBhvr>
                                    </p:animEffect>
                                  </p:childTnLst>
                                </p:cTn>
                              </p:par>
                              <p:par>
                                <p:cTn id="103" presetID="22" presetClass="entr" presetSubtype="1" fill="hold" nodeType="withEffect">
                                  <p:stCondLst>
                                    <p:cond delay="1000"/>
                                  </p:stCondLst>
                                  <p:childTnLst>
                                    <p:set>
                                      <p:cBhvr>
                                        <p:cTn id="104" dur="1" fill="hold">
                                          <p:stCondLst>
                                            <p:cond delay="0"/>
                                          </p:stCondLst>
                                        </p:cTn>
                                        <p:tgtEl>
                                          <p:spTgt spid="119"/>
                                        </p:tgtEl>
                                        <p:attrNameLst>
                                          <p:attrName>style.visibility</p:attrName>
                                        </p:attrNameLst>
                                      </p:cBhvr>
                                      <p:to>
                                        <p:strVal val="visible"/>
                                      </p:to>
                                    </p:set>
                                    <p:animEffect transition="in" filter="wipe(up)">
                                      <p:cBhvr>
                                        <p:cTn id="105" dur="250"/>
                                        <p:tgtEl>
                                          <p:spTgt spid="119"/>
                                        </p:tgtEl>
                                      </p:cBhvr>
                                    </p:animEffect>
                                  </p:childTnLst>
                                </p:cTn>
                              </p:par>
                              <p:par>
                                <p:cTn id="106" presetID="22" presetClass="entr" presetSubtype="4" fill="hold" nodeType="withEffect">
                                  <p:stCondLst>
                                    <p:cond delay="1250"/>
                                  </p:stCondLst>
                                  <p:childTnLst>
                                    <p:set>
                                      <p:cBhvr>
                                        <p:cTn id="107" dur="1" fill="hold">
                                          <p:stCondLst>
                                            <p:cond delay="0"/>
                                          </p:stCondLst>
                                        </p:cTn>
                                        <p:tgtEl>
                                          <p:spTgt spid="120"/>
                                        </p:tgtEl>
                                        <p:attrNameLst>
                                          <p:attrName>style.visibility</p:attrName>
                                        </p:attrNameLst>
                                      </p:cBhvr>
                                      <p:to>
                                        <p:strVal val="visible"/>
                                      </p:to>
                                    </p:set>
                                    <p:animEffect transition="in" filter="wipe(down)">
                                      <p:cBhvr>
                                        <p:cTn id="108" dur="250"/>
                                        <p:tgtEl>
                                          <p:spTgt spid="120"/>
                                        </p:tgtEl>
                                      </p:cBhvr>
                                    </p:animEffect>
                                  </p:childTnLst>
                                </p:cTn>
                              </p:par>
                              <p:par>
                                <p:cTn id="109" presetID="22" presetClass="entr" presetSubtype="1" fill="hold" nodeType="withEffect">
                                  <p:stCondLst>
                                    <p:cond delay="1500"/>
                                  </p:stCondLst>
                                  <p:childTnLst>
                                    <p:set>
                                      <p:cBhvr>
                                        <p:cTn id="110" dur="1" fill="hold">
                                          <p:stCondLst>
                                            <p:cond delay="0"/>
                                          </p:stCondLst>
                                        </p:cTn>
                                        <p:tgtEl>
                                          <p:spTgt spid="121"/>
                                        </p:tgtEl>
                                        <p:attrNameLst>
                                          <p:attrName>style.visibility</p:attrName>
                                        </p:attrNameLst>
                                      </p:cBhvr>
                                      <p:to>
                                        <p:strVal val="visible"/>
                                      </p:to>
                                    </p:set>
                                    <p:animEffect transition="in" filter="wipe(up)">
                                      <p:cBhvr>
                                        <p:cTn id="111" dur="250"/>
                                        <p:tgtEl>
                                          <p:spTgt spid="121"/>
                                        </p:tgtEl>
                                      </p:cBhvr>
                                    </p:animEffect>
                                  </p:childTnLst>
                                </p:cTn>
                              </p:par>
                              <p:par>
                                <p:cTn id="112" presetID="22" presetClass="entr" presetSubtype="4" fill="hold" nodeType="withEffect">
                                  <p:stCondLst>
                                    <p:cond delay="1750"/>
                                  </p:stCondLst>
                                  <p:childTnLst>
                                    <p:set>
                                      <p:cBhvr>
                                        <p:cTn id="113" dur="1" fill="hold">
                                          <p:stCondLst>
                                            <p:cond delay="0"/>
                                          </p:stCondLst>
                                        </p:cTn>
                                        <p:tgtEl>
                                          <p:spTgt spid="122"/>
                                        </p:tgtEl>
                                        <p:attrNameLst>
                                          <p:attrName>style.visibility</p:attrName>
                                        </p:attrNameLst>
                                      </p:cBhvr>
                                      <p:to>
                                        <p:strVal val="visible"/>
                                      </p:to>
                                    </p:set>
                                    <p:animEffect transition="in" filter="wipe(down)">
                                      <p:cBhvr>
                                        <p:cTn id="114" dur="250"/>
                                        <p:tgtEl>
                                          <p:spTgt spid="122"/>
                                        </p:tgtEl>
                                      </p:cBhvr>
                                    </p:animEffect>
                                  </p:childTnLst>
                                </p:cTn>
                              </p:par>
                              <p:par>
                                <p:cTn id="115" presetID="22" presetClass="entr" presetSubtype="1" fill="hold" nodeType="withEffect">
                                  <p:stCondLst>
                                    <p:cond delay="2000"/>
                                  </p:stCondLst>
                                  <p:childTnLst>
                                    <p:set>
                                      <p:cBhvr>
                                        <p:cTn id="116" dur="1" fill="hold">
                                          <p:stCondLst>
                                            <p:cond delay="0"/>
                                          </p:stCondLst>
                                        </p:cTn>
                                        <p:tgtEl>
                                          <p:spTgt spid="123"/>
                                        </p:tgtEl>
                                        <p:attrNameLst>
                                          <p:attrName>style.visibility</p:attrName>
                                        </p:attrNameLst>
                                      </p:cBhvr>
                                      <p:to>
                                        <p:strVal val="visible"/>
                                      </p:to>
                                    </p:set>
                                    <p:animEffect transition="in" filter="wipe(up)">
                                      <p:cBhvr>
                                        <p:cTn id="117" dur="250"/>
                                        <p:tgtEl>
                                          <p:spTgt spid="123"/>
                                        </p:tgtEl>
                                      </p:cBhvr>
                                    </p:animEffect>
                                  </p:childTnLst>
                                </p:cTn>
                              </p:par>
                              <p:par>
                                <p:cTn id="118" presetID="22" presetClass="entr" presetSubtype="8" fill="hold" nodeType="withEffect">
                                  <p:stCondLst>
                                    <p:cond delay="2250"/>
                                  </p:stCondLst>
                                  <p:childTnLst>
                                    <p:set>
                                      <p:cBhvr>
                                        <p:cTn id="119" dur="1" fill="hold">
                                          <p:stCondLst>
                                            <p:cond delay="0"/>
                                          </p:stCondLst>
                                        </p:cTn>
                                        <p:tgtEl>
                                          <p:spTgt spid="124"/>
                                        </p:tgtEl>
                                        <p:attrNameLst>
                                          <p:attrName>style.visibility</p:attrName>
                                        </p:attrNameLst>
                                      </p:cBhvr>
                                      <p:to>
                                        <p:strVal val="visible"/>
                                      </p:to>
                                    </p:set>
                                    <p:animEffect transition="in" filter="wipe(left)">
                                      <p:cBhvr>
                                        <p:cTn id="120" dur="250"/>
                                        <p:tgtEl>
                                          <p:spTgt spid="124"/>
                                        </p:tgtEl>
                                      </p:cBhvr>
                                    </p:animEffect>
                                  </p:childTnLst>
                                </p:cTn>
                              </p:par>
                            </p:childTnLst>
                          </p:cTn>
                        </p:par>
                        <p:par>
                          <p:cTn id="121" fill="hold">
                            <p:stCondLst>
                              <p:cond delay="5250"/>
                            </p:stCondLst>
                            <p:childTnLst>
                              <p:par>
                                <p:cTn id="122" presetID="22" presetClass="exit" presetSubtype="8" fill="hold" nodeType="afterEffect">
                                  <p:stCondLst>
                                    <p:cond delay="0"/>
                                  </p:stCondLst>
                                  <p:childTnLst>
                                    <p:animEffect transition="out" filter="wipe(left)">
                                      <p:cBhvr>
                                        <p:cTn id="123" dur="250"/>
                                        <p:tgtEl>
                                          <p:spTgt spid="111"/>
                                        </p:tgtEl>
                                      </p:cBhvr>
                                    </p:animEffect>
                                    <p:set>
                                      <p:cBhvr>
                                        <p:cTn id="124" dur="1" fill="hold">
                                          <p:stCondLst>
                                            <p:cond delay="249"/>
                                          </p:stCondLst>
                                        </p:cTn>
                                        <p:tgtEl>
                                          <p:spTgt spid="111"/>
                                        </p:tgtEl>
                                        <p:attrNameLst>
                                          <p:attrName>style.visibility</p:attrName>
                                        </p:attrNameLst>
                                      </p:cBhvr>
                                      <p:to>
                                        <p:strVal val="hidden"/>
                                      </p:to>
                                    </p:set>
                                  </p:childTnLst>
                                </p:cTn>
                              </p:par>
                            </p:childTnLst>
                          </p:cTn>
                        </p:par>
                        <p:par>
                          <p:cTn id="125" fill="hold">
                            <p:stCondLst>
                              <p:cond delay="5500"/>
                            </p:stCondLst>
                            <p:childTnLst>
                              <p:par>
                                <p:cTn id="126" presetID="22" presetClass="exit" presetSubtype="4" fill="hold" nodeType="afterEffect">
                                  <p:stCondLst>
                                    <p:cond delay="0"/>
                                  </p:stCondLst>
                                  <p:childTnLst>
                                    <p:animEffect transition="out" filter="wipe(down)">
                                      <p:cBhvr>
                                        <p:cTn id="127" dur="250"/>
                                        <p:tgtEl>
                                          <p:spTgt spid="116"/>
                                        </p:tgtEl>
                                      </p:cBhvr>
                                    </p:animEffect>
                                    <p:set>
                                      <p:cBhvr>
                                        <p:cTn id="128" dur="1" fill="hold">
                                          <p:stCondLst>
                                            <p:cond delay="249"/>
                                          </p:stCondLst>
                                        </p:cTn>
                                        <p:tgtEl>
                                          <p:spTgt spid="116"/>
                                        </p:tgtEl>
                                        <p:attrNameLst>
                                          <p:attrName>style.visibility</p:attrName>
                                        </p:attrNameLst>
                                      </p:cBhvr>
                                      <p:to>
                                        <p:strVal val="hidden"/>
                                      </p:to>
                                    </p:set>
                                  </p:childTnLst>
                                </p:cTn>
                              </p:par>
                            </p:childTnLst>
                          </p:cTn>
                        </p:par>
                        <p:par>
                          <p:cTn id="129" fill="hold">
                            <p:stCondLst>
                              <p:cond delay="5750"/>
                            </p:stCondLst>
                            <p:childTnLst>
                              <p:par>
                                <p:cTn id="130" presetID="22" presetClass="exit" presetSubtype="1" fill="hold" nodeType="afterEffect">
                                  <p:stCondLst>
                                    <p:cond delay="0"/>
                                  </p:stCondLst>
                                  <p:childTnLst>
                                    <p:animEffect transition="out" filter="wipe(up)">
                                      <p:cBhvr>
                                        <p:cTn id="131" dur="250"/>
                                        <p:tgtEl>
                                          <p:spTgt spid="117"/>
                                        </p:tgtEl>
                                      </p:cBhvr>
                                    </p:animEffect>
                                    <p:set>
                                      <p:cBhvr>
                                        <p:cTn id="132" dur="1" fill="hold">
                                          <p:stCondLst>
                                            <p:cond delay="249"/>
                                          </p:stCondLst>
                                        </p:cTn>
                                        <p:tgtEl>
                                          <p:spTgt spid="117"/>
                                        </p:tgtEl>
                                        <p:attrNameLst>
                                          <p:attrName>style.visibility</p:attrName>
                                        </p:attrNameLst>
                                      </p:cBhvr>
                                      <p:to>
                                        <p:strVal val="hidden"/>
                                      </p:to>
                                    </p:set>
                                  </p:childTnLst>
                                </p:cTn>
                              </p:par>
                            </p:childTnLst>
                          </p:cTn>
                        </p:par>
                        <p:par>
                          <p:cTn id="133" fill="hold">
                            <p:stCondLst>
                              <p:cond delay="6000"/>
                            </p:stCondLst>
                            <p:childTnLst>
                              <p:par>
                                <p:cTn id="134" presetID="22" presetClass="exit" presetSubtype="4" fill="hold" nodeType="afterEffect">
                                  <p:stCondLst>
                                    <p:cond delay="0"/>
                                  </p:stCondLst>
                                  <p:childTnLst>
                                    <p:animEffect transition="out" filter="wipe(down)">
                                      <p:cBhvr>
                                        <p:cTn id="135" dur="250"/>
                                        <p:tgtEl>
                                          <p:spTgt spid="118"/>
                                        </p:tgtEl>
                                      </p:cBhvr>
                                    </p:animEffect>
                                    <p:set>
                                      <p:cBhvr>
                                        <p:cTn id="136" dur="1" fill="hold">
                                          <p:stCondLst>
                                            <p:cond delay="249"/>
                                          </p:stCondLst>
                                        </p:cTn>
                                        <p:tgtEl>
                                          <p:spTgt spid="118"/>
                                        </p:tgtEl>
                                        <p:attrNameLst>
                                          <p:attrName>style.visibility</p:attrName>
                                        </p:attrNameLst>
                                      </p:cBhvr>
                                      <p:to>
                                        <p:strVal val="hidden"/>
                                      </p:to>
                                    </p:set>
                                  </p:childTnLst>
                                </p:cTn>
                              </p:par>
                            </p:childTnLst>
                          </p:cTn>
                        </p:par>
                        <p:par>
                          <p:cTn id="137" fill="hold">
                            <p:stCondLst>
                              <p:cond delay="6250"/>
                            </p:stCondLst>
                            <p:childTnLst>
                              <p:par>
                                <p:cTn id="138" presetID="22" presetClass="exit" presetSubtype="1" fill="hold" nodeType="afterEffect">
                                  <p:stCondLst>
                                    <p:cond delay="0"/>
                                  </p:stCondLst>
                                  <p:childTnLst>
                                    <p:animEffect transition="out" filter="wipe(up)">
                                      <p:cBhvr>
                                        <p:cTn id="139" dur="250"/>
                                        <p:tgtEl>
                                          <p:spTgt spid="119"/>
                                        </p:tgtEl>
                                      </p:cBhvr>
                                    </p:animEffect>
                                    <p:set>
                                      <p:cBhvr>
                                        <p:cTn id="140" dur="1" fill="hold">
                                          <p:stCondLst>
                                            <p:cond delay="249"/>
                                          </p:stCondLst>
                                        </p:cTn>
                                        <p:tgtEl>
                                          <p:spTgt spid="119"/>
                                        </p:tgtEl>
                                        <p:attrNameLst>
                                          <p:attrName>style.visibility</p:attrName>
                                        </p:attrNameLst>
                                      </p:cBhvr>
                                      <p:to>
                                        <p:strVal val="hidden"/>
                                      </p:to>
                                    </p:set>
                                  </p:childTnLst>
                                </p:cTn>
                              </p:par>
                            </p:childTnLst>
                          </p:cTn>
                        </p:par>
                        <p:par>
                          <p:cTn id="141" fill="hold">
                            <p:stCondLst>
                              <p:cond delay="6500"/>
                            </p:stCondLst>
                            <p:childTnLst>
                              <p:par>
                                <p:cTn id="142" presetID="22" presetClass="exit" presetSubtype="4" fill="hold" nodeType="afterEffect">
                                  <p:stCondLst>
                                    <p:cond delay="0"/>
                                  </p:stCondLst>
                                  <p:childTnLst>
                                    <p:animEffect transition="out" filter="wipe(down)">
                                      <p:cBhvr>
                                        <p:cTn id="143" dur="250"/>
                                        <p:tgtEl>
                                          <p:spTgt spid="120"/>
                                        </p:tgtEl>
                                      </p:cBhvr>
                                    </p:animEffect>
                                    <p:set>
                                      <p:cBhvr>
                                        <p:cTn id="144" dur="1" fill="hold">
                                          <p:stCondLst>
                                            <p:cond delay="249"/>
                                          </p:stCondLst>
                                        </p:cTn>
                                        <p:tgtEl>
                                          <p:spTgt spid="120"/>
                                        </p:tgtEl>
                                        <p:attrNameLst>
                                          <p:attrName>style.visibility</p:attrName>
                                        </p:attrNameLst>
                                      </p:cBhvr>
                                      <p:to>
                                        <p:strVal val="hidden"/>
                                      </p:to>
                                    </p:set>
                                  </p:childTnLst>
                                </p:cTn>
                              </p:par>
                            </p:childTnLst>
                          </p:cTn>
                        </p:par>
                        <p:par>
                          <p:cTn id="145" fill="hold">
                            <p:stCondLst>
                              <p:cond delay="6750"/>
                            </p:stCondLst>
                            <p:childTnLst>
                              <p:par>
                                <p:cTn id="146" presetID="22" presetClass="exit" presetSubtype="1" fill="hold" nodeType="afterEffect">
                                  <p:stCondLst>
                                    <p:cond delay="0"/>
                                  </p:stCondLst>
                                  <p:childTnLst>
                                    <p:animEffect transition="out" filter="wipe(up)">
                                      <p:cBhvr>
                                        <p:cTn id="147" dur="250"/>
                                        <p:tgtEl>
                                          <p:spTgt spid="121"/>
                                        </p:tgtEl>
                                      </p:cBhvr>
                                    </p:animEffect>
                                    <p:set>
                                      <p:cBhvr>
                                        <p:cTn id="148" dur="1" fill="hold">
                                          <p:stCondLst>
                                            <p:cond delay="249"/>
                                          </p:stCondLst>
                                        </p:cTn>
                                        <p:tgtEl>
                                          <p:spTgt spid="121"/>
                                        </p:tgtEl>
                                        <p:attrNameLst>
                                          <p:attrName>style.visibility</p:attrName>
                                        </p:attrNameLst>
                                      </p:cBhvr>
                                      <p:to>
                                        <p:strVal val="hidden"/>
                                      </p:to>
                                    </p:set>
                                  </p:childTnLst>
                                </p:cTn>
                              </p:par>
                            </p:childTnLst>
                          </p:cTn>
                        </p:par>
                        <p:par>
                          <p:cTn id="149" fill="hold">
                            <p:stCondLst>
                              <p:cond delay="7000"/>
                            </p:stCondLst>
                            <p:childTnLst>
                              <p:par>
                                <p:cTn id="150" presetID="22" presetClass="exit" presetSubtype="4" fill="hold" nodeType="afterEffect">
                                  <p:stCondLst>
                                    <p:cond delay="0"/>
                                  </p:stCondLst>
                                  <p:childTnLst>
                                    <p:animEffect transition="out" filter="wipe(down)">
                                      <p:cBhvr>
                                        <p:cTn id="151" dur="250"/>
                                        <p:tgtEl>
                                          <p:spTgt spid="122"/>
                                        </p:tgtEl>
                                      </p:cBhvr>
                                    </p:animEffect>
                                    <p:set>
                                      <p:cBhvr>
                                        <p:cTn id="152" dur="1" fill="hold">
                                          <p:stCondLst>
                                            <p:cond delay="249"/>
                                          </p:stCondLst>
                                        </p:cTn>
                                        <p:tgtEl>
                                          <p:spTgt spid="122"/>
                                        </p:tgtEl>
                                        <p:attrNameLst>
                                          <p:attrName>style.visibility</p:attrName>
                                        </p:attrNameLst>
                                      </p:cBhvr>
                                      <p:to>
                                        <p:strVal val="hidden"/>
                                      </p:to>
                                    </p:set>
                                  </p:childTnLst>
                                </p:cTn>
                              </p:par>
                            </p:childTnLst>
                          </p:cTn>
                        </p:par>
                        <p:par>
                          <p:cTn id="153" fill="hold">
                            <p:stCondLst>
                              <p:cond delay="7250"/>
                            </p:stCondLst>
                            <p:childTnLst>
                              <p:par>
                                <p:cTn id="154" presetID="22" presetClass="exit" presetSubtype="1" fill="hold" nodeType="afterEffect">
                                  <p:stCondLst>
                                    <p:cond delay="0"/>
                                  </p:stCondLst>
                                  <p:childTnLst>
                                    <p:animEffect transition="out" filter="wipe(up)">
                                      <p:cBhvr>
                                        <p:cTn id="155" dur="250"/>
                                        <p:tgtEl>
                                          <p:spTgt spid="123"/>
                                        </p:tgtEl>
                                      </p:cBhvr>
                                    </p:animEffect>
                                    <p:set>
                                      <p:cBhvr>
                                        <p:cTn id="156" dur="1" fill="hold">
                                          <p:stCondLst>
                                            <p:cond delay="249"/>
                                          </p:stCondLst>
                                        </p:cTn>
                                        <p:tgtEl>
                                          <p:spTgt spid="123"/>
                                        </p:tgtEl>
                                        <p:attrNameLst>
                                          <p:attrName>style.visibility</p:attrName>
                                        </p:attrNameLst>
                                      </p:cBhvr>
                                      <p:to>
                                        <p:strVal val="hidden"/>
                                      </p:to>
                                    </p:set>
                                  </p:childTnLst>
                                </p:cTn>
                              </p:par>
                            </p:childTnLst>
                          </p:cTn>
                        </p:par>
                        <p:par>
                          <p:cTn id="157" fill="hold">
                            <p:stCondLst>
                              <p:cond delay="7500"/>
                            </p:stCondLst>
                            <p:childTnLst>
                              <p:par>
                                <p:cTn id="158" presetID="22" presetClass="exit" presetSubtype="8" fill="hold" nodeType="afterEffect">
                                  <p:stCondLst>
                                    <p:cond delay="0"/>
                                  </p:stCondLst>
                                  <p:childTnLst>
                                    <p:animEffect transition="out" filter="wipe(left)">
                                      <p:cBhvr>
                                        <p:cTn id="159" dur="250"/>
                                        <p:tgtEl>
                                          <p:spTgt spid="124"/>
                                        </p:tgtEl>
                                      </p:cBhvr>
                                    </p:animEffect>
                                    <p:set>
                                      <p:cBhvr>
                                        <p:cTn id="160" dur="1" fill="hold">
                                          <p:stCondLst>
                                            <p:cond delay="249"/>
                                          </p:stCondLst>
                                        </p:cTn>
                                        <p:tgtEl>
                                          <p:spTgt spid="124"/>
                                        </p:tgtEl>
                                        <p:attrNameLst>
                                          <p:attrName>style.visibility</p:attrName>
                                        </p:attrNameLst>
                                      </p:cBhvr>
                                      <p:to>
                                        <p:strVal val="hidden"/>
                                      </p:to>
                                    </p:set>
                                  </p:childTnLst>
                                </p:cTn>
                              </p:par>
                            </p:childTnLst>
                          </p:cTn>
                        </p:par>
                        <p:par>
                          <p:cTn id="161" fill="hold">
                            <p:stCondLst>
                              <p:cond delay="7750"/>
                            </p:stCondLst>
                            <p:childTnLst>
                              <p:par>
                                <p:cTn id="162" presetID="22" presetClass="entr" presetSubtype="8" fill="hold" grpId="0" nodeType="afterEffect">
                                  <p:stCondLst>
                                    <p:cond delay="0"/>
                                  </p:stCondLst>
                                  <p:childTnLst>
                                    <p:set>
                                      <p:cBhvr>
                                        <p:cTn id="163" dur="1" fill="hold">
                                          <p:stCondLst>
                                            <p:cond delay="0"/>
                                          </p:stCondLst>
                                        </p:cTn>
                                        <p:tgtEl>
                                          <p:spTgt spid="90"/>
                                        </p:tgtEl>
                                        <p:attrNameLst>
                                          <p:attrName>style.visibility</p:attrName>
                                        </p:attrNameLst>
                                      </p:cBhvr>
                                      <p:to>
                                        <p:strVal val="visible"/>
                                      </p:to>
                                    </p:set>
                                    <p:animEffect transition="in" filter="wipe(left)">
                                      <p:cBhvr>
                                        <p:cTn id="164" dur="250"/>
                                        <p:tgtEl>
                                          <p:spTgt spid="90"/>
                                        </p:tgtEl>
                                      </p:cBhvr>
                                    </p:animEffect>
                                  </p:childTnLst>
                                </p:cTn>
                              </p:par>
                            </p:childTnLst>
                          </p:cTn>
                        </p:par>
                        <p:par>
                          <p:cTn id="165" fill="hold">
                            <p:stCondLst>
                              <p:cond delay="8000"/>
                            </p:stCondLst>
                            <p:childTnLst>
                              <p:par>
                                <p:cTn id="166" presetID="22" presetClass="entr" presetSubtype="4" fill="hold" nodeType="afterEffect">
                                  <p:stCondLst>
                                    <p:cond delay="0"/>
                                  </p:stCondLst>
                                  <p:childTnLst>
                                    <p:set>
                                      <p:cBhvr>
                                        <p:cTn id="167" dur="1" fill="hold">
                                          <p:stCondLst>
                                            <p:cond delay="0"/>
                                          </p:stCondLst>
                                        </p:cTn>
                                        <p:tgtEl>
                                          <p:spTgt spid="88"/>
                                        </p:tgtEl>
                                        <p:attrNameLst>
                                          <p:attrName>style.visibility</p:attrName>
                                        </p:attrNameLst>
                                      </p:cBhvr>
                                      <p:to>
                                        <p:strVal val="visible"/>
                                      </p:to>
                                    </p:set>
                                    <p:animEffect transition="in" filter="wipe(down)">
                                      <p:cBhvr>
                                        <p:cTn id="168" dur="250"/>
                                        <p:tgtEl>
                                          <p:spTgt spid="88"/>
                                        </p:tgtEl>
                                      </p:cBhvr>
                                    </p:animEffect>
                                  </p:childTnLst>
                                </p:cTn>
                              </p:par>
                            </p:childTnLst>
                          </p:cTn>
                        </p:par>
                        <p:par>
                          <p:cTn id="169" fill="hold">
                            <p:stCondLst>
                              <p:cond delay="8250"/>
                            </p:stCondLst>
                            <p:childTnLst>
                              <p:par>
                                <p:cTn id="170" presetID="22" presetClass="entr" presetSubtype="4" fill="hold" grpId="0" nodeType="afterEffect">
                                  <p:stCondLst>
                                    <p:cond delay="0"/>
                                  </p:stCondLst>
                                  <p:childTnLst>
                                    <p:set>
                                      <p:cBhvr>
                                        <p:cTn id="171" dur="1" fill="hold">
                                          <p:stCondLst>
                                            <p:cond delay="0"/>
                                          </p:stCondLst>
                                        </p:cTn>
                                        <p:tgtEl>
                                          <p:spTgt spid="86"/>
                                        </p:tgtEl>
                                        <p:attrNameLst>
                                          <p:attrName>style.visibility</p:attrName>
                                        </p:attrNameLst>
                                      </p:cBhvr>
                                      <p:to>
                                        <p:strVal val="visible"/>
                                      </p:to>
                                    </p:set>
                                    <p:animEffect transition="in" filter="wipe(down)">
                                      <p:cBhvr>
                                        <p:cTn id="172" dur="250"/>
                                        <p:tgtEl>
                                          <p:spTgt spid="86"/>
                                        </p:tgtEl>
                                      </p:cBhvr>
                                    </p:animEffect>
                                  </p:childTnLst>
                                </p:cTn>
                              </p:par>
                            </p:childTnLst>
                          </p:cTn>
                        </p:par>
                        <p:par>
                          <p:cTn id="173" fill="hold">
                            <p:stCondLst>
                              <p:cond delay="8500"/>
                            </p:stCondLst>
                            <p:childTnLst>
                              <p:par>
                                <p:cTn id="174" presetID="22" presetClass="entr" presetSubtype="2" fill="hold" grpId="0" nodeType="afterEffect">
                                  <p:stCondLst>
                                    <p:cond delay="0"/>
                                  </p:stCondLst>
                                  <p:childTnLst>
                                    <p:set>
                                      <p:cBhvr>
                                        <p:cTn id="175" dur="1" fill="hold">
                                          <p:stCondLst>
                                            <p:cond delay="0"/>
                                          </p:stCondLst>
                                        </p:cTn>
                                        <p:tgtEl>
                                          <p:spTgt spid="150"/>
                                        </p:tgtEl>
                                        <p:attrNameLst>
                                          <p:attrName>style.visibility</p:attrName>
                                        </p:attrNameLst>
                                      </p:cBhvr>
                                      <p:to>
                                        <p:strVal val="visible"/>
                                      </p:to>
                                    </p:set>
                                    <p:animEffect transition="in" filter="wipe(right)">
                                      <p:cBhvr>
                                        <p:cTn id="176" dur="250"/>
                                        <p:tgtEl>
                                          <p:spTgt spid="150"/>
                                        </p:tgtEl>
                                      </p:cBhvr>
                                    </p:animEffect>
                                  </p:childTnLst>
                                </p:cTn>
                              </p:par>
                            </p:childTnLst>
                          </p:cTn>
                        </p:par>
                        <p:par>
                          <p:cTn id="177" fill="hold">
                            <p:stCondLst>
                              <p:cond delay="8750"/>
                            </p:stCondLst>
                            <p:childTnLst>
                              <p:par>
                                <p:cTn id="178" presetID="1" presetClass="exit" presetSubtype="0" fill="hold" grpId="1" nodeType="afterEffect">
                                  <p:stCondLst>
                                    <p:cond delay="1000"/>
                                  </p:stCondLst>
                                  <p:childTnLst>
                                    <p:set>
                                      <p:cBhvr>
                                        <p:cTn id="179" dur="1" fill="hold">
                                          <p:stCondLst>
                                            <p:cond delay="0"/>
                                          </p:stCondLst>
                                        </p:cTn>
                                        <p:tgtEl>
                                          <p:spTgt spid="90"/>
                                        </p:tgtEl>
                                        <p:attrNameLst>
                                          <p:attrName>style.visibility</p:attrName>
                                        </p:attrNameLst>
                                      </p:cBhvr>
                                      <p:to>
                                        <p:strVal val="hidden"/>
                                      </p:to>
                                    </p:set>
                                  </p:childTnLst>
                                </p:cTn>
                              </p:par>
                              <p:par>
                                <p:cTn id="180" presetID="1" presetClass="exit" presetSubtype="0" fill="hold" nodeType="withEffect">
                                  <p:stCondLst>
                                    <p:cond delay="1000"/>
                                  </p:stCondLst>
                                  <p:childTnLst>
                                    <p:set>
                                      <p:cBhvr>
                                        <p:cTn id="181" dur="1" fill="hold">
                                          <p:stCondLst>
                                            <p:cond delay="0"/>
                                          </p:stCondLst>
                                        </p:cTn>
                                        <p:tgtEl>
                                          <p:spTgt spid="88"/>
                                        </p:tgtEl>
                                        <p:attrNameLst>
                                          <p:attrName>style.visibility</p:attrName>
                                        </p:attrNameLst>
                                      </p:cBhvr>
                                      <p:to>
                                        <p:strVal val="hidden"/>
                                      </p:to>
                                    </p:set>
                                  </p:childTnLst>
                                </p:cTn>
                              </p:par>
                              <p:par>
                                <p:cTn id="182" presetID="1" presetClass="exit" presetSubtype="0" fill="hold" grpId="1" nodeType="withEffect">
                                  <p:stCondLst>
                                    <p:cond delay="1000"/>
                                  </p:stCondLst>
                                  <p:childTnLst>
                                    <p:set>
                                      <p:cBhvr>
                                        <p:cTn id="183" dur="1" fill="hold">
                                          <p:stCondLst>
                                            <p:cond delay="0"/>
                                          </p:stCondLst>
                                        </p:cTn>
                                        <p:tgtEl>
                                          <p:spTgt spid="86"/>
                                        </p:tgtEl>
                                        <p:attrNameLst>
                                          <p:attrName>style.visibility</p:attrName>
                                        </p:attrNameLst>
                                      </p:cBhvr>
                                      <p:to>
                                        <p:strVal val="hidden"/>
                                      </p:to>
                                    </p:set>
                                  </p:childTnLst>
                                </p:cTn>
                              </p:par>
                              <p:par>
                                <p:cTn id="184" presetID="1" presetClass="exit" presetSubtype="0" fill="hold" grpId="1" nodeType="withEffect">
                                  <p:stCondLst>
                                    <p:cond delay="1000"/>
                                  </p:stCondLst>
                                  <p:childTnLst>
                                    <p:set>
                                      <p:cBhvr>
                                        <p:cTn id="185" dur="1" fill="hold">
                                          <p:stCondLst>
                                            <p:cond delay="0"/>
                                          </p:stCondLst>
                                        </p:cTn>
                                        <p:tgtEl>
                                          <p:spTgt spid="150"/>
                                        </p:tgtEl>
                                        <p:attrNameLst>
                                          <p:attrName>style.visibility</p:attrName>
                                        </p:attrNameLst>
                                      </p:cBhvr>
                                      <p:to>
                                        <p:strVal val="hidden"/>
                                      </p:to>
                                    </p:set>
                                  </p:childTnLst>
                                </p:cTn>
                              </p:par>
                            </p:childTnLst>
                          </p:cTn>
                        </p:par>
                        <p:par>
                          <p:cTn id="186" fill="hold">
                            <p:stCondLst>
                              <p:cond delay="9750"/>
                            </p:stCondLst>
                            <p:childTnLst>
                              <p:par>
                                <p:cTn id="187" presetID="1" presetClass="entr" presetSubtype="0" fill="hold" nodeType="afterEffect">
                                  <p:stCondLst>
                                    <p:cond delay="0"/>
                                  </p:stCondLst>
                                  <p:childTnLst>
                                    <p:set>
                                      <p:cBhvr>
                                        <p:cTn id="188" dur="1" fill="hold">
                                          <p:stCondLst>
                                            <p:cond delay="0"/>
                                          </p:stCondLst>
                                        </p:cTn>
                                        <p:tgtEl>
                                          <p:spTgt spid="3"/>
                                        </p:tgtEl>
                                        <p:attrNameLst>
                                          <p:attrName>style.visibility</p:attrName>
                                        </p:attrNameLst>
                                      </p:cBhvr>
                                      <p:to>
                                        <p:strVal val="visible"/>
                                      </p:to>
                                    </p:set>
                                  </p:childTnLst>
                                </p:cTn>
                              </p:par>
                            </p:childTnLst>
                          </p:cTn>
                        </p:par>
                        <p:par>
                          <p:cTn id="189" fill="hold">
                            <p:stCondLst>
                              <p:cond delay="9750"/>
                            </p:stCondLst>
                            <p:childTnLst>
                              <p:par>
                                <p:cTn id="190" presetID="35" presetClass="path" presetSubtype="0" accel="50000" decel="50000" fill="hold" nodeType="afterEffect">
                                  <p:stCondLst>
                                    <p:cond delay="0"/>
                                  </p:stCondLst>
                                  <p:childTnLst>
                                    <p:animMotion origin="layout" path="M -1.66667E-6 1.11111E-6 L -0.21041 0.03611 " pathEditMode="relative" rAng="0" ptsTypes="AA">
                                      <p:cBhvr>
                                        <p:cTn id="191" dur="1000" fill="hold"/>
                                        <p:tgtEl>
                                          <p:spTgt spid="3"/>
                                        </p:tgtEl>
                                        <p:attrNameLst>
                                          <p:attrName>ppt_x</p:attrName>
                                          <p:attrName>ppt_y</p:attrName>
                                        </p:attrNameLst>
                                      </p:cBhvr>
                                      <p:rCtr x="-10521" y="1806"/>
                                    </p:animMotion>
                                  </p:childTnLst>
                                </p:cTn>
                              </p:par>
                              <p:par>
                                <p:cTn id="192" presetID="6" presetClass="emph" presetSubtype="0" fill="hold" nodeType="withEffect">
                                  <p:stCondLst>
                                    <p:cond delay="0"/>
                                  </p:stCondLst>
                                  <p:childTnLst>
                                    <p:animScale>
                                      <p:cBhvr>
                                        <p:cTn id="193" dur="1000" fill="hold"/>
                                        <p:tgtEl>
                                          <p:spTgt spid="3"/>
                                        </p:tgtEl>
                                      </p:cBhvr>
                                      <p:by x="30000" y="30000"/>
                                    </p:animScale>
                                  </p:childTnLst>
                                </p:cTn>
                              </p:par>
                            </p:childTnLst>
                          </p:cTn>
                        </p:par>
                        <p:par>
                          <p:cTn id="194" fill="hold">
                            <p:stCondLst>
                              <p:cond delay="10750"/>
                            </p:stCondLst>
                            <p:childTnLst>
                              <p:par>
                                <p:cTn id="195" presetID="42" presetClass="entr" presetSubtype="0" fill="hold" nodeType="afterEffect">
                                  <p:stCondLst>
                                    <p:cond delay="1500"/>
                                  </p:stCondLst>
                                  <p:childTnLst>
                                    <p:set>
                                      <p:cBhvr>
                                        <p:cTn id="196" dur="1" fill="hold">
                                          <p:stCondLst>
                                            <p:cond delay="0"/>
                                          </p:stCondLst>
                                        </p:cTn>
                                        <p:tgtEl>
                                          <p:spTgt spid="138"/>
                                        </p:tgtEl>
                                        <p:attrNameLst>
                                          <p:attrName>style.visibility</p:attrName>
                                        </p:attrNameLst>
                                      </p:cBhvr>
                                      <p:to>
                                        <p:strVal val="visible"/>
                                      </p:to>
                                    </p:set>
                                    <p:animEffect transition="in" filter="fade">
                                      <p:cBhvr>
                                        <p:cTn id="197" dur="500"/>
                                        <p:tgtEl>
                                          <p:spTgt spid="138"/>
                                        </p:tgtEl>
                                      </p:cBhvr>
                                    </p:animEffect>
                                    <p:anim calcmode="lin" valueType="num">
                                      <p:cBhvr>
                                        <p:cTn id="198" dur="500" fill="hold"/>
                                        <p:tgtEl>
                                          <p:spTgt spid="138"/>
                                        </p:tgtEl>
                                        <p:attrNameLst>
                                          <p:attrName>ppt_x</p:attrName>
                                        </p:attrNameLst>
                                      </p:cBhvr>
                                      <p:tavLst>
                                        <p:tav tm="0">
                                          <p:val>
                                            <p:strVal val="#ppt_x"/>
                                          </p:val>
                                        </p:tav>
                                        <p:tav tm="100000">
                                          <p:val>
                                            <p:strVal val="#ppt_x"/>
                                          </p:val>
                                        </p:tav>
                                      </p:tavLst>
                                    </p:anim>
                                    <p:anim calcmode="lin" valueType="num">
                                      <p:cBhvr>
                                        <p:cTn id="199" dur="500" fill="hold"/>
                                        <p:tgtEl>
                                          <p:spTgt spid="138"/>
                                        </p:tgtEl>
                                        <p:attrNameLst>
                                          <p:attrName>ppt_y</p:attrName>
                                        </p:attrNameLst>
                                      </p:cBhvr>
                                      <p:tavLst>
                                        <p:tav tm="0">
                                          <p:val>
                                            <p:strVal val="#ppt_y+.1"/>
                                          </p:val>
                                        </p:tav>
                                        <p:tav tm="100000">
                                          <p:val>
                                            <p:strVal val="#ppt_y"/>
                                          </p:val>
                                        </p:tav>
                                      </p:tavLst>
                                    </p:anim>
                                  </p:childTnLst>
                                </p:cTn>
                              </p:par>
                            </p:childTnLst>
                          </p:cTn>
                        </p:par>
                        <p:par>
                          <p:cTn id="200" fill="hold">
                            <p:stCondLst>
                              <p:cond delay="12750"/>
                            </p:stCondLst>
                            <p:childTnLst>
                              <p:par>
                                <p:cTn id="201" presetID="47" presetClass="exit" presetSubtype="0" fill="hold" nodeType="afterEffect">
                                  <p:stCondLst>
                                    <p:cond delay="2000"/>
                                  </p:stCondLst>
                                  <p:childTnLst>
                                    <p:animEffect transition="out" filter="fade">
                                      <p:cBhvr>
                                        <p:cTn id="202" dur="500"/>
                                        <p:tgtEl>
                                          <p:spTgt spid="138"/>
                                        </p:tgtEl>
                                      </p:cBhvr>
                                    </p:animEffect>
                                    <p:anim calcmode="lin" valueType="num">
                                      <p:cBhvr>
                                        <p:cTn id="203" dur="500"/>
                                        <p:tgtEl>
                                          <p:spTgt spid="138"/>
                                        </p:tgtEl>
                                        <p:attrNameLst>
                                          <p:attrName>ppt_x</p:attrName>
                                        </p:attrNameLst>
                                      </p:cBhvr>
                                      <p:tavLst>
                                        <p:tav tm="0">
                                          <p:val>
                                            <p:strVal val="ppt_x"/>
                                          </p:val>
                                        </p:tav>
                                        <p:tav tm="100000">
                                          <p:val>
                                            <p:strVal val="ppt_x"/>
                                          </p:val>
                                        </p:tav>
                                      </p:tavLst>
                                    </p:anim>
                                    <p:anim calcmode="lin" valueType="num">
                                      <p:cBhvr>
                                        <p:cTn id="204" dur="500"/>
                                        <p:tgtEl>
                                          <p:spTgt spid="138"/>
                                        </p:tgtEl>
                                        <p:attrNameLst>
                                          <p:attrName>ppt_y</p:attrName>
                                        </p:attrNameLst>
                                      </p:cBhvr>
                                      <p:tavLst>
                                        <p:tav tm="0">
                                          <p:val>
                                            <p:strVal val="ppt_y"/>
                                          </p:val>
                                        </p:tav>
                                        <p:tav tm="100000">
                                          <p:val>
                                            <p:strVal val="ppt_y-.1"/>
                                          </p:val>
                                        </p:tav>
                                      </p:tavLst>
                                    </p:anim>
                                    <p:set>
                                      <p:cBhvr>
                                        <p:cTn id="205" dur="1" fill="hold">
                                          <p:stCondLst>
                                            <p:cond delay="499"/>
                                          </p:stCondLst>
                                        </p:cTn>
                                        <p:tgtEl>
                                          <p:spTgt spid="138"/>
                                        </p:tgtEl>
                                        <p:attrNameLst>
                                          <p:attrName>style.visibility</p:attrName>
                                        </p:attrNameLst>
                                      </p:cBhvr>
                                      <p:to>
                                        <p:strVal val="hidden"/>
                                      </p:to>
                                    </p:set>
                                  </p:childTnLst>
                                </p:cTn>
                              </p:par>
                            </p:childTnLst>
                          </p:cTn>
                        </p:par>
                        <p:par>
                          <p:cTn id="206" fill="hold">
                            <p:stCondLst>
                              <p:cond delay="15250"/>
                            </p:stCondLst>
                            <p:childTnLst>
                              <p:par>
                                <p:cTn id="207" presetID="42" presetClass="entr" presetSubtype="0" fill="hold" nodeType="afterEffect">
                                  <p:stCondLst>
                                    <p:cond delay="0"/>
                                  </p:stCondLst>
                                  <p:childTnLst>
                                    <p:set>
                                      <p:cBhvr>
                                        <p:cTn id="208" dur="1" fill="hold">
                                          <p:stCondLst>
                                            <p:cond delay="0"/>
                                          </p:stCondLst>
                                        </p:cTn>
                                        <p:tgtEl>
                                          <p:spTgt spid="139"/>
                                        </p:tgtEl>
                                        <p:attrNameLst>
                                          <p:attrName>style.visibility</p:attrName>
                                        </p:attrNameLst>
                                      </p:cBhvr>
                                      <p:to>
                                        <p:strVal val="visible"/>
                                      </p:to>
                                    </p:set>
                                    <p:animEffect transition="in" filter="fade">
                                      <p:cBhvr>
                                        <p:cTn id="209" dur="500"/>
                                        <p:tgtEl>
                                          <p:spTgt spid="139"/>
                                        </p:tgtEl>
                                      </p:cBhvr>
                                    </p:animEffect>
                                    <p:anim calcmode="lin" valueType="num">
                                      <p:cBhvr>
                                        <p:cTn id="210" dur="500" fill="hold"/>
                                        <p:tgtEl>
                                          <p:spTgt spid="139"/>
                                        </p:tgtEl>
                                        <p:attrNameLst>
                                          <p:attrName>ppt_x</p:attrName>
                                        </p:attrNameLst>
                                      </p:cBhvr>
                                      <p:tavLst>
                                        <p:tav tm="0">
                                          <p:val>
                                            <p:strVal val="#ppt_x"/>
                                          </p:val>
                                        </p:tav>
                                        <p:tav tm="100000">
                                          <p:val>
                                            <p:strVal val="#ppt_x"/>
                                          </p:val>
                                        </p:tav>
                                      </p:tavLst>
                                    </p:anim>
                                    <p:anim calcmode="lin" valueType="num">
                                      <p:cBhvr>
                                        <p:cTn id="211" dur="500" fill="hold"/>
                                        <p:tgtEl>
                                          <p:spTgt spid="1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0" grpId="1" animBg="1"/>
      <p:bldP spid="90" grpId="0" animBg="1"/>
      <p:bldP spid="90" grpId="1" animBg="1"/>
      <p:bldP spid="86" grpId="0" animBg="1"/>
      <p:bldP spid="8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C327E9DD-7530-4E08-A492-E50EE91BEF22}"/>
              </a:ext>
            </a:extLst>
          </p:cNvPr>
          <p:cNvSpPr>
            <a:spLocks noEditPoints="1"/>
          </p:cNvSpPr>
          <p:nvPr/>
        </p:nvSpPr>
        <p:spPr bwMode="auto">
          <a:xfrm>
            <a:off x="1971169" y="2565401"/>
            <a:ext cx="1772230" cy="1764784"/>
          </a:xfrm>
          <a:custGeom>
            <a:avLst/>
            <a:gdLst>
              <a:gd name="T0" fmla="*/ 1453 w 2140"/>
              <a:gd name="T1" fmla="*/ 0 h 2133"/>
              <a:gd name="T2" fmla="*/ 765 w 2140"/>
              <a:gd name="T3" fmla="*/ 688 h 2133"/>
              <a:gd name="T4" fmla="*/ 941 w 2140"/>
              <a:gd name="T5" fmla="*/ 1147 h 2133"/>
              <a:gd name="T6" fmla="*/ 803 w 2140"/>
              <a:gd name="T7" fmla="*/ 1284 h 2133"/>
              <a:gd name="T8" fmla="*/ 741 w 2140"/>
              <a:gd name="T9" fmla="*/ 1222 h 2133"/>
              <a:gd name="T10" fmla="*/ 681 w 2140"/>
              <a:gd name="T11" fmla="*/ 1222 h 2133"/>
              <a:gd name="T12" fmla="*/ 68 w 2140"/>
              <a:gd name="T13" fmla="*/ 1833 h 2133"/>
              <a:gd name="T14" fmla="*/ 68 w 2140"/>
              <a:gd name="T15" fmla="*/ 2082 h 2133"/>
              <a:gd name="T16" fmla="*/ 193 w 2140"/>
              <a:gd name="T17" fmla="*/ 2133 h 2133"/>
              <a:gd name="T18" fmla="*/ 317 w 2140"/>
              <a:gd name="T19" fmla="*/ 2082 h 2133"/>
              <a:gd name="T20" fmla="*/ 930 w 2140"/>
              <a:gd name="T21" fmla="*/ 1469 h 2133"/>
              <a:gd name="T22" fmla="*/ 930 w 2140"/>
              <a:gd name="T23" fmla="*/ 1409 h 2133"/>
              <a:gd name="T24" fmla="*/ 863 w 2140"/>
              <a:gd name="T25" fmla="*/ 1342 h 2133"/>
              <a:gd name="T26" fmla="*/ 1000 w 2140"/>
              <a:gd name="T27" fmla="*/ 1205 h 2133"/>
              <a:gd name="T28" fmla="*/ 1453 w 2140"/>
              <a:gd name="T29" fmla="*/ 1374 h 2133"/>
              <a:gd name="T30" fmla="*/ 2140 w 2140"/>
              <a:gd name="T31" fmla="*/ 686 h 2133"/>
              <a:gd name="T32" fmla="*/ 1453 w 2140"/>
              <a:gd name="T33" fmla="*/ 0 h 2133"/>
              <a:gd name="T34" fmla="*/ 1453 w 2140"/>
              <a:gd name="T35" fmla="*/ 0 h 2133"/>
              <a:gd name="T36" fmla="*/ 258 w 2140"/>
              <a:gd name="T37" fmla="*/ 2023 h 2133"/>
              <a:gd name="T38" fmla="*/ 129 w 2140"/>
              <a:gd name="T39" fmla="*/ 2023 h 2133"/>
              <a:gd name="T40" fmla="*/ 129 w 2140"/>
              <a:gd name="T41" fmla="*/ 1894 h 2133"/>
              <a:gd name="T42" fmla="*/ 711 w 2140"/>
              <a:gd name="T43" fmla="*/ 1312 h 2133"/>
              <a:gd name="T44" fmla="*/ 840 w 2140"/>
              <a:gd name="T45" fmla="*/ 1441 h 2133"/>
              <a:gd name="T46" fmla="*/ 258 w 2140"/>
              <a:gd name="T47" fmla="*/ 2023 h 2133"/>
              <a:gd name="T48" fmla="*/ 1453 w 2140"/>
              <a:gd name="T49" fmla="*/ 1292 h 2133"/>
              <a:gd name="T50" fmla="*/ 850 w 2140"/>
              <a:gd name="T51" fmla="*/ 689 h 2133"/>
              <a:gd name="T52" fmla="*/ 1453 w 2140"/>
              <a:gd name="T53" fmla="*/ 86 h 2133"/>
              <a:gd name="T54" fmla="*/ 2056 w 2140"/>
              <a:gd name="T55" fmla="*/ 689 h 2133"/>
              <a:gd name="T56" fmla="*/ 1453 w 2140"/>
              <a:gd name="T57" fmla="*/ 1292 h 2133"/>
              <a:gd name="T58" fmla="*/ 1453 w 2140"/>
              <a:gd name="T59" fmla="*/ 1292 h 2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40" h="2133">
                <a:moveTo>
                  <a:pt x="1453" y="0"/>
                </a:moveTo>
                <a:cubicBezTo>
                  <a:pt x="1073" y="0"/>
                  <a:pt x="765" y="308"/>
                  <a:pt x="765" y="688"/>
                </a:cubicBezTo>
                <a:cubicBezTo>
                  <a:pt x="765" y="863"/>
                  <a:pt x="832" y="1024"/>
                  <a:pt x="941" y="1147"/>
                </a:cubicBezTo>
                <a:lnTo>
                  <a:pt x="803" y="1284"/>
                </a:lnTo>
                <a:lnTo>
                  <a:pt x="741" y="1222"/>
                </a:lnTo>
                <a:cubicBezTo>
                  <a:pt x="725" y="1206"/>
                  <a:pt x="698" y="1206"/>
                  <a:pt x="681" y="1222"/>
                </a:cubicBezTo>
                <a:lnTo>
                  <a:pt x="68" y="1833"/>
                </a:lnTo>
                <a:cubicBezTo>
                  <a:pt x="0" y="1902"/>
                  <a:pt x="0" y="2013"/>
                  <a:pt x="68" y="2082"/>
                </a:cubicBezTo>
                <a:cubicBezTo>
                  <a:pt x="102" y="2116"/>
                  <a:pt x="148" y="2133"/>
                  <a:pt x="193" y="2133"/>
                </a:cubicBezTo>
                <a:cubicBezTo>
                  <a:pt x="237" y="2133"/>
                  <a:pt x="283" y="2116"/>
                  <a:pt x="317" y="2082"/>
                </a:cubicBezTo>
                <a:lnTo>
                  <a:pt x="930" y="1469"/>
                </a:lnTo>
                <a:cubicBezTo>
                  <a:pt x="945" y="1454"/>
                  <a:pt x="945" y="1426"/>
                  <a:pt x="930" y="1409"/>
                </a:cubicBezTo>
                <a:lnTo>
                  <a:pt x="863" y="1342"/>
                </a:lnTo>
                <a:lnTo>
                  <a:pt x="1000" y="1205"/>
                </a:lnTo>
                <a:cubicBezTo>
                  <a:pt x="1121" y="1310"/>
                  <a:pt x="1279" y="1374"/>
                  <a:pt x="1453" y="1374"/>
                </a:cubicBezTo>
                <a:cubicBezTo>
                  <a:pt x="1832" y="1374"/>
                  <a:pt x="2140" y="1064"/>
                  <a:pt x="2140" y="686"/>
                </a:cubicBezTo>
                <a:cubicBezTo>
                  <a:pt x="2140" y="308"/>
                  <a:pt x="1832" y="0"/>
                  <a:pt x="1453" y="0"/>
                </a:cubicBezTo>
                <a:lnTo>
                  <a:pt x="1453" y="0"/>
                </a:lnTo>
                <a:close/>
                <a:moveTo>
                  <a:pt x="258" y="2023"/>
                </a:moveTo>
                <a:cubicBezTo>
                  <a:pt x="223" y="2058"/>
                  <a:pt x="164" y="2058"/>
                  <a:pt x="129" y="2023"/>
                </a:cubicBezTo>
                <a:cubicBezTo>
                  <a:pt x="94" y="1988"/>
                  <a:pt x="94" y="1929"/>
                  <a:pt x="129" y="1894"/>
                </a:cubicBezTo>
                <a:lnTo>
                  <a:pt x="711" y="1312"/>
                </a:lnTo>
                <a:lnTo>
                  <a:pt x="840" y="1441"/>
                </a:lnTo>
                <a:lnTo>
                  <a:pt x="258" y="2023"/>
                </a:lnTo>
                <a:close/>
                <a:moveTo>
                  <a:pt x="1453" y="1292"/>
                </a:moveTo>
                <a:cubicBezTo>
                  <a:pt x="1119" y="1292"/>
                  <a:pt x="850" y="1021"/>
                  <a:pt x="850" y="689"/>
                </a:cubicBezTo>
                <a:cubicBezTo>
                  <a:pt x="850" y="358"/>
                  <a:pt x="1121" y="86"/>
                  <a:pt x="1453" y="86"/>
                </a:cubicBezTo>
                <a:cubicBezTo>
                  <a:pt x="1786" y="86"/>
                  <a:pt x="2056" y="358"/>
                  <a:pt x="2056" y="689"/>
                </a:cubicBezTo>
                <a:cubicBezTo>
                  <a:pt x="2056" y="1021"/>
                  <a:pt x="1786" y="1292"/>
                  <a:pt x="1453" y="1292"/>
                </a:cubicBezTo>
                <a:lnTo>
                  <a:pt x="1453" y="1292"/>
                </a:lnTo>
                <a:close/>
              </a:path>
            </a:pathLst>
          </a:custGeom>
          <a:gradFill>
            <a:gsLst>
              <a:gs pos="0">
                <a:srgbClr val="71E3B8"/>
              </a:gs>
              <a:gs pos="100000">
                <a:srgbClr val="27B4DB"/>
              </a:gs>
            </a:gsLst>
            <a:lin ang="54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188" name="组合 187">
            <a:extLst>
              <a:ext uri="{FF2B5EF4-FFF2-40B4-BE49-F238E27FC236}">
                <a16:creationId xmlns:a16="http://schemas.microsoft.com/office/drawing/2014/main" id="{FD473426-6E42-41F0-8527-0F1837C79EC7}"/>
              </a:ext>
            </a:extLst>
          </p:cNvPr>
          <p:cNvGrpSpPr/>
          <p:nvPr/>
        </p:nvGrpSpPr>
        <p:grpSpPr>
          <a:xfrm>
            <a:off x="526397" y="187110"/>
            <a:ext cx="1980030" cy="858863"/>
            <a:chOff x="2568329" y="1872762"/>
            <a:chExt cx="1633411" cy="708513"/>
          </a:xfrm>
        </p:grpSpPr>
        <p:grpSp>
          <p:nvGrpSpPr>
            <p:cNvPr id="189" name="组合 188">
              <a:extLst>
                <a:ext uri="{FF2B5EF4-FFF2-40B4-BE49-F238E27FC236}">
                  <a16:creationId xmlns:a16="http://schemas.microsoft.com/office/drawing/2014/main" id="{569339C8-669C-47D5-B66E-D09F8205F6C2}"/>
                </a:ext>
              </a:extLst>
            </p:cNvPr>
            <p:cNvGrpSpPr/>
            <p:nvPr/>
          </p:nvGrpSpPr>
          <p:grpSpPr>
            <a:xfrm>
              <a:off x="2655276" y="1872762"/>
              <a:ext cx="1459524" cy="708513"/>
              <a:chOff x="2655276" y="1872762"/>
              <a:chExt cx="1459524" cy="708513"/>
            </a:xfrm>
          </p:grpSpPr>
          <p:sp>
            <p:nvSpPr>
              <p:cNvPr id="191" name="矩形 190">
                <a:extLst>
                  <a:ext uri="{FF2B5EF4-FFF2-40B4-BE49-F238E27FC236}">
                    <a16:creationId xmlns:a16="http://schemas.microsoft.com/office/drawing/2014/main" id="{864C4135-D5C8-453E-B1E7-F50F2C0F8B35}"/>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2" name="图片 191">
                <a:extLst>
                  <a:ext uri="{FF2B5EF4-FFF2-40B4-BE49-F238E27FC236}">
                    <a16:creationId xmlns:a16="http://schemas.microsoft.com/office/drawing/2014/main" id="{E158B21D-B200-430B-82F0-24351FD6D2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90" name="矩形 189">
              <a:extLst>
                <a:ext uri="{FF2B5EF4-FFF2-40B4-BE49-F238E27FC236}">
                  <a16:creationId xmlns:a16="http://schemas.microsoft.com/office/drawing/2014/main" id="{6670E739-BFF3-4671-BCBC-2C19FBFDEEEE}"/>
                </a:ext>
              </a:extLst>
            </p:cNvPr>
            <p:cNvSpPr/>
            <p:nvPr/>
          </p:nvSpPr>
          <p:spPr>
            <a:xfrm>
              <a:off x="2568329" y="1971497"/>
              <a:ext cx="1633411"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估算的深度要求</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92" name="文本框 91">
            <a:extLst>
              <a:ext uri="{FF2B5EF4-FFF2-40B4-BE49-F238E27FC236}">
                <a16:creationId xmlns:a16="http://schemas.microsoft.com/office/drawing/2014/main" id="{F85E97D1-8D2E-49B4-A444-8C7F34E46341}"/>
              </a:ext>
            </a:extLst>
          </p:cNvPr>
          <p:cNvSpPr txBox="1"/>
          <p:nvPr/>
        </p:nvSpPr>
        <p:spPr>
          <a:xfrm>
            <a:off x="5029411" y="1433560"/>
            <a:ext cx="2133179" cy="400110"/>
          </a:xfrm>
          <a:prstGeom prst="rect">
            <a:avLst/>
          </a:prstGeom>
          <a:noFill/>
        </p:spPr>
        <p:txBody>
          <a:bodyPr wrap="square" rtlCol="0">
            <a:spAutoFit/>
          </a:bodyPr>
          <a:lstStyle/>
          <a:p>
            <a:pPr algn="ctr"/>
            <a:r>
              <a:rPr lang="zh-CN" altLang="en-US" sz="2000" b="1" dirty="0"/>
              <a:t>估算的精度</a:t>
            </a:r>
          </a:p>
        </p:txBody>
      </p:sp>
      <p:sp>
        <p:nvSpPr>
          <p:cNvPr id="9" name="Freeform 8">
            <a:extLst>
              <a:ext uri="{FF2B5EF4-FFF2-40B4-BE49-F238E27FC236}">
                <a16:creationId xmlns:a16="http://schemas.microsoft.com/office/drawing/2014/main" id="{62D76130-A949-4AFF-A754-F52B0ADD6196}"/>
              </a:ext>
            </a:extLst>
          </p:cNvPr>
          <p:cNvSpPr>
            <a:spLocks/>
          </p:cNvSpPr>
          <p:nvPr/>
        </p:nvSpPr>
        <p:spPr bwMode="auto">
          <a:xfrm>
            <a:off x="3311116" y="3073955"/>
            <a:ext cx="74613" cy="74613"/>
          </a:xfrm>
          <a:custGeom>
            <a:avLst/>
            <a:gdLst>
              <a:gd name="T0" fmla="*/ 73 w 104"/>
              <a:gd name="T1" fmla="*/ 10 h 105"/>
              <a:gd name="T2" fmla="*/ 16 w 104"/>
              <a:gd name="T3" fmla="*/ 30 h 105"/>
              <a:gd name="T4" fmla="*/ 9 w 104"/>
              <a:gd name="T5" fmla="*/ 43 h 105"/>
              <a:gd name="T6" fmla="*/ 30 w 104"/>
              <a:gd name="T7" fmla="*/ 100 h 105"/>
              <a:gd name="T8" fmla="*/ 48 w 104"/>
              <a:gd name="T9" fmla="*/ 105 h 105"/>
              <a:gd name="T10" fmla="*/ 86 w 104"/>
              <a:gd name="T11" fmla="*/ 81 h 105"/>
              <a:gd name="T12" fmla="*/ 92 w 104"/>
              <a:gd name="T13" fmla="*/ 69 h 105"/>
              <a:gd name="T14" fmla="*/ 73 w 104"/>
              <a:gd name="T15" fmla="*/ 1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5">
                <a:moveTo>
                  <a:pt x="73" y="10"/>
                </a:moveTo>
                <a:cubicBezTo>
                  <a:pt x="52" y="0"/>
                  <a:pt x="27" y="8"/>
                  <a:pt x="16" y="30"/>
                </a:cubicBezTo>
                <a:lnTo>
                  <a:pt x="9" y="43"/>
                </a:lnTo>
                <a:cubicBezTo>
                  <a:pt x="0" y="64"/>
                  <a:pt x="8" y="89"/>
                  <a:pt x="30" y="100"/>
                </a:cubicBezTo>
                <a:cubicBezTo>
                  <a:pt x="37" y="104"/>
                  <a:pt x="43" y="105"/>
                  <a:pt x="48" y="105"/>
                </a:cubicBezTo>
                <a:cubicBezTo>
                  <a:pt x="64" y="105"/>
                  <a:pt x="80" y="96"/>
                  <a:pt x="86" y="81"/>
                </a:cubicBezTo>
                <a:lnTo>
                  <a:pt x="92" y="69"/>
                </a:lnTo>
                <a:cubicBezTo>
                  <a:pt x="104" y="45"/>
                  <a:pt x="94" y="19"/>
                  <a:pt x="73" y="10"/>
                </a:cubicBez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0">
            <a:extLst>
              <a:ext uri="{FF2B5EF4-FFF2-40B4-BE49-F238E27FC236}">
                <a16:creationId xmlns:a16="http://schemas.microsoft.com/office/drawing/2014/main" id="{1C57D580-DF4A-45E4-80FE-51CFA5676093}"/>
              </a:ext>
            </a:extLst>
          </p:cNvPr>
          <p:cNvSpPr>
            <a:spLocks noEditPoints="1"/>
          </p:cNvSpPr>
          <p:nvPr/>
        </p:nvSpPr>
        <p:spPr bwMode="auto">
          <a:xfrm>
            <a:off x="2830103" y="2989818"/>
            <a:ext cx="511175" cy="474663"/>
          </a:xfrm>
          <a:custGeom>
            <a:avLst/>
            <a:gdLst>
              <a:gd name="T0" fmla="*/ 694 w 724"/>
              <a:gd name="T1" fmla="*/ 256 h 674"/>
              <a:gd name="T2" fmla="*/ 636 w 724"/>
              <a:gd name="T3" fmla="*/ 276 h 674"/>
              <a:gd name="T4" fmla="*/ 566 w 724"/>
              <a:gd name="T5" fmla="*/ 428 h 674"/>
              <a:gd name="T6" fmla="*/ 555 w 724"/>
              <a:gd name="T7" fmla="*/ 428 h 674"/>
              <a:gd name="T8" fmla="*/ 532 w 724"/>
              <a:gd name="T9" fmla="*/ 429 h 674"/>
              <a:gd name="T10" fmla="*/ 402 w 724"/>
              <a:gd name="T11" fmla="*/ 203 h 674"/>
              <a:gd name="T12" fmla="*/ 429 w 724"/>
              <a:gd name="T13" fmla="*/ 125 h 674"/>
              <a:gd name="T14" fmla="*/ 304 w 724"/>
              <a:gd name="T15" fmla="*/ 0 h 674"/>
              <a:gd name="T16" fmla="*/ 180 w 724"/>
              <a:gd name="T17" fmla="*/ 125 h 674"/>
              <a:gd name="T18" fmla="*/ 202 w 724"/>
              <a:gd name="T19" fmla="*/ 195 h 674"/>
              <a:gd name="T20" fmla="*/ 156 w 724"/>
              <a:gd name="T21" fmla="*/ 262 h 674"/>
              <a:gd name="T22" fmla="*/ 124 w 724"/>
              <a:gd name="T23" fmla="*/ 257 h 674"/>
              <a:gd name="T24" fmla="*/ 0 w 724"/>
              <a:gd name="T25" fmla="*/ 382 h 674"/>
              <a:gd name="T26" fmla="*/ 124 w 724"/>
              <a:gd name="T27" fmla="*/ 506 h 674"/>
              <a:gd name="T28" fmla="*/ 249 w 724"/>
              <a:gd name="T29" fmla="*/ 382 h 674"/>
              <a:gd name="T30" fmla="*/ 225 w 724"/>
              <a:gd name="T31" fmla="*/ 310 h 674"/>
              <a:gd name="T32" fmla="*/ 271 w 724"/>
              <a:gd name="T33" fmla="*/ 243 h 674"/>
              <a:gd name="T34" fmla="*/ 304 w 724"/>
              <a:gd name="T35" fmla="*/ 248 h 674"/>
              <a:gd name="T36" fmla="*/ 328 w 724"/>
              <a:gd name="T37" fmla="*/ 244 h 674"/>
              <a:gd name="T38" fmla="*/ 459 w 724"/>
              <a:gd name="T39" fmla="*/ 469 h 674"/>
              <a:gd name="T40" fmla="*/ 430 w 724"/>
              <a:gd name="T41" fmla="*/ 549 h 674"/>
              <a:gd name="T42" fmla="*/ 555 w 724"/>
              <a:gd name="T43" fmla="*/ 674 h 674"/>
              <a:gd name="T44" fmla="*/ 679 w 724"/>
              <a:gd name="T45" fmla="*/ 549 h 674"/>
              <a:gd name="T46" fmla="*/ 643 w 724"/>
              <a:gd name="T47" fmla="*/ 461 h 674"/>
              <a:gd name="T48" fmla="*/ 714 w 724"/>
              <a:gd name="T49" fmla="*/ 310 h 674"/>
              <a:gd name="T50" fmla="*/ 694 w 724"/>
              <a:gd name="T51" fmla="*/ 256 h 674"/>
              <a:gd name="T52" fmla="*/ 694 w 724"/>
              <a:gd name="T53" fmla="*/ 256 h 674"/>
              <a:gd name="T54" fmla="*/ 122 w 724"/>
              <a:gd name="T55" fmla="*/ 425 h 674"/>
              <a:gd name="T56" fmla="*/ 83 w 724"/>
              <a:gd name="T57" fmla="*/ 385 h 674"/>
              <a:gd name="T58" fmla="*/ 122 w 724"/>
              <a:gd name="T59" fmla="*/ 345 h 674"/>
              <a:gd name="T60" fmla="*/ 162 w 724"/>
              <a:gd name="T61" fmla="*/ 385 h 674"/>
              <a:gd name="T62" fmla="*/ 122 w 724"/>
              <a:gd name="T63" fmla="*/ 425 h 674"/>
              <a:gd name="T64" fmla="*/ 304 w 724"/>
              <a:gd name="T65" fmla="*/ 165 h 674"/>
              <a:gd name="T66" fmla="*/ 264 w 724"/>
              <a:gd name="T67" fmla="*/ 125 h 674"/>
              <a:gd name="T68" fmla="*/ 304 w 724"/>
              <a:gd name="T69" fmla="*/ 85 h 674"/>
              <a:gd name="T70" fmla="*/ 344 w 724"/>
              <a:gd name="T71" fmla="*/ 125 h 674"/>
              <a:gd name="T72" fmla="*/ 304 w 724"/>
              <a:gd name="T73" fmla="*/ 165 h 674"/>
              <a:gd name="T74" fmla="*/ 555 w 724"/>
              <a:gd name="T75" fmla="*/ 592 h 674"/>
              <a:gd name="T76" fmla="*/ 515 w 724"/>
              <a:gd name="T77" fmla="*/ 552 h 674"/>
              <a:gd name="T78" fmla="*/ 555 w 724"/>
              <a:gd name="T79" fmla="*/ 512 h 674"/>
              <a:gd name="T80" fmla="*/ 595 w 724"/>
              <a:gd name="T81" fmla="*/ 552 h 674"/>
              <a:gd name="T82" fmla="*/ 555 w 724"/>
              <a:gd name="T83" fmla="*/ 592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4" h="674">
                <a:moveTo>
                  <a:pt x="694" y="256"/>
                </a:moveTo>
                <a:cubicBezTo>
                  <a:pt x="673" y="246"/>
                  <a:pt x="647" y="254"/>
                  <a:pt x="636" y="276"/>
                </a:cubicBezTo>
                <a:lnTo>
                  <a:pt x="566" y="428"/>
                </a:lnTo>
                <a:cubicBezTo>
                  <a:pt x="563" y="428"/>
                  <a:pt x="558" y="428"/>
                  <a:pt x="555" y="428"/>
                </a:cubicBezTo>
                <a:cubicBezTo>
                  <a:pt x="547" y="428"/>
                  <a:pt x="540" y="428"/>
                  <a:pt x="532" y="429"/>
                </a:cubicBezTo>
                <a:lnTo>
                  <a:pt x="402" y="203"/>
                </a:lnTo>
                <a:cubicBezTo>
                  <a:pt x="419" y="182"/>
                  <a:pt x="429" y="155"/>
                  <a:pt x="429" y="125"/>
                </a:cubicBezTo>
                <a:cubicBezTo>
                  <a:pt x="429" y="56"/>
                  <a:pt x="373" y="0"/>
                  <a:pt x="304" y="0"/>
                </a:cubicBezTo>
                <a:cubicBezTo>
                  <a:pt x="236" y="0"/>
                  <a:pt x="180" y="56"/>
                  <a:pt x="180" y="125"/>
                </a:cubicBezTo>
                <a:cubicBezTo>
                  <a:pt x="180" y="150"/>
                  <a:pt x="188" y="176"/>
                  <a:pt x="202" y="195"/>
                </a:cubicBezTo>
                <a:lnTo>
                  <a:pt x="156" y="262"/>
                </a:lnTo>
                <a:cubicBezTo>
                  <a:pt x="146" y="259"/>
                  <a:pt x="135" y="257"/>
                  <a:pt x="124" y="257"/>
                </a:cubicBezTo>
                <a:cubicBezTo>
                  <a:pt x="55" y="257"/>
                  <a:pt x="0" y="313"/>
                  <a:pt x="0" y="382"/>
                </a:cubicBezTo>
                <a:cubicBezTo>
                  <a:pt x="0" y="450"/>
                  <a:pt x="55" y="506"/>
                  <a:pt x="124" y="506"/>
                </a:cubicBezTo>
                <a:cubicBezTo>
                  <a:pt x="193" y="506"/>
                  <a:pt x="249" y="450"/>
                  <a:pt x="249" y="382"/>
                </a:cubicBezTo>
                <a:cubicBezTo>
                  <a:pt x="249" y="354"/>
                  <a:pt x="241" y="329"/>
                  <a:pt x="225" y="310"/>
                </a:cubicBezTo>
                <a:lnTo>
                  <a:pt x="271" y="243"/>
                </a:lnTo>
                <a:cubicBezTo>
                  <a:pt x="282" y="246"/>
                  <a:pt x="293" y="248"/>
                  <a:pt x="304" y="248"/>
                </a:cubicBezTo>
                <a:cubicBezTo>
                  <a:pt x="312" y="248"/>
                  <a:pt x="320" y="246"/>
                  <a:pt x="328" y="244"/>
                </a:cubicBezTo>
                <a:lnTo>
                  <a:pt x="459" y="469"/>
                </a:lnTo>
                <a:cubicBezTo>
                  <a:pt x="442" y="492"/>
                  <a:pt x="430" y="519"/>
                  <a:pt x="430" y="549"/>
                </a:cubicBezTo>
                <a:cubicBezTo>
                  <a:pt x="430" y="618"/>
                  <a:pt x="486" y="674"/>
                  <a:pt x="555" y="674"/>
                </a:cubicBezTo>
                <a:cubicBezTo>
                  <a:pt x="623" y="674"/>
                  <a:pt x="679" y="618"/>
                  <a:pt x="679" y="549"/>
                </a:cubicBezTo>
                <a:cubicBezTo>
                  <a:pt x="679" y="516"/>
                  <a:pt x="665" y="484"/>
                  <a:pt x="643" y="461"/>
                </a:cubicBezTo>
                <a:lnTo>
                  <a:pt x="714" y="310"/>
                </a:lnTo>
                <a:cubicBezTo>
                  <a:pt x="724" y="292"/>
                  <a:pt x="716" y="267"/>
                  <a:pt x="694" y="256"/>
                </a:cubicBezTo>
                <a:lnTo>
                  <a:pt x="694" y="256"/>
                </a:lnTo>
                <a:close/>
                <a:moveTo>
                  <a:pt x="122" y="425"/>
                </a:moveTo>
                <a:cubicBezTo>
                  <a:pt x="100" y="425"/>
                  <a:pt x="83" y="407"/>
                  <a:pt x="83" y="385"/>
                </a:cubicBezTo>
                <a:cubicBezTo>
                  <a:pt x="83" y="362"/>
                  <a:pt x="100" y="345"/>
                  <a:pt x="122" y="345"/>
                </a:cubicBezTo>
                <a:cubicBezTo>
                  <a:pt x="145" y="345"/>
                  <a:pt x="162" y="362"/>
                  <a:pt x="162" y="385"/>
                </a:cubicBezTo>
                <a:cubicBezTo>
                  <a:pt x="162" y="406"/>
                  <a:pt x="145" y="425"/>
                  <a:pt x="122" y="425"/>
                </a:cubicBezTo>
                <a:close/>
                <a:moveTo>
                  <a:pt x="304" y="165"/>
                </a:moveTo>
                <a:cubicBezTo>
                  <a:pt x="282" y="165"/>
                  <a:pt x="264" y="147"/>
                  <a:pt x="264" y="125"/>
                </a:cubicBezTo>
                <a:cubicBezTo>
                  <a:pt x="264" y="102"/>
                  <a:pt x="282" y="85"/>
                  <a:pt x="304" y="85"/>
                </a:cubicBezTo>
                <a:cubicBezTo>
                  <a:pt x="327" y="85"/>
                  <a:pt x="344" y="102"/>
                  <a:pt x="344" y="125"/>
                </a:cubicBezTo>
                <a:cubicBezTo>
                  <a:pt x="344" y="147"/>
                  <a:pt x="325" y="165"/>
                  <a:pt x="304" y="165"/>
                </a:cubicBezTo>
                <a:close/>
                <a:moveTo>
                  <a:pt x="555" y="592"/>
                </a:moveTo>
                <a:cubicBezTo>
                  <a:pt x="532" y="592"/>
                  <a:pt x="515" y="575"/>
                  <a:pt x="515" y="552"/>
                </a:cubicBezTo>
                <a:cubicBezTo>
                  <a:pt x="515" y="530"/>
                  <a:pt x="532" y="512"/>
                  <a:pt x="555" y="512"/>
                </a:cubicBezTo>
                <a:cubicBezTo>
                  <a:pt x="577" y="512"/>
                  <a:pt x="595" y="530"/>
                  <a:pt x="595" y="552"/>
                </a:cubicBezTo>
                <a:cubicBezTo>
                  <a:pt x="595" y="575"/>
                  <a:pt x="576" y="592"/>
                  <a:pt x="555" y="592"/>
                </a:cubicBez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2">
            <a:extLst>
              <a:ext uri="{FF2B5EF4-FFF2-40B4-BE49-F238E27FC236}">
                <a16:creationId xmlns:a16="http://schemas.microsoft.com/office/drawing/2014/main" id="{A5F9A83F-335B-4779-9729-5BCBDCE0AAA7}"/>
              </a:ext>
            </a:extLst>
          </p:cNvPr>
          <p:cNvSpPr>
            <a:spLocks noEditPoints="1"/>
          </p:cNvSpPr>
          <p:nvPr/>
        </p:nvSpPr>
        <p:spPr bwMode="auto">
          <a:xfrm>
            <a:off x="3326991" y="2886630"/>
            <a:ext cx="174625" cy="174625"/>
          </a:xfrm>
          <a:custGeom>
            <a:avLst/>
            <a:gdLst>
              <a:gd name="T0" fmla="*/ 124 w 248"/>
              <a:gd name="T1" fmla="*/ 0 h 248"/>
              <a:gd name="T2" fmla="*/ 0 w 248"/>
              <a:gd name="T3" fmla="*/ 124 h 248"/>
              <a:gd name="T4" fmla="*/ 124 w 248"/>
              <a:gd name="T5" fmla="*/ 248 h 248"/>
              <a:gd name="T6" fmla="*/ 248 w 248"/>
              <a:gd name="T7" fmla="*/ 124 h 248"/>
              <a:gd name="T8" fmla="*/ 124 w 248"/>
              <a:gd name="T9" fmla="*/ 0 h 248"/>
              <a:gd name="T10" fmla="*/ 124 w 248"/>
              <a:gd name="T11" fmla="*/ 164 h 248"/>
              <a:gd name="T12" fmla="*/ 84 w 248"/>
              <a:gd name="T13" fmla="*/ 124 h 248"/>
              <a:gd name="T14" fmla="*/ 124 w 248"/>
              <a:gd name="T15" fmla="*/ 84 h 248"/>
              <a:gd name="T16" fmla="*/ 164 w 248"/>
              <a:gd name="T17" fmla="*/ 124 h 248"/>
              <a:gd name="T18" fmla="*/ 124 w 248"/>
              <a:gd name="T19" fmla="*/ 16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8">
                <a:moveTo>
                  <a:pt x="124" y="0"/>
                </a:moveTo>
                <a:cubicBezTo>
                  <a:pt x="55" y="0"/>
                  <a:pt x="0" y="55"/>
                  <a:pt x="0" y="124"/>
                </a:cubicBezTo>
                <a:cubicBezTo>
                  <a:pt x="0" y="193"/>
                  <a:pt x="55" y="248"/>
                  <a:pt x="124" y="248"/>
                </a:cubicBezTo>
                <a:cubicBezTo>
                  <a:pt x="193" y="248"/>
                  <a:pt x="248" y="193"/>
                  <a:pt x="248" y="124"/>
                </a:cubicBezTo>
                <a:cubicBezTo>
                  <a:pt x="248" y="55"/>
                  <a:pt x="193" y="0"/>
                  <a:pt x="124" y="0"/>
                </a:cubicBezTo>
                <a:close/>
                <a:moveTo>
                  <a:pt x="124" y="164"/>
                </a:moveTo>
                <a:cubicBezTo>
                  <a:pt x="102" y="164"/>
                  <a:pt x="84" y="146"/>
                  <a:pt x="84" y="124"/>
                </a:cubicBezTo>
                <a:cubicBezTo>
                  <a:pt x="84" y="102"/>
                  <a:pt x="102" y="84"/>
                  <a:pt x="124" y="84"/>
                </a:cubicBezTo>
                <a:cubicBezTo>
                  <a:pt x="146" y="84"/>
                  <a:pt x="164" y="102"/>
                  <a:pt x="164" y="124"/>
                </a:cubicBezTo>
                <a:cubicBezTo>
                  <a:pt x="164" y="146"/>
                  <a:pt x="146" y="164"/>
                  <a:pt x="124" y="164"/>
                </a:cubicBez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圆: 空心 20">
            <a:extLst>
              <a:ext uri="{FF2B5EF4-FFF2-40B4-BE49-F238E27FC236}">
                <a16:creationId xmlns:a16="http://schemas.microsoft.com/office/drawing/2014/main" id="{EFFA568E-1350-4CC4-9A3B-5A5620502F6D}"/>
              </a:ext>
            </a:extLst>
          </p:cNvPr>
          <p:cNvSpPr/>
          <p:nvPr/>
        </p:nvSpPr>
        <p:spPr>
          <a:xfrm>
            <a:off x="2955517" y="2989023"/>
            <a:ext cx="179388" cy="179388"/>
          </a:xfrm>
          <a:prstGeom prst="donut">
            <a:avLst>
              <a:gd name="adj" fmla="val 3492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圆: 空心 74">
            <a:extLst>
              <a:ext uri="{FF2B5EF4-FFF2-40B4-BE49-F238E27FC236}">
                <a16:creationId xmlns:a16="http://schemas.microsoft.com/office/drawing/2014/main" id="{6F433D54-638F-4FF3-8396-C9176B27778E}"/>
              </a:ext>
            </a:extLst>
          </p:cNvPr>
          <p:cNvSpPr/>
          <p:nvPr/>
        </p:nvSpPr>
        <p:spPr>
          <a:xfrm>
            <a:off x="3326991" y="2884248"/>
            <a:ext cx="179388" cy="179388"/>
          </a:xfrm>
          <a:prstGeom prst="donut">
            <a:avLst>
              <a:gd name="adj" fmla="val 3492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矩形 21">
            <a:extLst>
              <a:ext uri="{FF2B5EF4-FFF2-40B4-BE49-F238E27FC236}">
                <a16:creationId xmlns:a16="http://schemas.microsoft.com/office/drawing/2014/main" id="{8F3EE525-C062-4328-9B7B-7CE6C765E057}"/>
              </a:ext>
            </a:extLst>
          </p:cNvPr>
          <p:cNvSpPr/>
          <p:nvPr/>
        </p:nvSpPr>
        <p:spPr>
          <a:xfrm>
            <a:off x="4041591" y="2976601"/>
            <a:ext cx="3416320" cy="369332"/>
          </a:xfrm>
          <a:prstGeom prst="rect">
            <a:avLst/>
          </a:prstGeom>
        </p:spPr>
        <p:txBody>
          <a:bodyPr wrap="none">
            <a:spAutoFit/>
          </a:bodyPr>
          <a:lstStyle/>
          <a:p>
            <a:pPr algn="ctr"/>
            <a:r>
              <a:rPr lang="zh-CN" altLang="zh-CN" dirty="0">
                <a:latin typeface="微软雅黑" panose="020B0503020204020204" pitchFamily="34" charset="-122"/>
                <a:ea typeface="微软雅黑" panose="020B0503020204020204" pitchFamily="34" charset="-122"/>
                <a:cs typeface="等线" panose="02010600030101010101" pitchFamily="2" charset="-122"/>
              </a:rPr>
              <a:t>应能满足控制初步设计概算要求</a:t>
            </a:r>
            <a:endParaRPr lang="zh-CN" altLang="en-US" dirty="0">
              <a:latin typeface="微软雅黑" panose="020B0503020204020204" pitchFamily="34" charset="-122"/>
              <a:ea typeface="微软雅黑" panose="020B0503020204020204" pitchFamily="34" charset="-122"/>
            </a:endParaRPr>
          </a:p>
        </p:txBody>
      </p:sp>
      <p:sp>
        <p:nvSpPr>
          <p:cNvPr id="78" name="矩形 77">
            <a:extLst>
              <a:ext uri="{FF2B5EF4-FFF2-40B4-BE49-F238E27FC236}">
                <a16:creationId xmlns:a16="http://schemas.microsoft.com/office/drawing/2014/main" id="{F2BB0DCE-DEC3-4514-B4A1-482651B9A913}"/>
              </a:ext>
            </a:extLst>
          </p:cNvPr>
          <p:cNvSpPr/>
          <p:nvPr/>
        </p:nvSpPr>
        <p:spPr>
          <a:xfrm>
            <a:off x="5029411" y="4330185"/>
            <a:ext cx="2723823" cy="369332"/>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cs typeface="等线" panose="02010600030101010101" pitchFamily="2" charset="-122"/>
              </a:rPr>
              <a:t>尽量减少投资估算的误差</a:t>
            </a:r>
            <a:endParaRPr lang="zh-CN" altLang="en-US" dirty="0">
              <a:latin typeface="微软雅黑" panose="020B0503020204020204" pitchFamily="34" charset="-122"/>
              <a:ea typeface="微软雅黑" panose="020B0503020204020204" pitchFamily="34" charset="-122"/>
            </a:endParaRPr>
          </a:p>
        </p:txBody>
      </p:sp>
      <p:grpSp>
        <p:nvGrpSpPr>
          <p:cNvPr id="25" name="组合 24">
            <a:extLst>
              <a:ext uri="{FF2B5EF4-FFF2-40B4-BE49-F238E27FC236}">
                <a16:creationId xmlns:a16="http://schemas.microsoft.com/office/drawing/2014/main" id="{8B9C0BC3-F8A2-4AF4-A5F0-49099E1D9A77}"/>
              </a:ext>
            </a:extLst>
          </p:cNvPr>
          <p:cNvGrpSpPr/>
          <p:nvPr/>
        </p:nvGrpSpPr>
        <p:grpSpPr>
          <a:xfrm>
            <a:off x="8448601" y="3675755"/>
            <a:ext cx="1574800" cy="1748039"/>
            <a:chOff x="8207259" y="2951478"/>
            <a:chExt cx="1574800" cy="1748039"/>
          </a:xfrm>
          <a:gradFill>
            <a:gsLst>
              <a:gs pos="0">
                <a:srgbClr val="71E3B8"/>
              </a:gs>
              <a:gs pos="100000">
                <a:srgbClr val="27B4DB"/>
              </a:gs>
            </a:gsLst>
            <a:lin ang="5400000" scaled="1"/>
          </a:gradFill>
        </p:grpSpPr>
        <p:sp>
          <p:nvSpPr>
            <p:cNvPr id="23" name="矩形: 圆角 22">
              <a:extLst>
                <a:ext uri="{FF2B5EF4-FFF2-40B4-BE49-F238E27FC236}">
                  <a16:creationId xmlns:a16="http://schemas.microsoft.com/office/drawing/2014/main" id="{30746420-1390-4DF5-B14E-C279E98E6531}"/>
                </a:ext>
              </a:extLst>
            </p:cNvPr>
            <p:cNvSpPr/>
            <p:nvPr/>
          </p:nvSpPr>
          <p:spPr>
            <a:xfrm>
              <a:off x="8207259" y="4574660"/>
              <a:ext cx="1574800" cy="12485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圆角 78">
              <a:extLst>
                <a:ext uri="{FF2B5EF4-FFF2-40B4-BE49-F238E27FC236}">
                  <a16:creationId xmlns:a16="http://schemas.microsoft.com/office/drawing/2014/main" id="{86939959-065D-493C-B265-A9C743B4F5B8}"/>
                </a:ext>
              </a:extLst>
            </p:cNvPr>
            <p:cNvSpPr/>
            <p:nvPr/>
          </p:nvSpPr>
          <p:spPr>
            <a:xfrm>
              <a:off x="8451702" y="3619500"/>
              <a:ext cx="393578" cy="1017588"/>
            </a:xfrm>
            <a:prstGeom prst="roundRect">
              <a:avLst>
                <a:gd name="adj" fmla="val 98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圆角 79">
              <a:extLst>
                <a:ext uri="{FF2B5EF4-FFF2-40B4-BE49-F238E27FC236}">
                  <a16:creationId xmlns:a16="http://schemas.microsoft.com/office/drawing/2014/main" id="{043ACB19-3B24-41B7-9A99-B50B566DD8E4}"/>
                </a:ext>
              </a:extLst>
            </p:cNvPr>
            <p:cNvSpPr/>
            <p:nvPr/>
          </p:nvSpPr>
          <p:spPr>
            <a:xfrm>
              <a:off x="9150170" y="2951478"/>
              <a:ext cx="393578" cy="1685609"/>
            </a:xfrm>
            <a:prstGeom prst="roundRect">
              <a:avLst>
                <a:gd name="adj" fmla="val 98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圆角 80">
              <a:extLst>
                <a:ext uri="{FF2B5EF4-FFF2-40B4-BE49-F238E27FC236}">
                  <a16:creationId xmlns:a16="http://schemas.microsoft.com/office/drawing/2014/main" id="{C0376EBD-01EB-4D05-B6F4-9BDF1795096F}"/>
                </a:ext>
              </a:extLst>
            </p:cNvPr>
            <p:cNvSpPr/>
            <p:nvPr/>
          </p:nvSpPr>
          <p:spPr>
            <a:xfrm>
              <a:off x="8458084" y="2954732"/>
              <a:ext cx="584110" cy="4571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箭头: 上下 23">
            <a:extLst>
              <a:ext uri="{FF2B5EF4-FFF2-40B4-BE49-F238E27FC236}">
                <a16:creationId xmlns:a16="http://schemas.microsoft.com/office/drawing/2014/main" id="{8EA501BD-A501-4984-B5FF-12BB610909A7}"/>
              </a:ext>
            </a:extLst>
          </p:cNvPr>
          <p:cNvSpPr/>
          <p:nvPr/>
        </p:nvSpPr>
        <p:spPr>
          <a:xfrm>
            <a:off x="8754050" y="3750128"/>
            <a:ext cx="271566" cy="581779"/>
          </a:xfrm>
          <a:prstGeom prst="upDownArrow">
            <a:avLst>
              <a:gd name="adj1" fmla="val 50000"/>
              <a:gd name="adj2" fmla="val 51019"/>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3694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fade">
                                      <p:cBhvr>
                                        <p:cTn id="14" dur="500"/>
                                        <p:tgtEl>
                                          <p:spTgt spid="7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6" presetClass="emph" presetSubtype="0" repeatCount="indefinite" autoRev="1" fill="hold" grpId="0" nodeType="withEffect">
                                  <p:stCondLst>
                                    <p:cond delay="0"/>
                                  </p:stCondLst>
                                  <p:childTnLst>
                                    <p:animScale>
                                      <p:cBhvr>
                                        <p:cTn id="29" dur="800" fill="hold"/>
                                        <p:tgtEl>
                                          <p:spTgt spid="21"/>
                                        </p:tgtEl>
                                      </p:cBhvr>
                                      <p:by x="150000" y="150000"/>
                                    </p:animScale>
                                  </p:childTnLst>
                                </p:cTn>
                              </p:par>
                              <p:par>
                                <p:cTn id="30" presetID="6" presetClass="emph" presetSubtype="0" repeatCount="indefinite" autoRev="1" fill="hold" grpId="0" nodeType="withEffect">
                                  <p:stCondLst>
                                    <p:cond delay="650"/>
                                  </p:stCondLst>
                                  <p:childTnLst>
                                    <p:animScale>
                                      <p:cBhvr>
                                        <p:cTn id="31" dur="800" fill="hold"/>
                                        <p:tgtEl>
                                          <p:spTgt spid="75"/>
                                        </p:tgtEl>
                                      </p:cBhvr>
                                      <p:by x="150000" y="150000"/>
                                    </p:animScale>
                                  </p:childTnLst>
                                </p:cTn>
                              </p:par>
                              <p:par>
                                <p:cTn id="32" presetID="1" presetClass="path" presetSubtype="0" repeatCount="indefinite" fill="hold" grpId="0" nodeType="withEffect">
                                  <p:stCondLst>
                                    <p:cond delay="0"/>
                                  </p:stCondLst>
                                  <p:childTnLst>
                                    <p:animMotion origin="layout" path="M 0.00105 -0.01667 C 0.00508 -0.01667 0.00847 -0.01088 0.00847 -0.00347 C 0.00847 0.00393 0.00508 0.01018 0.00105 0.01018 C -0.00312 0.01018 -0.00624 0.00393 -0.00624 -0.00347 C -0.00624 -0.01088 -0.00312 -0.01667 0.00105 -0.01667 Z " pathEditMode="relative" rAng="0" ptsTypes="AAAAA">
                                      <p:cBhvr>
                                        <p:cTn id="33" dur="3000" fill="hold"/>
                                        <p:tgtEl>
                                          <p:spTgt spid="6"/>
                                        </p:tgtEl>
                                        <p:attrNameLst>
                                          <p:attrName>ppt_x</p:attrName>
                                          <p:attrName>ppt_y</p:attrName>
                                        </p:attrNameLst>
                                      </p:cBhvr>
                                      <p:rCtr x="0" y="1343"/>
                                    </p:animMotion>
                                  </p:childTnLst>
                                </p:cTn>
                              </p:par>
                            </p:childTnLst>
                          </p:cTn>
                        </p:par>
                        <p:par>
                          <p:cTn id="34" fill="hold">
                            <p:stCondLst>
                              <p:cond delay="4000"/>
                            </p:stCondLst>
                            <p:childTnLst>
                              <p:par>
                                <p:cTn id="35" presetID="10" presetClass="entr" presetSubtype="0"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fade">
                                      <p:cBhvr>
                                        <p:cTn id="41" dur="500"/>
                                        <p:tgtEl>
                                          <p:spTgt spid="78"/>
                                        </p:tgtEl>
                                      </p:cBhvr>
                                    </p:animEffect>
                                  </p:childTnLst>
                                </p:cTn>
                              </p:par>
                            </p:childTnLst>
                          </p:cTn>
                        </p:par>
                        <p:par>
                          <p:cTn id="42" fill="hold">
                            <p:stCondLst>
                              <p:cond delay="5000"/>
                            </p:stCondLst>
                            <p:childTnLst>
                              <p:par>
                                <p:cTn id="43" presetID="53" presetClass="entr" presetSubtype="16" repeatCount="indefinite" fill="remove" grpId="0" nodeType="after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p:cTn id="45" dur="1500" fill="hold"/>
                                        <p:tgtEl>
                                          <p:spTgt spid="24"/>
                                        </p:tgtEl>
                                        <p:attrNameLst>
                                          <p:attrName>ppt_w</p:attrName>
                                        </p:attrNameLst>
                                      </p:cBhvr>
                                      <p:tavLst>
                                        <p:tav tm="0">
                                          <p:val>
                                            <p:fltVal val="0"/>
                                          </p:val>
                                        </p:tav>
                                        <p:tav tm="100000">
                                          <p:val>
                                            <p:strVal val="#ppt_w"/>
                                          </p:val>
                                        </p:tav>
                                      </p:tavLst>
                                    </p:anim>
                                    <p:anim calcmode="lin" valueType="num">
                                      <p:cBhvr>
                                        <p:cTn id="46" dur="1500" fill="hold"/>
                                        <p:tgtEl>
                                          <p:spTgt spid="24"/>
                                        </p:tgtEl>
                                        <p:attrNameLst>
                                          <p:attrName>ppt_h</p:attrName>
                                        </p:attrNameLst>
                                      </p:cBhvr>
                                      <p:tavLst>
                                        <p:tav tm="0">
                                          <p:val>
                                            <p:fltVal val="0"/>
                                          </p:val>
                                        </p:tav>
                                        <p:tav tm="100000">
                                          <p:val>
                                            <p:strVal val="#ppt_h"/>
                                          </p:val>
                                        </p:tav>
                                      </p:tavLst>
                                    </p:anim>
                                    <p:animEffect transition="in" filter="fade">
                                      <p:cBhvr>
                                        <p:cTn id="47" dur="1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9" grpId="0" animBg="1"/>
      <p:bldP spid="11" grpId="0" animBg="1"/>
      <p:bldP spid="13" grpId="0" animBg="1"/>
      <p:bldP spid="21" grpId="0" animBg="1"/>
      <p:bldP spid="21" grpId="1" animBg="1"/>
      <p:bldP spid="75" grpId="0" animBg="1"/>
      <p:bldP spid="75" grpId="1" animBg="1"/>
      <p:bldP spid="22" grpId="0"/>
      <p:bldP spid="78" grpId="0"/>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C7DDFC2-8049-44A2-B40C-9F1E05A6A2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8784" y="1673624"/>
            <a:ext cx="2587423" cy="2587423"/>
          </a:xfrm>
          <a:prstGeom prst="rect">
            <a:avLst/>
          </a:prstGeom>
        </p:spPr>
      </p:pic>
      <p:sp>
        <p:nvSpPr>
          <p:cNvPr id="11" name="矩形 10">
            <a:extLst>
              <a:ext uri="{FF2B5EF4-FFF2-40B4-BE49-F238E27FC236}">
                <a16:creationId xmlns:a16="http://schemas.microsoft.com/office/drawing/2014/main" id="{2F842CDD-C241-4134-8798-5D6DF3ECD03E}"/>
              </a:ext>
            </a:extLst>
          </p:cNvPr>
          <p:cNvSpPr/>
          <p:nvPr/>
        </p:nvSpPr>
        <p:spPr>
          <a:xfrm>
            <a:off x="4193075" y="4366783"/>
            <a:ext cx="3805850" cy="584775"/>
          </a:xfrm>
          <a:prstGeom prst="rect">
            <a:avLst/>
          </a:prstGeom>
        </p:spPr>
        <p:txBody>
          <a:bodyPr wrap="none" anchor="ctr">
            <a:spAutoFit/>
          </a:bodyPr>
          <a:lstStyle/>
          <a:p>
            <a:r>
              <a:rPr lang="zh-CN" altLang="en-US" sz="3200" b="1" dirty="0">
                <a:gradFill>
                  <a:gsLst>
                    <a:gs pos="0">
                      <a:srgbClr val="22B1DB"/>
                    </a:gs>
                    <a:gs pos="100000">
                      <a:srgbClr val="71E3B8"/>
                    </a:gs>
                  </a:gsLst>
                  <a:lin ang="0" scaled="1"/>
                </a:gradFill>
                <a:effectLst>
                  <a:outerShdw blurRad="38100" dist="38100" dir="2700000" algn="tl">
                    <a:srgbClr val="000000">
                      <a:alpha val="43137"/>
                    </a:srgbClr>
                  </a:outerShdw>
                </a:effectLst>
                <a:latin typeface="时尚中黑简体" panose="01010104010101010101" pitchFamily="2" charset="-122"/>
                <a:ea typeface="时尚中黑简体" panose="01010104010101010101" pitchFamily="2" charset="-122"/>
              </a:rPr>
              <a:t>可研调整的管理要求</a:t>
            </a:r>
          </a:p>
        </p:txBody>
      </p:sp>
      <p:cxnSp>
        <p:nvCxnSpPr>
          <p:cNvPr id="3" name="直接连接符 2">
            <a:extLst>
              <a:ext uri="{FF2B5EF4-FFF2-40B4-BE49-F238E27FC236}">
                <a16:creationId xmlns:a16="http://schemas.microsoft.com/office/drawing/2014/main" id="{005FC07D-4EB3-4C77-A261-7D87A13CFB28}"/>
              </a:ext>
            </a:extLst>
          </p:cNvPr>
          <p:cNvCxnSpPr/>
          <p:nvPr/>
        </p:nvCxnSpPr>
        <p:spPr>
          <a:xfrm>
            <a:off x="4085862" y="4261047"/>
            <a:ext cx="3993266" cy="0"/>
          </a:xfrm>
          <a:prstGeom prst="line">
            <a:avLst/>
          </a:prstGeom>
          <a:ln w="12700">
            <a:gradFill>
              <a:gsLst>
                <a:gs pos="0">
                  <a:srgbClr val="71E3B8"/>
                </a:gs>
                <a:gs pos="100000">
                  <a:srgbClr val="27B4DB"/>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211BB4FD-B06E-4DB8-ABC0-00F9FC98F6BB}"/>
              </a:ext>
            </a:extLst>
          </p:cNvPr>
          <p:cNvSpPr/>
          <p:nvPr/>
        </p:nvSpPr>
        <p:spPr>
          <a:xfrm>
            <a:off x="464602" y="1729948"/>
            <a:ext cx="1415772" cy="3713517"/>
          </a:xfrm>
          <a:prstGeom prst="rect">
            <a:avLst/>
          </a:prstGeom>
        </p:spPr>
        <p:txBody>
          <a:bodyPr vert="eaVert" wrap="none">
            <a:spAutoFit/>
          </a:bodyPr>
          <a:lstStyle/>
          <a:p>
            <a:r>
              <a:rPr lang="zh-CN" altLang="en-US" sz="8000" b="1" dirty="0">
                <a:gradFill>
                  <a:gsLst>
                    <a:gs pos="0">
                      <a:srgbClr val="22B1DB"/>
                    </a:gs>
                    <a:gs pos="100000">
                      <a:srgbClr val="71E3B8"/>
                    </a:gs>
                  </a:gsLst>
                  <a:lin ang="0" scaled="1"/>
                </a:gradFill>
                <a:effectLst>
                  <a:outerShdw blurRad="38100" dist="38100" dir="2700000" algn="tl">
                    <a:srgbClr val="000000">
                      <a:alpha val="43137"/>
                    </a:srgbClr>
                  </a:outerShdw>
                </a:effectLst>
                <a:latin typeface="时尚中黑简体" panose="01010104010101010101" pitchFamily="2" charset="-122"/>
                <a:ea typeface="时尚中黑简体" panose="01010104010101010101" pitchFamily="2" charset="-122"/>
              </a:rPr>
              <a:t>第三章</a:t>
            </a:r>
            <a:endParaRPr lang="zh-CN" altLang="en-US" sz="8000" dirty="0"/>
          </a:p>
        </p:txBody>
      </p:sp>
      <p:sp>
        <p:nvSpPr>
          <p:cNvPr id="7" name="矩形 6">
            <a:extLst>
              <a:ext uri="{FF2B5EF4-FFF2-40B4-BE49-F238E27FC236}">
                <a16:creationId xmlns:a16="http://schemas.microsoft.com/office/drawing/2014/main" id="{EBAB689E-EFD4-4CB5-A27E-E4A17BBAF2D9}"/>
              </a:ext>
            </a:extLst>
          </p:cNvPr>
          <p:cNvSpPr/>
          <p:nvPr/>
        </p:nvSpPr>
        <p:spPr>
          <a:xfrm>
            <a:off x="2079669" y="4951558"/>
            <a:ext cx="8005653" cy="338554"/>
          </a:xfrm>
          <a:prstGeom prst="rect">
            <a:avLst/>
          </a:prstGeom>
        </p:spPr>
        <p:txBody>
          <a:bodyPr wrap="none" anchor="ctr">
            <a:spAutoFit/>
          </a:bodyPr>
          <a:lstStyle/>
          <a:p>
            <a:pPr algn="ctr"/>
            <a:r>
              <a:rPr lang="en-US" altLang="zh-CN" sz="1600" spc="100" dirty="0">
                <a:gradFill>
                  <a:gsLst>
                    <a:gs pos="0">
                      <a:srgbClr val="2365C9"/>
                    </a:gs>
                    <a:gs pos="100000">
                      <a:srgbClr val="71E3B8"/>
                    </a:gs>
                  </a:gsLst>
                  <a:lin ang="0" scaled="1"/>
                </a:gradFill>
                <a:effectLst>
                  <a:outerShdw blurRad="38100" dist="38100" dir="2700000" algn="tl">
                    <a:srgbClr val="000000">
                      <a:alpha val="43137"/>
                    </a:srgbClr>
                  </a:outerShdw>
                </a:effectLst>
                <a:latin typeface="Arial" panose="020B0604020202020204" pitchFamily="34" charset="0"/>
                <a:ea typeface="时尚中黑简体" panose="01010104010101010101" pitchFamily="2" charset="-122"/>
                <a:cs typeface="Arial" panose="020B0604020202020204" pitchFamily="34" charset="0"/>
              </a:rPr>
              <a:t>MANAGEMENT REQUIREMENTS FOR FEASIBILITY STUDY ADJUSTMENT</a:t>
            </a:r>
            <a:endParaRPr lang="zh-CN" altLang="en-US" sz="1600" spc="100" dirty="0">
              <a:gradFill>
                <a:gsLst>
                  <a:gs pos="0">
                    <a:srgbClr val="2365C9"/>
                  </a:gs>
                  <a:gs pos="100000">
                    <a:srgbClr val="71E3B8"/>
                  </a:gs>
                </a:gsLst>
                <a:lin ang="0" scaled="1"/>
              </a:gradFill>
              <a:effectLst>
                <a:outerShdw blurRad="38100" dist="38100" dir="2700000" algn="tl">
                  <a:srgbClr val="000000">
                    <a:alpha val="43137"/>
                  </a:srgbClr>
                </a:outerShdw>
              </a:effectLst>
              <a:latin typeface="Arial" panose="020B0604020202020204" pitchFamily="34" charset="0"/>
              <a:ea typeface="时尚中黑简体" panose="01010104010101010101" pitchFamily="2" charset="-122"/>
              <a:cs typeface="Arial" panose="020B0604020202020204" pitchFamily="34" charset="0"/>
            </a:endParaRPr>
          </a:p>
        </p:txBody>
      </p:sp>
    </p:spTree>
    <p:extLst>
      <p:ext uri="{BB962C8B-B14F-4D97-AF65-F5344CB8AC3E}">
        <p14:creationId xmlns:p14="http://schemas.microsoft.com/office/powerpoint/2010/main" val="29109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anim calcmode="lin" valueType="num">
                                      <p:cBhvr>
                                        <p:cTn id="12" dur="750" fill="hold"/>
                                        <p:tgtEl>
                                          <p:spTgt spid="6"/>
                                        </p:tgtEl>
                                        <p:attrNameLst>
                                          <p:attrName>ppt_x</p:attrName>
                                        </p:attrNameLst>
                                      </p:cBhvr>
                                      <p:tavLst>
                                        <p:tav tm="0">
                                          <p:val>
                                            <p:strVal val="#ppt_x"/>
                                          </p:val>
                                        </p:tav>
                                        <p:tav tm="100000">
                                          <p:val>
                                            <p:strVal val="#ppt_x"/>
                                          </p:val>
                                        </p:tav>
                                      </p:tavLst>
                                    </p:anim>
                                    <p:anim calcmode="lin" valueType="num">
                                      <p:cBhvr>
                                        <p:cTn id="13" dur="75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750"/>
                            </p:stCondLst>
                            <p:childTnLst>
                              <p:par>
                                <p:cTn id="19" presetID="2" presetClass="entr" presetSubtype="4"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8" name="组合 187">
            <a:extLst>
              <a:ext uri="{FF2B5EF4-FFF2-40B4-BE49-F238E27FC236}">
                <a16:creationId xmlns:a16="http://schemas.microsoft.com/office/drawing/2014/main" id="{FD473426-6E42-41F0-8527-0F1837C79EC7}"/>
              </a:ext>
            </a:extLst>
          </p:cNvPr>
          <p:cNvGrpSpPr/>
          <p:nvPr/>
        </p:nvGrpSpPr>
        <p:grpSpPr>
          <a:xfrm>
            <a:off x="631794" y="187110"/>
            <a:ext cx="1769243" cy="858863"/>
            <a:chOff x="2655276" y="1872762"/>
            <a:chExt cx="1459524" cy="708513"/>
          </a:xfrm>
        </p:grpSpPr>
        <p:grpSp>
          <p:nvGrpSpPr>
            <p:cNvPr id="189" name="组合 188">
              <a:extLst>
                <a:ext uri="{FF2B5EF4-FFF2-40B4-BE49-F238E27FC236}">
                  <a16:creationId xmlns:a16="http://schemas.microsoft.com/office/drawing/2014/main" id="{569339C8-669C-47D5-B66E-D09F8205F6C2}"/>
                </a:ext>
              </a:extLst>
            </p:cNvPr>
            <p:cNvGrpSpPr/>
            <p:nvPr/>
          </p:nvGrpSpPr>
          <p:grpSpPr>
            <a:xfrm>
              <a:off x="2655276" y="1872762"/>
              <a:ext cx="1459524" cy="708513"/>
              <a:chOff x="2655276" y="1872762"/>
              <a:chExt cx="1459524" cy="708513"/>
            </a:xfrm>
          </p:grpSpPr>
          <p:sp>
            <p:nvSpPr>
              <p:cNvPr id="191" name="矩形 190">
                <a:extLst>
                  <a:ext uri="{FF2B5EF4-FFF2-40B4-BE49-F238E27FC236}">
                    <a16:creationId xmlns:a16="http://schemas.microsoft.com/office/drawing/2014/main" id="{864C4135-D5C8-453E-B1E7-F50F2C0F8B35}"/>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2" name="图片 191">
                <a:extLst>
                  <a:ext uri="{FF2B5EF4-FFF2-40B4-BE49-F238E27FC236}">
                    <a16:creationId xmlns:a16="http://schemas.microsoft.com/office/drawing/2014/main" id="{E158B21D-B200-430B-82F0-24351FD6D2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90" name="矩形 189">
              <a:extLst>
                <a:ext uri="{FF2B5EF4-FFF2-40B4-BE49-F238E27FC236}">
                  <a16:creationId xmlns:a16="http://schemas.microsoft.com/office/drawing/2014/main" id="{6670E739-BFF3-4671-BCBC-2C19FBFDEEEE}"/>
                </a:ext>
              </a:extLst>
            </p:cNvPr>
            <p:cNvSpPr/>
            <p:nvPr/>
          </p:nvSpPr>
          <p:spPr>
            <a:xfrm>
              <a:off x="2674121" y="1971497"/>
              <a:ext cx="1421829"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可研调整管理</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92" name="文本框 91">
            <a:extLst>
              <a:ext uri="{FF2B5EF4-FFF2-40B4-BE49-F238E27FC236}">
                <a16:creationId xmlns:a16="http://schemas.microsoft.com/office/drawing/2014/main" id="{F85E97D1-8D2E-49B4-A444-8C7F34E46341}"/>
              </a:ext>
            </a:extLst>
          </p:cNvPr>
          <p:cNvSpPr txBox="1"/>
          <p:nvPr/>
        </p:nvSpPr>
        <p:spPr>
          <a:xfrm>
            <a:off x="2378187" y="1433560"/>
            <a:ext cx="7435626" cy="400110"/>
          </a:xfrm>
          <a:prstGeom prst="rect">
            <a:avLst/>
          </a:prstGeom>
          <a:noFill/>
        </p:spPr>
        <p:txBody>
          <a:bodyPr wrap="square" rtlCol="0">
            <a:spAutoFit/>
          </a:bodyPr>
          <a:lstStyle/>
          <a:p>
            <a:pPr algn="ctr"/>
            <a:r>
              <a:rPr lang="zh-CN" altLang="en-US" sz="2000" b="1" dirty="0"/>
              <a:t>满足什么条件的工程可研需要履行可研调整程序呢？</a:t>
            </a:r>
          </a:p>
        </p:txBody>
      </p:sp>
      <p:sp>
        <p:nvSpPr>
          <p:cNvPr id="16" name="文本框 15">
            <a:extLst>
              <a:ext uri="{FF2B5EF4-FFF2-40B4-BE49-F238E27FC236}">
                <a16:creationId xmlns:a16="http://schemas.microsoft.com/office/drawing/2014/main" id="{583A7490-9FA7-4431-9AF5-9E7EDF64262A}"/>
              </a:ext>
            </a:extLst>
          </p:cNvPr>
          <p:cNvSpPr txBox="1"/>
          <p:nvPr/>
        </p:nvSpPr>
        <p:spPr>
          <a:xfrm>
            <a:off x="3073393" y="2842634"/>
            <a:ext cx="6510055" cy="400110"/>
          </a:xfrm>
          <a:prstGeom prst="rect">
            <a:avLst/>
          </a:prstGeom>
          <a:noFill/>
        </p:spPr>
        <p:txBody>
          <a:bodyPr wrap="square" rtlCol="0">
            <a:spAutoFit/>
          </a:bodyPr>
          <a:lstStyle/>
          <a:p>
            <a:r>
              <a:rPr lang="zh-CN" altLang="en-US" sz="2000" dirty="0"/>
              <a:t>已获得可研批复的</a:t>
            </a:r>
            <a:r>
              <a:rPr lang="en-US" altLang="zh-CN" sz="2000" dirty="0"/>
              <a:t>220</a:t>
            </a:r>
            <a:r>
              <a:rPr lang="zh-CN" altLang="en-US" sz="2000" dirty="0"/>
              <a:t>、</a:t>
            </a:r>
            <a:r>
              <a:rPr lang="en-US" altLang="zh-CN" sz="2000" dirty="0"/>
              <a:t>110</a:t>
            </a:r>
            <a:r>
              <a:rPr lang="zh-CN" altLang="en-US" sz="2000" dirty="0"/>
              <a:t>（</a:t>
            </a:r>
            <a:r>
              <a:rPr lang="en-US" altLang="zh-CN" sz="2000" dirty="0"/>
              <a:t>66</a:t>
            </a:r>
            <a:r>
              <a:rPr lang="zh-CN" altLang="en-US" sz="2000" dirty="0"/>
              <a:t>）</a:t>
            </a:r>
            <a:r>
              <a:rPr lang="en-US" altLang="zh-CN" sz="2000" dirty="0"/>
              <a:t>kV</a:t>
            </a:r>
            <a:r>
              <a:rPr lang="zh-CN" altLang="en-US" sz="2000" dirty="0"/>
              <a:t>输变电工程</a:t>
            </a:r>
          </a:p>
        </p:txBody>
      </p:sp>
      <p:sp>
        <p:nvSpPr>
          <p:cNvPr id="17" name="文本框 16">
            <a:extLst>
              <a:ext uri="{FF2B5EF4-FFF2-40B4-BE49-F238E27FC236}">
                <a16:creationId xmlns:a16="http://schemas.microsoft.com/office/drawing/2014/main" id="{553FCF85-2600-4289-966F-DBF24335A0E6}"/>
              </a:ext>
            </a:extLst>
          </p:cNvPr>
          <p:cNvSpPr txBox="1"/>
          <p:nvPr/>
        </p:nvSpPr>
        <p:spPr>
          <a:xfrm>
            <a:off x="3085284" y="2221257"/>
            <a:ext cx="1555759" cy="400110"/>
          </a:xfrm>
          <a:prstGeom prst="rect">
            <a:avLst/>
          </a:prstGeom>
          <a:noFill/>
        </p:spPr>
        <p:txBody>
          <a:bodyPr wrap="square" rtlCol="0">
            <a:spAutoFit/>
          </a:bodyPr>
          <a:lstStyle/>
          <a:p>
            <a:r>
              <a:rPr lang="zh-CN" altLang="en-US" sz="2000" b="1" dirty="0"/>
              <a:t>工程类型</a:t>
            </a:r>
          </a:p>
        </p:txBody>
      </p:sp>
      <p:cxnSp>
        <p:nvCxnSpPr>
          <p:cNvPr id="18" name="直接连接符 17">
            <a:extLst>
              <a:ext uri="{FF2B5EF4-FFF2-40B4-BE49-F238E27FC236}">
                <a16:creationId xmlns:a16="http://schemas.microsoft.com/office/drawing/2014/main" id="{E444D75E-ED03-48CF-9558-BE5BBC1AC118}"/>
              </a:ext>
            </a:extLst>
          </p:cNvPr>
          <p:cNvCxnSpPr>
            <a:cxnSpLocks/>
          </p:cNvCxnSpPr>
          <p:nvPr/>
        </p:nvCxnSpPr>
        <p:spPr>
          <a:xfrm>
            <a:off x="3170556" y="2693310"/>
            <a:ext cx="5464537" cy="0"/>
          </a:xfrm>
          <a:prstGeom prst="line">
            <a:avLst/>
          </a:prstGeom>
          <a:ln w="12700">
            <a:gradFill>
              <a:gsLst>
                <a:gs pos="0">
                  <a:srgbClr val="71E3B8"/>
                </a:gs>
                <a:gs pos="100000">
                  <a:srgbClr val="27B4DB"/>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C04B8DB4-DA1A-4C30-B1AC-58E5C1D92CB1}"/>
              </a:ext>
            </a:extLst>
          </p:cNvPr>
          <p:cNvGrpSpPr/>
          <p:nvPr/>
        </p:nvGrpSpPr>
        <p:grpSpPr>
          <a:xfrm>
            <a:off x="2156261" y="5044491"/>
            <a:ext cx="565332" cy="678758"/>
            <a:chOff x="2821519" y="4152664"/>
            <a:chExt cx="703588" cy="578993"/>
          </a:xfrm>
          <a:noFill/>
        </p:grpSpPr>
        <p:sp>
          <p:nvSpPr>
            <p:cNvPr id="12" name="矩形 11">
              <a:extLst>
                <a:ext uri="{FF2B5EF4-FFF2-40B4-BE49-F238E27FC236}">
                  <a16:creationId xmlns:a16="http://schemas.microsoft.com/office/drawing/2014/main" id="{D35C9945-714B-44D0-9AAC-A6055BC5A8A7}"/>
                </a:ext>
              </a:extLst>
            </p:cNvPr>
            <p:cNvSpPr/>
            <p:nvPr/>
          </p:nvSpPr>
          <p:spPr>
            <a:xfrm>
              <a:off x="2821519" y="4467225"/>
              <a:ext cx="153910" cy="264432"/>
            </a:xfrm>
            <a:prstGeom prst="rect">
              <a:avLst/>
            </a:prstGeom>
            <a:noFill/>
            <a:ln w="50800">
              <a:gradFill>
                <a:gsLst>
                  <a:gs pos="0">
                    <a:srgbClr val="71E3B8"/>
                  </a:gs>
                  <a:gs pos="100000">
                    <a:srgbClr val="27B4D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矩形 21">
              <a:extLst>
                <a:ext uri="{FF2B5EF4-FFF2-40B4-BE49-F238E27FC236}">
                  <a16:creationId xmlns:a16="http://schemas.microsoft.com/office/drawing/2014/main" id="{728A35CE-2191-41BC-8798-C7F109F19238}"/>
                </a:ext>
              </a:extLst>
            </p:cNvPr>
            <p:cNvSpPr/>
            <p:nvPr/>
          </p:nvSpPr>
          <p:spPr>
            <a:xfrm>
              <a:off x="3371197" y="4331547"/>
              <a:ext cx="153910" cy="400110"/>
            </a:xfrm>
            <a:prstGeom prst="rect">
              <a:avLst/>
            </a:prstGeom>
            <a:noFill/>
            <a:ln w="50800">
              <a:gradFill>
                <a:gsLst>
                  <a:gs pos="0">
                    <a:srgbClr val="71E3B8"/>
                  </a:gs>
                  <a:gs pos="100000">
                    <a:srgbClr val="27B4D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a:extLst>
                <a:ext uri="{FF2B5EF4-FFF2-40B4-BE49-F238E27FC236}">
                  <a16:creationId xmlns:a16="http://schemas.microsoft.com/office/drawing/2014/main" id="{FDD377B5-DBA7-4480-AAC5-8341453F831D}"/>
                </a:ext>
              </a:extLst>
            </p:cNvPr>
            <p:cNvSpPr/>
            <p:nvPr/>
          </p:nvSpPr>
          <p:spPr>
            <a:xfrm>
              <a:off x="3096358" y="4152664"/>
              <a:ext cx="153910" cy="578993"/>
            </a:xfrm>
            <a:prstGeom prst="rect">
              <a:avLst/>
            </a:prstGeom>
            <a:noFill/>
            <a:ln w="50800">
              <a:gradFill>
                <a:gsLst>
                  <a:gs pos="0">
                    <a:srgbClr val="71E3B8"/>
                  </a:gs>
                  <a:gs pos="100000">
                    <a:srgbClr val="27B4D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5" name="组合 24">
            <a:extLst>
              <a:ext uri="{FF2B5EF4-FFF2-40B4-BE49-F238E27FC236}">
                <a16:creationId xmlns:a16="http://schemas.microsoft.com/office/drawing/2014/main" id="{98E9D1BF-0904-4076-9C44-F6CDAD339DAC}"/>
              </a:ext>
            </a:extLst>
          </p:cNvPr>
          <p:cNvGrpSpPr/>
          <p:nvPr/>
        </p:nvGrpSpPr>
        <p:grpSpPr>
          <a:xfrm>
            <a:off x="2098032" y="4163510"/>
            <a:ext cx="681789" cy="749008"/>
            <a:chOff x="5645151" y="2933700"/>
            <a:chExt cx="901700" cy="990601"/>
          </a:xfrm>
          <a:gradFill>
            <a:gsLst>
              <a:gs pos="0">
                <a:srgbClr val="71E3B8"/>
              </a:gs>
              <a:gs pos="100000">
                <a:srgbClr val="27B4DB"/>
              </a:gs>
            </a:gsLst>
            <a:lin ang="5400000" scaled="1"/>
          </a:gradFill>
        </p:grpSpPr>
        <p:sp>
          <p:nvSpPr>
            <p:cNvPr id="20" name="Freeform 6">
              <a:extLst>
                <a:ext uri="{FF2B5EF4-FFF2-40B4-BE49-F238E27FC236}">
                  <a16:creationId xmlns:a16="http://schemas.microsoft.com/office/drawing/2014/main" id="{24A57B47-72C8-4AC4-BF45-97E8710ACBE7}"/>
                </a:ext>
              </a:extLst>
            </p:cNvPr>
            <p:cNvSpPr>
              <a:spLocks/>
            </p:cNvSpPr>
            <p:nvPr/>
          </p:nvSpPr>
          <p:spPr bwMode="auto">
            <a:xfrm>
              <a:off x="5645151" y="3027363"/>
              <a:ext cx="900113" cy="896938"/>
            </a:xfrm>
            <a:custGeom>
              <a:avLst/>
              <a:gdLst>
                <a:gd name="T0" fmla="*/ 1334 w 2664"/>
                <a:gd name="T1" fmla="*/ 2667 h 2667"/>
                <a:gd name="T2" fmla="*/ 0 w 2664"/>
                <a:gd name="T3" fmla="*/ 1334 h 2667"/>
                <a:gd name="T4" fmla="*/ 1334 w 2664"/>
                <a:gd name="T5" fmla="*/ 0 h 2667"/>
                <a:gd name="T6" fmla="*/ 2640 w 2664"/>
                <a:gd name="T7" fmla="*/ 1060 h 2667"/>
                <a:gd name="T8" fmla="*/ 2585 w 2664"/>
                <a:gd name="T9" fmla="*/ 1146 h 2667"/>
                <a:gd name="T10" fmla="*/ 2498 w 2664"/>
                <a:gd name="T11" fmla="*/ 1090 h 2667"/>
                <a:gd name="T12" fmla="*/ 1334 w 2664"/>
                <a:gd name="T13" fmla="*/ 145 h 2667"/>
                <a:gd name="T14" fmla="*/ 145 w 2664"/>
                <a:gd name="T15" fmla="*/ 1334 h 2667"/>
                <a:gd name="T16" fmla="*/ 1334 w 2664"/>
                <a:gd name="T17" fmla="*/ 2524 h 2667"/>
                <a:gd name="T18" fmla="*/ 2510 w 2664"/>
                <a:gd name="T19" fmla="*/ 1513 h 2667"/>
                <a:gd name="T20" fmla="*/ 2517 w 2664"/>
                <a:gd name="T21" fmla="*/ 1440 h 2667"/>
                <a:gd name="T22" fmla="*/ 2521 w 2664"/>
                <a:gd name="T23" fmla="*/ 1376 h 2667"/>
                <a:gd name="T24" fmla="*/ 2521 w 2664"/>
                <a:gd name="T25" fmla="*/ 1334 h 2667"/>
                <a:gd name="T26" fmla="*/ 2593 w 2664"/>
                <a:gd name="T27" fmla="*/ 1263 h 2667"/>
                <a:gd name="T28" fmla="*/ 2664 w 2664"/>
                <a:gd name="T29" fmla="*/ 1334 h 2667"/>
                <a:gd name="T30" fmla="*/ 2664 w 2664"/>
                <a:gd name="T31" fmla="*/ 1381 h 2667"/>
                <a:gd name="T32" fmla="*/ 2660 w 2664"/>
                <a:gd name="T33" fmla="*/ 1453 h 2667"/>
                <a:gd name="T34" fmla="*/ 2650 w 2664"/>
                <a:gd name="T35" fmla="*/ 1536 h 2667"/>
                <a:gd name="T36" fmla="*/ 1334 w 2664"/>
                <a:gd name="T37" fmla="*/ 2667 h 2667"/>
                <a:gd name="T38" fmla="*/ 1334 w 2664"/>
                <a:gd name="T39" fmla="*/ 2667 h 2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64" h="2667">
                  <a:moveTo>
                    <a:pt x="1334" y="2667"/>
                  </a:moveTo>
                  <a:cubicBezTo>
                    <a:pt x="598" y="2667"/>
                    <a:pt x="0" y="2069"/>
                    <a:pt x="0" y="1334"/>
                  </a:cubicBezTo>
                  <a:cubicBezTo>
                    <a:pt x="0" y="600"/>
                    <a:pt x="598" y="0"/>
                    <a:pt x="1334" y="0"/>
                  </a:cubicBezTo>
                  <a:cubicBezTo>
                    <a:pt x="1964" y="0"/>
                    <a:pt x="2513" y="445"/>
                    <a:pt x="2640" y="1060"/>
                  </a:cubicBezTo>
                  <a:cubicBezTo>
                    <a:pt x="2648" y="1100"/>
                    <a:pt x="2623" y="1138"/>
                    <a:pt x="2585" y="1146"/>
                  </a:cubicBezTo>
                  <a:cubicBezTo>
                    <a:pt x="2545" y="1154"/>
                    <a:pt x="2506" y="1128"/>
                    <a:pt x="2498" y="1090"/>
                  </a:cubicBezTo>
                  <a:cubicBezTo>
                    <a:pt x="2383" y="542"/>
                    <a:pt x="1895" y="145"/>
                    <a:pt x="1334" y="145"/>
                  </a:cubicBezTo>
                  <a:cubicBezTo>
                    <a:pt x="678" y="145"/>
                    <a:pt x="145" y="678"/>
                    <a:pt x="145" y="1334"/>
                  </a:cubicBezTo>
                  <a:cubicBezTo>
                    <a:pt x="145" y="1991"/>
                    <a:pt x="678" y="2524"/>
                    <a:pt x="1334" y="2524"/>
                  </a:cubicBezTo>
                  <a:cubicBezTo>
                    <a:pt x="1917" y="2524"/>
                    <a:pt x="2423" y="2090"/>
                    <a:pt x="2510" y="1513"/>
                  </a:cubicBezTo>
                  <a:cubicBezTo>
                    <a:pt x="2513" y="1489"/>
                    <a:pt x="2516" y="1464"/>
                    <a:pt x="2517" y="1440"/>
                  </a:cubicBezTo>
                  <a:cubicBezTo>
                    <a:pt x="2519" y="1419"/>
                    <a:pt x="2521" y="1397"/>
                    <a:pt x="2521" y="1376"/>
                  </a:cubicBezTo>
                  <a:cubicBezTo>
                    <a:pt x="2521" y="1363"/>
                    <a:pt x="2521" y="1349"/>
                    <a:pt x="2521" y="1334"/>
                  </a:cubicBezTo>
                  <a:cubicBezTo>
                    <a:pt x="2521" y="1294"/>
                    <a:pt x="2554" y="1263"/>
                    <a:pt x="2593" y="1263"/>
                  </a:cubicBezTo>
                  <a:cubicBezTo>
                    <a:pt x="2632" y="1263"/>
                    <a:pt x="2664" y="1296"/>
                    <a:pt x="2664" y="1334"/>
                  </a:cubicBezTo>
                  <a:cubicBezTo>
                    <a:pt x="2664" y="1350"/>
                    <a:pt x="2664" y="1365"/>
                    <a:pt x="2664" y="1381"/>
                  </a:cubicBezTo>
                  <a:cubicBezTo>
                    <a:pt x="2664" y="1405"/>
                    <a:pt x="2663" y="1429"/>
                    <a:pt x="2660" y="1453"/>
                  </a:cubicBezTo>
                  <a:cubicBezTo>
                    <a:pt x="2658" y="1480"/>
                    <a:pt x="2653" y="1507"/>
                    <a:pt x="2650" y="1536"/>
                  </a:cubicBezTo>
                  <a:cubicBezTo>
                    <a:pt x="2556" y="2181"/>
                    <a:pt x="1989" y="2667"/>
                    <a:pt x="1334" y="2667"/>
                  </a:cubicBezTo>
                  <a:lnTo>
                    <a:pt x="1334" y="266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7">
              <a:extLst>
                <a:ext uri="{FF2B5EF4-FFF2-40B4-BE49-F238E27FC236}">
                  <a16:creationId xmlns:a16="http://schemas.microsoft.com/office/drawing/2014/main" id="{61FEFF74-F206-4600-B4C3-F75FB13B62E7}"/>
                </a:ext>
              </a:extLst>
            </p:cNvPr>
            <p:cNvSpPr>
              <a:spLocks noEditPoints="1"/>
            </p:cNvSpPr>
            <p:nvPr/>
          </p:nvSpPr>
          <p:spPr bwMode="auto">
            <a:xfrm>
              <a:off x="5645151" y="2960688"/>
              <a:ext cx="901700" cy="963613"/>
            </a:xfrm>
            <a:custGeom>
              <a:avLst/>
              <a:gdLst>
                <a:gd name="T0" fmla="*/ 1334 w 2669"/>
                <a:gd name="T1" fmla="*/ 342 h 2864"/>
                <a:gd name="T2" fmla="*/ 1263 w 2669"/>
                <a:gd name="T3" fmla="*/ 270 h 2864"/>
                <a:gd name="T4" fmla="*/ 1263 w 2669"/>
                <a:gd name="T5" fmla="*/ 72 h 2864"/>
                <a:gd name="T6" fmla="*/ 1334 w 2669"/>
                <a:gd name="T7" fmla="*/ 0 h 2864"/>
                <a:gd name="T8" fmla="*/ 1406 w 2669"/>
                <a:gd name="T9" fmla="*/ 72 h 2864"/>
                <a:gd name="T10" fmla="*/ 1406 w 2669"/>
                <a:gd name="T11" fmla="*/ 270 h 2864"/>
                <a:gd name="T12" fmla="*/ 1334 w 2669"/>
                <a:gd name="T13" fmla="*/ 342 h 2864"/>
                <a:gd name="T14" fmla="*/ 270 w 2669"/>
                <a:gd name="T15" fmla="*/ 1603 h 2864"/>
                <a:gd name="T16" fmla="*/ 72 w 2669"/>
                <a:gd name="T17" fmla="*/ 1603 h 2864"/>
                <a:gd name="T18" fmla="*/ 0 w 2669"/>
                <a:gd name="T19" fmla="*/ 1531 h 2864"/>
                <a:gd name="T20" fmla="*/ 72 w 2669"/>
                <a:gd name="T21" fmla="*/ 1460 h 2864"/>
                <a:gd name="T22" fmla="*/ 270 w 2669"/>
                <a:gd name="T23" fmla="*/ 1460 h 2864"/>
                <a:gd name="T24" fmla="*/ 341 w 2669"/>
                <a:gd name="T25" fmla="*/ 1531 h 2864"/>
                <a:gd name="T26" fmla="*/ 270 w 2669"/>
                <a:gd name="T27" fmla="*/ 1603 h 2864"/>
                <a:gd name="T28" fmla="*/ 2596 w 2669"/>
                <a:gd name="T29" fmla="*/ 1603 h 2864"/>
                <a:gd name="T30" fmla="*/ 2398 w 2669"/>
                <a:gd name="T31" fmla="*/ 1603 h 2864"/>
                <a:gd name="T32" fmla="*/ 2326 w 2669"/>
                <a:gd name="T33" fmla="*/ 1531 h 2864"/>
                <a:gd name="T34" fmla="*/ 2398 w 2669"/>
                <a:gd name="T35" fmla="*/ 1460 h 2864"/>
                <a:gd name="T36" fmla="*/ 2596 w 2669"/>
                <a:gd name="T37" fmla="*/ 1460 h 2864"/>
                <a:gd name="T38" fmla="*/ 2668 w 2669"/>
                <a:gd name="T39" fmla="*/ 1531 h 2864"/>
                <a:gd name="T40" fmla="*/ 2596 w 2669"/>
                <a:gd name="T41" fmla="*/ 1603 h 2864"/>
                <a:gd name="T42" fmla="*/ 1334 w 2669"/>
                <a:gd name="T43" fmla="*/ 2864 h 2864"/>
                <a:gd name="T44" fmla="*/ 1263 w 2669"/>
                <a:gd name="T45" fmla="*/ 2793 h 2864"/>
                <a:gd name="T46" fmla="*/ 1263 w 2669"/>
                <a:gd name="T47" fmla="*/ 2595 h 2864"/>
                <a:gd name="T48" fmla="*/ 1334 w 2669"/>
                <a:gd name="T49" fmla="*/ 2523 h 2864"/>
                <a:gd name="T50" fmla="*/ 1406 w 2669"/>
                <a:gd name="T51" fmla="*/ 2595 h 2864"/>
                <a:gd name="T52" fmla="*/ 1406 w 2669"/>
                <a:gd name="T53" fmla="*/ 2793 h 2864"/>
                <a:gd name="T54" fmla="*/ 1334 w 2669"/>
                <a:gd name="T55" fmla="*/ 2864 h 2864"/>
                <a:gd name="T56" fmla="*/ 1334 w 2669"/>
                <a:gd name="T57" fmla="*/ 2864 h 2864"/>
                <a:gd name="T58" fmla="*/ 1334 w 2669"/>
                <a:gd name="T59" fmla="*/ 1721 h 2864"/>
                <a:gd name="T60" fmla="*/ 1143 w 2669"/>
                <a:gd name="T61" fmla="*/ 1530 h 2864"/>
                <a:gd name="T62" fmla="*/ 1334 w 2669"/>
                <a:gd name="T63" fmla="*/ 1338 h 2864"/>
                <a:gd name="T64" fmla="*/ 1526 w 2669"/>
                <a:gd name="T65" fmla="*/ 1530 h 2864"/>
                <a:gd name="T66" fmla="*/ 1334 w 2669"/>
                <a:gd name="T67" fmla="*/ 1721 h 2864"/>
                <a:gd name="T68" fmla="*/ 1334 w 2669"/>
                <a:gd name="T69" fmla="*/ 1485 h 2864"/>
                <a:gd name="T70" fmla="*/ 1288 w 2669"/>
                <a:gd name="T71" fmla="*/ 1531 h 2864"/>
                <a:gd name="T72" fmla="*/ 1334 w 2669"/>
                <a:gd name="T73" fmla="*/ 1578 h 2864"/>
                <a:gd name="T74" fmla="*/ 1381 w 2669"/>
                <a:gd name="T75" fmla="*/ 1531 h 2864"/>
                <a:gd name="T76" fmla="*/ 1334 w 2669"/>
                <a:gd name="T77" fmla="*/ 1485 h 2864"/>
                <a:gd name="T78" fmla="*/ 306 w 2669"/>
                <a:gd name="T79" fmla="*/ 757 h 2864"/>
                <a:gd name="T80" fmla="*/ 255 w 2669"/>
                <a:gd name="T81" fmla="*/ 736 h 2864"/>
                <a:gd name="T82" fmla="*/ 255 w 2669"/>
                <a:gd name="T83" fmla="*/ 355 h 2864"/>
                <a:gd name="T84" fmla="*/ 637 w 2669"/>
                <a:gd name="T85" fmla="*/ 355 h 2864"/>
                <a:gd name="T86" fmla="*/ 637 w 2669"/>
                <a:gd name="T87" fmla="*/ 457 h 2864"/>
                <a:gd name="T88" fmla="*/ 535 w 2669"/>
                <a:gd name="T89" fmla="*/ 457 h 2864"/>
                <a:gd name="T90" fmla="*/ 359 w 2669"/>
                <a:gd name="T91" fmla="*/ 457 h 2864"/>
                <a:gd name="T92" fmla="*/ 322 w 2669"/>
                <a:gd name="T93" fmla="*/ 545 h 2864"/>
                <a:gd name="T94" fmla="*/ 359 w 2669"/>
                <a:gd name="T95" fmla="*/ 633 h 2864"/>
                <a:gd name="T96" fmla="*/ 359 w 2669"/>
                <a:gd name="T97" fmla="*/ 735 h 2864"/>
                <a:gd name="T98" fmla="*/ 306 w 2669"/>
                <a:gd name="T99" fmla="*/ 757 h 2864"/>
                <a:gd name="T100" fmla="*/ 2339 w 2669"/>
                <a:gd name="T101" fmla="*/ 757 h 2864"/>
                <a:gd name="T102" fmla="*/ 2288 w 2669"/>
                <a:gd name="T103" fmla="*/ 736 h 2864"/>
                <a:gd name="T104" fmla="*/ 2288 w 2669"/>
                <a:gd name="T105" fmla="*/ 634 h 2864"/>
                <a:gd name="T106" fmla="*/ 2324 w 2669"/>
                <a:gd name="T107" fmla="*/ 546 h 2864"/>
                <a:gd name="T108" fmla="*/ 2288 w 2669"/>
                <a:gd name="T109" fmla="*/ 458 h 2864"/>
                <a:gd name="T110" fmla="*/ 2112 w 2669"/>
                <a:gd name="T111" fmla="*/ 458 h 2864"/>
                <a:gd name="T112" fmla="*/ 2010 w 2669"/>
                <a:gd name="T113" fmla="*/ 458 h 2864"/>
                <a:gd name="T114" fmla="*/ 2010 w 2669"/>
                <a:gd name="T115" fmla="*/ 356 h 2864"/>
                <a:gd name="T116" fmla="*/ 2391 w 2669"/>
                <a:gd name="T117" fmla="*/ 356 h 2864"/>
                <a:gd name="T118" fmla="*/ 2391 w 2669"/>
                <a:gd name="T119" fmla="*/ 738 h 2864"/>
                <a:gd name="T120" fmla="*/ 2339 w 2669"/>
                <a:gd name="T121" fmla="*/ 757 h 2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69" h="2864">
                  <a:moveTo>
                    <a:pt x="1334" y="342"/>
                  </a:moveTo>
                  <a:cubicBezTo>
                    <a:pt x="1295" y="342"/>
                    <a:pt x="1263" y="308"/>
                    <a:pt x="1263" y="270"/>
                  </a:cubicBezTo>
                  <a:lnTo>
                    <a:pt x="1263" y="72"/>
                  </a:lnTo>
                  <a:cubicBezTo>
                    <a:pt x="1263" y="32"/>
                    <a:pt x="1296" y="0"/>
                    <a:pt x="1334" y="0"/>
                  </a:cubicBezTo>
                  <a:cubicBezTo>
                    <a:pt x="1374" y="0"/>
                    <a:pt x="1406" y="34"/>
                    <a:pt x="1406" y="72"/>
                  </a:cubicBezTo>
                  <a:lnTo>
                    <a:pt x="1406" y="270"/>
                  </a:lnTo>
                  <a:cubicBezTo>
                    <a:pt x="1406" y="308"/>
                    <a:pt x="1374" y="342"/>
                    <a:pt x="1334" y="342"/>
                  </a:cubicBezTo>
                  <a:close/>
                  <a:moveTo>
                    <a:pt x="270" y="1603"/>
                  </a:moveTo>
                  <a:lnTo>
                    <a:pt x="72" y="1603"/>
                  </a:lnTo>
                  <a:cubicBezTo>
                    <a:pt x="32" y="1603"/>
                    <a:pt x="0" y="1570"/>
                    <a:pt x="0" y="1531"/>
                  </a:cubicBezTo>
                  <a:cubicBezTo>
                    <a:pt x="0" y="1491"/>
                    <a:pt x="33" y="1460"/>
                    <a:pt x="72" y="1460"/>
                  </a:cubicBezTo>
                  <a:lnTo>
                    <a:pt x="270" y="1460"/>
                  </a:lnTo>
                  <a:cubicBezTo>
                    <a:pt x="309" y="1460"/>
                    <a:pt x="341" y="1493"/>
                    <a:pt x="341" y="1531"/>
                  </a:cubicBezTo>
                  <a:cubicBezTo>
                    <a:pt x="341" y="1571"/>
                    <a:pt x="309" y="1603"/>
                    <a:pt x="270" y="1603"/>
                  </a:cubicBezTo>
                  <a:close/>
                  <a:moveTo>
                    <a:pt x="2596" y="1603"/>
                  </a:moveTo>
                  <a:lnTo>
                    <a:pt x="2398" y="1603"/>
                  </a:lnTo>
                  <a:cubicBezTo>
                    <a:pt x="2358" y="1603"/>
                    <a:pt x="2326" y="1570"/>
                    <a:pt x="2326" y="1531"/>
                  </a:cubicBezTo>
                  <a:cubicBezTo>
                    <a:pt x="2326" y="1491"/>
                    <a:pt x="2359" y="1460"/>
                    <a:pt x="2398" y="1460"/>
                  </a:cubicBezTo>
                  <a:lnTo>
                    <a:pt x="2596" y="1460"/>
                  </a:lnTo>
                  <a:cubicBezTo>
                    <a:pt x="2636" y="1460"/>
                    <a:pt x="2668" y="1493"/>
                    <a:pt x="2668" y="1531"/>
                  </a:cubicBezTo>
                  <a:cubicBezTo>
                    <a:pt x="2669" y="1571"/>
                    <a:pt x="2636" y="1603"/>
                    <a:pt x="2596" y="1603"/>
                  </a:cubicBezTo>
                  <a:close/>
                  <a:moveTo>
                    <a:pt x="1334" y="2864"/>
                  </a:moveTo>
                  <a:cubicBezTo>
                    <a:pt x="1295" y="2864"/>
                    <a:pt x="1263" y="2831"/>
                    <a:pt x="1263" y="2793"/>
                  </a:cubicBezTo>
                  <a:lnTo>
                    <a:pt x="1263" y="2595"/>
                  </a:lnTo>
                  <a:cubicBezTo>
                    <a:pt x="1263" y="2555"/>
                    <a:pt x="1296" y="2523"/>
                    <a:pt x="1334" y="2523"/>
                  </a:cubicBezTo>
                  <a:cubicBezTo>
                    <a:pt x="1374" y="2523"/>
                    <a:pt x="1406" y="2556"/>
                    <a:pt x="1406" y="2595"/>
                  </a:cubicBezTo>
                  <a:lnTo>
                    <a:pt x="1406" y="2793"/>
                  </a:lnTo>
                  <a:cubicBezTo>
                    <a:pt x="1406" y="2833"/>
                    <a:pt x="1374" y="2864"/>
                    <a:pt x="1334" y="2864"/>
                  </a:cubicBezTo>
                  <a:lnTo>
                    <a:pt x="1334" y="2864"/>
                  </a:lnTo>
                  <a:close/>
                  <a:moveTo>
                    <a:pt x="1334" y="1721"/>
                  </a:moveTo>
                  <a:cubicBezTo>
                    <a:pt x="1229" y="1721"/>
                    <a:pt x="1143" y="1635"/>
                    <a:pt x="1143" y="1530"/>
                  </a:cubicBezTo>
                  <a:cubicBezTo>
                    <a:pt x="1143" y="1424"/>
                    <a:pt x="1229" y="1338"/>
                    <a:pt x="1334" y="1338"/>
                  </a:cubicBezTo>
                  <a:cubicBezTo>
                    <a:pt x="1440" y="1338"/>
                    <a:pt x="1526" y="1424"/>
                    <a:pt x="1526" y="1530"/>
                  </a:cubicBezTo>
                  <a:cubicBezTo>
                    <a:pt x="1526" y="1637"/>
                    <a:pt x="1440" y="1721"/>
                    <a:pt x="1334" y="1721"/>
                  </a:cubicBezTo>
                  <a:close/>
                  <a:moveTo>
                    <a:pt x="1334" y="1485"/>
                  </a:moveTo>
                  <a:cubicBezTo>
                    <a:pt x="1309" y="1485"/>
                    <a:pt x="1288" y="1506"/>
                    <a:pt x="1288" y="1531"/>
                  </a:cubicBezTo>
                  <a:cubicBezTo>
                    <a:pt x="1288" y="1557"/>
                    <a:pt x="1309" y="1578"/>
                    <a:pt x="1334" y="1578"/>
                  </a:cubicBezTo>
                  <a:cubicBezTo>
                    <a:pt x="1360" y="1578"/>
                    <a:pt x="1381" y="1557"/>
                    <a:pt x="1381" y="1531"/>
                  </a:cubicBezTo>
                  <a:cubicBezTo>
                    <a:pt x="1379" y="1506"/>
                    <a:pt x="1360" y="1485"/>
                    <a:pt x="1334" y="1485"/>
                  </a:cubicBezTo>
                  <a:close/>
                  <a:moveTo>
                    <a:pt x="306" y="757"/>
                  </a:moveTo>
                  <a:cubicBezTo>
                    <a:pt x="287" y="757"/>
                    <a:pt x="270" y="751"/>
                    <a:pt x="255" y="736"/>
                  </a:cubicBezTo>
                  <a:cubicBezTo>
                    <a:pt x="150" y="631"/>
                    <a:pt x="150" y="460"/>
                    <a:pt x="255" y="355"/>
                  </a:cubicBezTo>
                  <a:cubicBezTo>
                    <a:pt x="361" y="249"/>
                    <a:pt x="531" y="249"/>
                    <a:pt x="637" y="355"/>
                  </a:cubicBezTo>
                  <a:cubicBezTo>
                    <a:pt x="666" y="383"/>
                    <a:pt x="666" y="430"/>
                    <a:pt x="637" y="457"/>
                  </a:cubicBezTo>
                  <a:cubicBezTo>
                    <a:pt x="608" y="486"/>
                    <a:pt x="562" y="486"/>
                    <a:pt x="535" y="457"/>
                  </a:cubicBezTo>
                  <a:cubicBezTo>
                    <a:pt x="487" y="409"/>
                    <a:pt x="407" y="409"/>
                    <a:pt x="359" y="457"/>
                  </a:cubicBezTo>
                  <a:cubicBezTo>
                    <a:pt x="335" y="481"/>
                    <a:pt x="322" y="511"/>
                    <a:pt x="322" y="545"/>
                  </a:cubicBezTo>
                  <a:cubicBezTo>
                    <a:pt x="322" y="578"/>
                    <a:pt x="335" y="609"/>
                    <a:pt x="359" y="633"/>
                  </a:cubicBezTo>
                  <a:cubicBezTo>
                    <a:pt x="388" y="661"/>
                    <a:pt x="388" y="708"/>
                    <a:pt x="359" y="735"/>
                  </a:cubicBezTo>
                  <a:cubicBezTo>
                    <a:pt x="343" y="749"/>
                    <a:pt x="325" y="757"/>
                    <a:pt x="306" y="757"/>
                  </a:cubicBezTo>
                  <a:close/>
                  <a:moveTo>
                    <a:pt x="2339" y="757"/>
                  </a:moveTo>
                  <a:cubicBezTo>
                    <a:pt x="2320" y="757"/>
                    <a:pt x="2302" y="751"/>
                    <a:pt x="2288" y="736"/>
                  </a:cubicBezTo>
                  <a:cubicBezTo>
                    <a:pt x="2259" y="708"/>
                    <a:pt x="2259" y="661"/>
                    <a:pt x="2288" y="634"/>
                  </a:cubicBezTo>
                  <a:cubicBezTo>
                    <a:pt x="2312" y="610"/>
                    <a:pt x="2324" y="580"/>
                    <a:pt x="2324" y="546"/>
                  </a:cubicBezTo>
                  <a:cubicBezTo>
                    <a:pt x="2324" y="513"/>
                    <a:pt x="2312" y="482"/>
                    <a:pt x="2288" y="458"/>
                  </a:cubicBezTo>
                  <a:cubicBezTo>
                    <a:pt x="2240" y="411"/>
                    <a:pt x="2160" y="411"/>
                    <a:pt x="2112" y="458"/>
                  </a:cubicBezTo>
                  <a:cubicBezTo>
                    <a:pt x="2083" y="487"/>
                    <a:pt x="2037" y="487"/>
                    <a:pt x="2010" y="458"/>
                  </a:cubicBezTo>
                  <a:cubicBezTo>
                    <a:pt x="1981" y="430"/>
                    <a:pt x="1981" y="383"/>
                    <a:pt x="2010" y="356"/>
                  </a:cubicBezTo>
                  <a:cubicBezTo>
                    <a:pt x="2115" y="251"/>
                    <a:pt x="2286" y="251"/>
                    <a:pt x="2391" y="356"/>
                  </a:cubicBezTo>
                  <a:cubicBezTo>
                    <a:pt x="2497" y="462"/>
                    <a:pt x="2497" y="633"/>
                    <a:pt x="2391" y="738"/>
                  </a:cubicBezTo>
                  <a:cubicBezTo>
                    <a:pt x="2375" y="749"/>
                    <a:pt x="2356" y="757"/>
                    <a:pt x="2339" y="75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8">
              <a:extLst>
                <a:ext uri="{FF2B5EF4-FFF2-40B4-BE49-F238E27FC236}">
                  <a16:creationId xmlns:a16="http://schemas.microsoft.com/office/drawing/2014/main" id="{D9DFE31A-DC2B-41FD-AD34-0013199793A8}"/>
                </a:ext>
              </a:extLst>
            </p:cNvPr>
            <p:cNvSpPr>
              <a:spLocks noEditPoints="1"/>
            </p:cNvSpPr>
            <p:nvPr/>
          </p:nvSpPr>
          <p:spPr bwMode="auto">
            <a:xfrm>
              <a:off x="6005513" y="2933700"/>
              <a:ext cx="180975" cy="574675"/>
            </a:xfrm>
            <a:custGeom>
              <a:avLst/>
              <a:gdLst>
                <a:gd name="T0" fmla="*/ 269 w 538"/>
                <a:gd name="T1" fmla="*/ 1709 h 1709"/>
                <a:gd name="T2" fmla="*/ 198 w 538"/>
                <a:gd name="T3" fmla="*/ 1637 h 1709"/>
                <a:gd name="T4" fmla="*/ 198 w 538"/>
                <a:gd name="T5" fmla="*/ 764 h 1709"/>
                <a:gd name="T6" fmla="*/ 269 w 538"/>
                <a:gd name="T7" fmla="*/ 692 h 1709"/>
                <a:gd name="T8" fmla="*/ 341 w 538"/>
                <a:gd name="T9" fmla="*/ 764 h 1709"/>
                <a:gd name="T10" fmla="*/ 341 w 538"/>
                <a:gd name="T11" fmla="*/ 1637 h 1709"/>
                <a:gd name="T12" fmla="*/ 269 w 538"/>
                <a:gd name="T13" fmla="*/ 1709 h 1709"/>
                <a:gd name="T14" fmla="*/ 466 w 538"/>
                <a:gd name="T15" fmla="*/ 146 h 1709"/>
                <a:gd name="T16" fmla="*/ 71 w 538"/>
                <a:gd name="T17" fmla="*/ 146 h 1709"/>
                <a:gd name="T18" fmla="*/ 0 w 538"/>
                <a:gd name="T19" fmla="*/ 74 h 1709"/>
                <a:gd name="T20" fmla="*/ 71 w 538"/>
                <a:gd name="T21" fmla="*/ 0 h 1709"/>
                <a:gd name="T22" fmla="*/ 466 w 538"/>
                <a:gd name="T23" fmla="*/ 0 h 1709"/>
                <a:gd name="T24" fmla="*/ 538 w 538"/>
                <a:gd name="T25" fmla="*/ 72 h 1709"/>
                <a:gd name="T26" fmla="*/ 466 w 538"/>
                <a:gd name="T27" fmla="*/ 146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8" h="1709">
                  <a:moveTo>
                    <a:pt x="269" y="1709"/>
                  </a:moveTo>
                  <a:cubicBezTo>
                    <a:pt x="230" y="1709"/>
                    <a:pt x="198" y="1675"/>
                    <a:pt x="198" y="1637"/>
                  </a:cubicBezTo>
                  <a:lnTo>
                    <a:pt x="198" y="764"/>
                  </a:lnTo>
                  <a:cubicBezTo>
                    <a:pt x="198" y="724"/>
                    <a:pt x="231" y="692"/>
                    <a:pt x="269" y="692"/>
                  </a:cubicBezTo>
                  <a:cubicBezTo>
                    <a:pt x="309" y="692"/>
                    <a:pt x="341" y="725"/>
                    <a:pt x="341" y="764"/>
                  </a:cubicBezTo>
                  <a:lnTo>
                    <a:pt x="341" y="1637"/>
                  </a:lnTo>
                  <a:cubicBezTo>
                    <a:pt x="341" y="1677"/>
                    <a:pt x="309" y="1709"/>
                    <a:pt x="269" y="1709"/>
                  </a:cubicBezTo>
                  <a:close/>
                  <a:moveTo>
                    <a:pt x="466" y="146"/>
                  </a:moveTo>
                  <a:lnTo>
                    <a:pt x="71" y="146"/>
                  </a:lnTo>
                  <a:cubicBezTo>
                    <a:pt x="32" y="146"/>
                    <a:pt x="0" y="112"/>
                    <a:pt x="0" y="74"/>
                  </a:cubicBezTo>
                  <a:cubicBezTo>
                    <a:pt x="0" y="32"/>
                    <a:pt x="32" y="0"/>
                    <a:pt x="71" y="0"/>
                  </a:cubicBezTo>
                  <a:lnTo>
                    <a:pt x="466" y="0"/>
                  </a:lnTo>
                  <a:cubicBezTo>
                    <a:pt x="506" y="0"/>
                    <a:pt x="538" y="34"/>
                    <a:pt x="538" y="72"/>
                  </a:cubicBezTo>
                  <a:cubicBezTo>
                    <a:pt x="538" y="111"/>
                    <a:pt x="507" y="146"/>
                    <a:pt x="466" y="14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2" name="文本框 31">
            <a:extLst>
              <a:ext uri="{FF2B5EF4-FFF2-40B4-BE49-F238E27FC236}">
                <a16:creationId xmlns:a16="http://schemas.microsoft.com/office/drawing/2014/main" id="{CAA61F86-37C4-4E39-8ABA-6BA3B4EFA7F6}"/>
              </a:ext>
            </a:extLst>
          </p:cNvPr>
          <p:cNvSpPr txBox="1"/>
          <p:nvPr/>
        </p:nvSpPr>
        <p:spPr>
          <a:xfrm>
            <a:off x="3073392" y="4401138"/>
            <a:ext cx="6510055" cy="400110"/>
          </a:xfrm>
          <a:prstGeom prst="rect">
            <a:avLst/>
          </a:prstGeom>
          <a:noFill/>
        </p:spPr>
        <p:txBody>
          <a:bodyPr wrap="square" rtlCol="0">
            <a:spAutoFit/>
          </a:bodyPr>
          <a:lstStyle/>
          <a:p>
            <a:r>
              <a:rPr lang="zh-CN" altLang="en-US" sz="2000" dirty="0"/>
              <a:t>满三年仍未开工</a:t>
            </a:r>
          </a:p>
        </p:txBody>
      </p:sp>
      <p:sp>
        <p:nvSpPr>
          <p:cNvPr id="33" name="文本框 32">
            <a:extLst>
              <a:ext uri="{FF2B5EF4-FFF2-40B4-BE49-F238E27FC236}">
                <a16:creationId xmlns:a16="http://schemas.microsoft.com/office/drawing/2014/main" id="{208C9425-D720-49F1-B62A-A9DB22BDA45E}"/>
              </a:ext>
            </a:extLst>
          </p:cNvPr>
          <p:cNvSpPr txBox="1"/>
          <p:nvPr/>
        </p:nvSpPr>
        <p:spPr>
          <a:xfrm>
            <a:off x="3073393" y="3691457"/>
            <a:ext cx="2165357" cy="400110"/>
          </a:xfrm>
          <a:prstGeom prst="rect">
            <a:avLst/>
          </a:prstGeom>
          <a:noFill/>
        </p:spPr>
        <p:txBody>
          <a:bodyPr wrap="square" rtlCol="0">
            <a:spAutoFit/>
          </a:bodyPr>
          <a:lstStyle/>
          <a:p>
            <a:r>
              <a:rPr lang="zh-CN" altLang="en-US" sz="2000" b="1" dirty="0"/>
              <a:t>时限与变化程度</a:t>
            </a:r>
          </a:p>
        </p:txBody>
      </p:sp>
      <p:cxnSp>
        <p:nvCxnSpPr>
          <p:cNvPr id="34" name="直接连接符 33">
            <a:extLst>
              <a:ext uri="{FF2B5EF4-FFF2-40B4-BE49-F238E27FC236}">
                <a16:creationId xmlns:a16="http://schemas.microsoft.com/office/drawing/2014/main" id="{150F20E7-B183-4867-93DB-38E004EF4AA5}"/>
              </a:ext>
            </a:extLst>
          </p:cNvPr>
          <p:cNvCxnSpPr>
            <a:cxnSpLocks/>
          </p:cNvCxnSpPr>
          <p:nvPr/>
        </p:nvCxnSpPr>
        <p:spPr>
          <a:xfrm>
            <a:off x="3158665" y="4163510"/>
            <a:ext cx="5464537" cy="0"/>
          </a:xfrm>
          <a:prstGeom prst="line">
            <a:avLst/>
          </a:prstGeom>
          <a:ln w="12700">
            <a:gradFill>
              <a:gsLst>
                <a:gs pos="0">
                  <a:srgbClr val="71E3B8"/>
                </a:gs>
                <a:gs pos="100000">
                  <a:srgbClr val="27B4DB"/>
                </a:gs>
              </a:gsLst>
              <a:lin ang="5400000" scaled="1"/>
            </a:gra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BDF29BDA-60C7-4845-BF62-8889F46927C8}"/>
              </a:ext>
            </a:extLst>
          </p:cNvPr>
          <p:cNvSpPr txBox="1"/>
          <p:nvPr/>
        </p:nvSpPr>
        <p:spPr>
          <a:xfrm>
            <a:off x="3073393" y="5238255"/>
            <a:ext cx="6510055" cy="400110"/>
          </a:xfrm>
          <a:prstGeom prst="rect">
            <a:avLst/>
          </a:prstGeom>
          <a:noFill/>
        </p:spPr>
        <p:txBody>
          <a:bodyPr wrap="square" rtlCol="0">
            <a:spAutoFit/>
          </a:bodyPr>
          <a:lstStyle/>
          <a:p>
            <a:r>
              <a:rPr lang="zh-CN" altLang="en-US" sz="2000" dirty="0"/>
              <a:t>可研技术方案或投资估算发生较大调整</a:t>
            </a:r>
          </a:p>
        </p:txBody>
      </p:sp>
      <p:grpSp>
        <p:nvGrpSpPr>
          <p:cNvPr id="37" name="组合 36">
            <a:extLst>
              <a:ext uri="{FF2B5EF4-FFF2-40B4-BE49-F238E27FC236}">
                <a16:creationId xmlns:a16="http://schemas.microsoft.com/office/drawing/2014/main" id="{7D4F8C26-8E36-4421-BD85-6AD5A5BFE800}"/>
              </a:ext>
            </a:extLst>
          </p:cNvPr>
          <p:cNvGrpSpPr/>
          <p:nvPr/>
        </p:nvGrpSpPr>
        <p:grpSpPr>
          <a:xfrm>
            <a:off x="2137382" y="2638349"/>
            <a:ext cx="641239" cy="781250"/>
            <a:chOff x="5300663" y="2459038"/>
            <a:chExt cx="1592263" cy="1939925"/>
          </a:xfrm>
          <a:gradFill>
            <a:gsLst>
              <a:gs pos="0">
                <a:srgbClr val="71E3B8"/>
              </a:gs>
              <a:gs pos="100000">
                <a:srgbClr val="27B4DB"/>
              </a:gs>
            </a:gsLst>
            <a:lin ang="5400000" scaled="1"/>
          </a:gradFill>
        </p:grpSpPr>
        <p:sp>
          <p:nvSpPr>
            <p:cNvPr id="30" name="Freeform 12">
              <a:extLst>
                <a:ext uri="{FF2B5EF4-FFF2-40B4-BE49-F238E27FC236}">
                  <a16:creationId xmlns:a16="http://schemas.microsoft.com/office/drawing/2014/main" id="{C94B1F7D-6DB3-454B-A023-5A4066188E13}"/>
                </a:ext>
              </a:extLst>
            </p:cNvPr>
            <p:cNvSpPr>
              <a:spLocks noEditPoints="1"/>
            </p:cNvSpPr>
            <p:nvPr/>
          </p:nvSpPr>
          <p:spPr bwMode="auto">
            <a:xfrm>
              <a:off x="5300663" y="2459038"/>
              <a:ext cx="1592263" cy="1939925"/>
            </a:xfrm>
            <a:custGeom>
              <a:avLst/>
              <a:gdLst>
                <a:gd name="T0" fmla="*/ 2071 w 2255"/>
                <a:gd name="T1" fmla="*/ 0 h 2752"/>
                <a:gd name="T2" fmla="*/ 184 w 2255"/>
                <a:gd name="T3" fmla="*/ 0 h 2752"/>
                <a:gd name="T4" fmla="*/ 0 w 2255"/>
                <a:gd name="T5" fmla="*/ 184 h 2752"/>
                <a:gd name="T6" fmla="*/ 0 w 2255"/>
                <a:gd name="T7" fmla="*/ 184 h 2752"/>
                <a:gd name="T8" fmla="*/ 0 w 2255"/>
                <a:gd name="T9" fmla="*/ 2568 h 2752"/>
                <a:gd name="T10" fmla="*/ 184 w 2255"/>
                <a:gd name="T11" fmla="*/ 2752 h 2752"/>
                <a:gd name="T12" fmla="*/ 2071 w 2255"/>
                <a:gd name="T13" fmla="*/ 2752 h 2752"/>
                <a:gd name="T14" fmla="*/ 2255 w 2255"/>
                <a:gd name="T15" fmla="*/ 2568 h 2752"/>
                <a:gd name="T16" fmla="*/ 2255 w 2255"/>
                <a:gd name="T17" fmla="*/ 184 h 2752"/>
                <a:gd name="T18" fmla="*/ 2071 w 2255"/>
                <a:gd name="T19" fmla="*/ 0 h 2752"/>
                <a:gd name="T20" fmla="*/ 2128 w 2255"/>
                <a:gd name="T21" fmla="*/ 2556 h 2752"/>
                <a:gd name="T22" fmla="*/ 2067 w 2255"/>
                <a:gd name="T23" fmla="*/ 2616 h 2752"/>
                <a:gd name="T24" fmla="*/ 2067 w 2255"/>
                <a:gd name="T25" fmla="*/ 2616 h 2752"/>
                <a:gd name="T26" fmla="*/ 183 w 2255"/>
                <a:gd name="T27" fmla="*/ 2616 h 2752"/>
                <a:gd name="T28" fmla="*/ 122 w 2255"/>
                <a:gd name="T29" fmla="*/ 2556 h 2752"/>
                <a:gd name="T30" fmla="*/ 122 w 2255"/>
                <a:gd name="T31" fmla="*/ 2556 h 2752"/>
                <a:gd name="T32" fmla="*/ 122 w 2255"/>
                <a:gd name="T33" fmla="*/ 192 h 2752"/>
                <a:gd name="T34" fmla="*/ 183 w 2255"/>
                <a:gd name="T35" fmla="*/ 132 h 2752"/>
                <a:gd name="T36" fmla="*/ 2067 w 2255"/>
                <a:gd name="T37" fmla="*/ 132 h 2752"/>
                <a:gd name="T38" fmla="*/ 2128 w 2255"/>
                <a:gd name="T39" fmla="*/ 192 h 2752"/>
                <a:gd name="T40" fmla="*/ 2128 w 2255"/>
                <a:gd name="T41" fmla="*/ 2556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55" h="2752">
                  <a:moveTo>
                    <a:pt x="2071" y="0"/>
                  </a:moveTo>
                  <a:lnTo>
                    <a:pt x="184" y="0"/>
                  </a:lnTo>
                  <a:cubicBezTo>
                    <a:pt x="82" y="0"/>
                    <a:pt x="0" y="82"/>
                    <a:pt x="0" y="184"/>
                  </a:cubicBezTo>
                  <a:cubicBezTo>
                    <a:pt x="0" y="184"/>
                    <a:pt x="0" y="184"/>
                    <a:pt x="0" y="184"/>
                  </a:cubicBezTo>
                  <a:lnTo>
                    <a:pt x="0" y="2568"/>
                  </a:lnTo>
                  <a:cubicBezTo>
                    <a:pt x="0" y="2669"/>
                    <a:pt x="82" y="2752"/>
                    <a:pt x="184" y="2752"/>
                  </a:cubicBezTo>
                  <a:lnTo>
                    <a:pt x="2071" y="2752"/>
                  </a:lnTo>
                  <a:cubicBezTo>
                    <a:pt x="2171" y="2752"/>
                    <a:pt x="2255" y="2671"/>
                    <a:pt x="2255" y="2568"/>
                  </a:cubicBezTo>
                  <a:lnTo>
                    <a:pt x="2255" y="184"/>
                  </a:lnTo>
                  <a:cubicBezTo>
                    <a:pt x="2255" y="84"/>
                    <a:pt x="2171" y="0"/>
                    <a:pt x="2071" y="0"/>
                  </a:cubicBezTo>
                  <a:close/>
                  <a:moveTo>
                    <a:pt x="2128" y="2556"/>
                  </a:moveTo>
                  <a:cubicBezTo>
                    <a:pt x="2128" y="2589"/>
                    <a:pt x="2101" y="2616"/>
                    <a:pt x="2067" y="2616"/>
                  </a:cubicBezTo>
                  <a:cubicBezTo>
                    <a:pt x="2067" y="2616"/>
                    <a:pt x="2067" y="2616"/>
                    <a:pt x="2067" y="2616"/>
                  </a:cubicBezTo>
                  <a:lnTo>
                    <a:pt x="183" y="2616"/>
                  </a:lnTo>
                  <a:cubicBezTo>
                    <a:pt x="149" y="2616"/>
                    <a:pt x="122" y="2589"/>
                    <a:pt x="122" y="2556"/>
                  </a:cubicBezTo>
                  <a:cubicBezTo>
                    <a:pt x="122" y="2556"/>
                    <a:pt x="122" y="2556"/>
                    <a:pt x="122" y="2556"/>
                  </a:cubicBezTo>
                  <a:lnTo>
                    <a:pt x="122" y="192"/>
                  </a:lnTo>
                  <a:cubicBezTo>
                    <a:pt x="122" y="159"/>
                    <a:pt x="149" y="132"/>
                    <a:pt x="183" y="132"/>
                  </a:cubicBezTo>
                  <a:lnTo>
                    <a:pt x="2067" y="132"/>
                  </a:lnTo>
                  <a:cubicBezTo>
                    <a:pt x="2101" y="132"/>
                    <a:pt x="2128" y="159"/>
                    <a:pt x="2128" y="192"/>
                  </a:cubicBezTo>
                  <a:lnTo>
                    <a:pt x="2128" y="255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3">
              <a:extLst>
                <a:ext uri="{FF2B5EF4-FFF2-40B4-BE49-F238E27FC236}">
                  <a16:creationId xmlns:a16="http://schemas.microsoft.com/office/drawing/2014/main" id="{57EB71F5-D970-4389-897F-D6CA8573E7B2}"/>
                </a:ext>
              </a:extLst>
            </p:cNvPr>
            <p:cNvSpPr>
              <a:spLocks noEditPoints="1"/>
            </p:cNvSpPr>
            <p:nvPr/>
          </p:nvSpPr>
          <p:spPr bwMode="auto">
            <a:xfrm>
              <a:off x="5522913" y="2706688"/>
              <a:ext cx="1008063" cy="1489075"/>
            </a:xfrm>
            <a:custGeom>
              <a:avLst/>
              <a:gdLst>
                <a:gd name="T0" fmla="*/ 203 w 1429"/>
                <a:gd name="T1" fmla="*/ 0 h 2113"/>
                <a:gd name="T2" fmla="*/ 1429 w 1429"/>
                <a:gd name="T3" fmla="*/ 0 h 2113"/>
                <a:gd name="T4" fmla="*/ 1429 w 1429"/>
                <a:gd name="T5" fmla="*/ 128 h 2113"/>
                <a:gd name="T6" fmla="*/ 203 w 1429"/>
                <a:gd name="T7" fmla="*/ 128 h 2113"/>
                <a:gd name="T8" fmla="*/ 203 w 1429"/>
                <a:gd name="T9" fmla="*/ 0 h 2113"/>
                <a:gd name="T10" fmla="*/ 203 w 1429"/>
                <a:gd name="T11" fmla="*/ 310 h 2113"/>
                <a:gd name="T12" fmla="*/ 1429 w 1429"/>
                <a:gd name="T13" fmla="*/ 310 h 2113"/>
                <a:gd name="T14" fmla="*/ 1429 w 1429"/>
                <a:gd name="T15" fmla="*/ 438 h 2113"/>
                <a:gd name="T16" fmla="*/ 203 w 1429"/>
                <a:gd name="T17" fmla="*/ 438 h 2113"/>
                <a:gd name="T18" fmla="*/ 203 w 1429"/>
                <a:gd name="T19" fmla="*/ 310 h 2113"/>
                <a:gd name="T20" fmla="*/ 203 w 1429"/>
                <a:gd name="T21" fmla="*/ 614 h 2113"/>
                <a:gd name="T22" fmla="*/ 1429 w 1429"/>
                <a:gd name="T23" fmla="*/ 614 h 2113"/>
                <a:gd name="T24" fmla="*/ 1429 w 1429"/>
                <a:gd name="T25" fmla="*/ 742 h 2113"/>
                <a:gd name="T26" fmla="*/ 203 w 1429"/>
                <a:gd name="T27" fmla="*/ 742 h 2113"/>
                <a:gd name="T28" fmla="*/ 203 w 1429"/>
                <a:gd name="T29" fmla="*/ 614 h 2113"/>
                <a:gd name="T30" fmla="*/ 918 w 1429"/>
                <a:gd name="T31" fmla="*/ 966 h 2113"/>
                <a:gd name="T32" fmla="*/ 1017 w 1429"/>
                <a:gd name="T33" fmla="*/ 1046 h 2113"/>
                <a:gd name="T34" fmla="*/ 1427 w 1429"/>
                <a:gd name="T35" fmla="*/ 1046 h 2113"/>
                <a:gd name="T36" fmla="*/ 1427 w 1429"/>
                <a:gd name="T37" fmla="*/ 918 h 2113"/>
                <a:gd name="T38" fmla="*/ 782 w 1429"/>
                <a:gd name="T39" fmla="*/ 918 h 2113"/>
                <a:gd name="T40" fmla="*/ 918 w 1429"/>
                <a:gd name="T41" fmla="*/ 966 h 2113"/>
                <a:gd name="T42" fmla="*/ 566 w 1429"/>
                <a:gd name="T43" fmla="*/ 982 h 2113"/>
                <a:gd name="T44" fmla="*/ 0 w 1429"/>
                <a:gd name="T45" fmla="*/ 1549 h 2113"/>
                <a:gd name="T46" fmla="*/ 566 w 1429"/>
                <a:gd name="T47" fmla="*/ 2113 h 2113"/>
                <a:gd name="T48" fmla="*/ 566 w 1429"/>
                <a:gd name="T49" fmla="*/ 2113 h 2113"/>
                <a:gd name="T50" fmla="*/ 1131 w 1429"/>
                <a:gd name="T51" fmla="*/ 1547 h 2113"/>
                <a:gd name="T52" fmla="*/ 1131 w 1429"/>
                <a:gd name="T53" fmla="*/ 1547 h 2113"/>
                <a:gd name="T54" fmla="*/ 566 w 1429"/>
                <a:gd name="T55" fmla="*/ 982 h 2113"/>
                <a:gd name="T56" fmla="*/ 566 w 1429"/>
                <a:gd name="T57" fmla="*/ 982 h 2113"/>
                <a:gd name="T58" fmla="*/ 566 w 1429"/>
                <a:gd name="T59" fmla="*/ 2037 h 2113"/>
                <a:gd name="T60" fmla="*/ 70 w 1429"/>
                <a:gd name="T61" fmla="*/ 1553 h 2113"/>
                <a:gd name="T62" fmla="*/ 553 w 1429"/>
                <a:gd name="T63" fmla="*/ 1057 h 2113"/>
                <a:gd name="T64" fmla="*/ 566 w 1429"/>
                <a:gd name="T65" fmla="*/ 1057 h 2113"/>
                <a:gd name="T66" fmla="*/ 1049 w 1429"/>
                <a:gd name="T67" fmla="*/ 1553 h 2113"/>
                <a:gd name="T68" fmla="*/ 566 w 1429"/>
                <a:gd name="T69" fmla="*/ 2037 h 2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9" h="2113">
                  <a:moveTo>
                    <a:pt x="203" y="0"/>
                  </a:moveTo>
                  <a:lnTo>
                    <a:pt x="1429" y="0"/>
                  </a:lnTo>
                  <a:lnTo>
                    <a:pt x="1429" y="128"/>
                  </a:lnTo>
                  <a:lnTo>
                    <a:pt x="203" y="128"/>
                  </a:lnTo>
                  <a:lnTo>
                    <a:pt x="203" y="0"/>
                  </a:lnTo>
                  <a:close/>
                  <a:moveTo>
                    <a:pt x="203" y="310"/>
                  </a:moveTo>
                  <a:lnTo>
                    <a:pt x="1429" y="310"/>
                  </a:lnTo>
                  <a:lnTo>
                    <a:pt x="1429" y="438"/>
                  </a:lnTo>
                  <a:lnTo>
                    <a:pt x="203" y="438"/>
                  </a:lnTo>
                  <a:lnTo>
                    <a:pt x="203" y="310"/>
                  </a:lnTo>
                  <a:close/>
                  <a:moveTo>
                    <a:pt x="203" y="614"/>
                  </a:moveTo>
                  <a:lnTo>
                    <a:pt x="1429" y="614"/>
                  </a:lnTo>
                  <a:lnTo>
                    <a:pt x="1429" y="742"/>
                  </a:lnTo>
                  <a:lnTo>
                    <a:pt x="203" y="742"/>
                  </a:lnTo>
                  <a:lnTo>
                    <a:pt x="203" y="614"/>
                  </a:lnTo>
                  <a:close/>
                  <a:moveTo>
                    <a:pt x="918" y="966"/>
                  </a:moveTo>
                  <a:cubicBezTo>
                    <a:pt x="1003" y="1013"/>
                    <a:pt x="1017" y="1046"/>
                    <a:pt x="1017" y="1046"/>
                  </a:cubicBezTo>
                  <a:lnTo>
                    <a:pt x="1427" y="1046"/>
                  </a:lnTo>
                  <a:lnTo>
                    <a:pt x="1427" y="918"/>
                  </a:lnTo>
                  <a:lnTo>
                    <a:pt x="782" y="918"/>
                  </a:lnTo>
                  <a:cubicBezTo>
                    <a:pt x="782" y="918"/>
                    <a:pt x="835" y="918"/>
                    <a:pt x="918" y="966"/>
                  </a:cubicBezTo>
                  <a:close/>
                  <a:moveTo>
                    <a:pt x="566" y="982"/>
                  </a:moveTo>
                  <a:cubicBezTo>
                    <a:pt x="254" y="982"/>
                    <a:pt x="0" y="1235"/>
                    <a:pt x="0" y="1549"/>
                  </a:cubicBezTo>
                  <a:cubicBezTo>
                    <a:pt x="0" y="1862"/>
                    <a:pt x="254" y="2113"/>
                    <a:pt x="566" y="2113"/>
                  </a:cubicBezTo>
                  <a:lnTo>
                    <a:pt x="566" y="2113"/>
                  </a:lnTo>
                  <a:cubicBezTo>
                    <a:pt x="878" y="2113"/>
                    <a:pt x="1131" y="1861"/>
                    <a:pt x="1131" y="1547"/>
                  </a:cubicBezTo>
                  <a:cubicBezTo>
                    <a:pt x="1131" y="1547"/>
                    <a:pt x="1131" y="1547"/>
                    <a:pt x="1131" y="1547"/>
                  </a:cubicBezTo>
                  <a:cubicBezTo>
                    <a:pt x="1133" y="1235"/>
                    <a:pt x="880" y="982"/>
                    <a:pt x="566" y="982"/>
                  </a:cubicBezTo>
                  <a:cubicBezTo>
                    <a:pt x="566" y="982"/>
                    <a:pt x="566" y="982"/>
                    <a:pt x="566" y="982"/>
                  </a:cubicBezTo>
                  <a:close/>
                  <a:moveTo>
                    <a:pt x="566" y="2037"/>
                  </a:moveTo>
                  <a:cubicBezTo>
                    <a:pt x="296" y="2040"/>
                    <a:pt x="73" y="1824"/>
                    <a:pt x="70" y="1553"/>
                  </a:cubicBezTo>
                  <a:cubicBezTo>
                    <a:pt x="67" y="1283"/>
                    <a:pt x="283" y="1061"/>
                    <a:pt x="553" y="1057"/>
                  </a:cubicBezTo>
                  <a:cubicBezTo>
                    <a:pt x="558" y="1057"/>
                    <a:pt x="563" y="1057"/>
                    <a:pt x="566" y="1057"/>
                  </a:cubicBezTo>
                  <a:cubicBezTo>
                    <a:pt x="837" y="1061"/>
                    <a:pt x="1053" y="1283"/>
                    <a:pt x="1049" y="1553"/>
                  </a:cubicBezTo>
                  <a:cubicBezTo>
                    <a:pt x="1045" y="1819"/>
                    <a:pt x="832" y="2033"/>
                    <a:pt x="566" y="203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4">
              <a:extLst>
                <a:ext uri="{FF2B5EF4-FFF2-40B4-BE49-F238E27FC236}">
                  <a16:creationId xmlns:a16="http://schemas.microsoft.com/office/drawing/2014/main" id="{6CB1E5F3-4D37-4F86-B02B-2A8752B54726}"/>
                </a:ext>
              </a:extLst>
            </p:cNvPr>
            <p:cNvSpPr>
              <a:spLocks/>
            </p:cNvSpPr>
            <p:nvPr/>
          </p:nvSpPr>
          <p:spPr bwMode="auto">
            <a:xfrm>
              <a:off x="5678488" y="3671888"/>
              <a:ext cx="482600" cy="331788"/>
            </a:xfrm>
            <a:custGeom>
              <a:avLst/>
              <a:gdLst>
                <a:gd name="T0" fmla="*/ 231 w 682"/>
                <a:gd name="T1" fmla="*/ 452 h 472"/>
                <a:gd name="T2" fmla="*/ 231 w 682"/>
                <a:gd name="T3" fmla="*/ 452 h 472"/>
                <a:gd name="T4" fmla="*/ 311 w 682"/>
                <a:gd name="T5" fmla="*/ 452 h 472"/>
                <a:gd name="T6" fmla="*/ 659 w 682"/>
                <a:gd name="T7" fmla="*/ 101 h 472"/>
                <a:gd name="T8" fmla="*/ 661 w 682"/>
                <a:gd name="T9" fmla="*/ 24 h 472"/>
                <a:gd name="T10" fmla="*/ 659 w 682"/>
                <a:gd name="T11" fmla="*/ 23 h 472"/>
                <a:gd name="T12" fmla="*/ 581 w 682"/>
                <a:gd name="T13" fmla="*/ 21 h 472"/>
                <a:gd name="T14" fmla="*/ 581 w 682"/>
                <a:gd name="T15" fmla="*/ 21 h 472"/>
                <a:gd name="T16" fmla="*/ 440 w 682"/>
                <a:gd name="T17" fmla="*/ 162 h 472"/>
                <a:gd name="T18" fmla="*/ 439 w 682"/>
                <a:gd name="T19" fmla="*/ 164 h 472"/>
                <a:gd name="T20" fmla="*/ 269 w 682"/>
                <a:gd name="T21" fmla="*/ 332 h 472"/>
                <a:gd name="T22" fmla="*/ 99 w 682"/>
                <a:gd name="T23" fmla="*/ 162 h 472"/>
                <a:gd name="T24" fmla="*/ 21 w 682"/>
                <a:gd name="T25" fmla="*/ 162 h 472"/>
                <a:gd name="T26" fmla="*/ 21 w 682"/>
                <a:gd name="T27" fmla="*/ 162 h 472"/>
                <a:gd name="T28" fmla="*/ 21 w 682"/>
                <a:gd name="T29" fmla="*/ 242 h 472"/>
                <a:gd name="T30" fmla="*/ 231 w 682"/>
                <a:gd name="T31" fmla="*/ 452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82" h="472">
                  <a:moveTo>
                    <a:pt x="231" y="452"/>
                  </a:moveTo>
                  <a:lnTo>
                    <a:pt x="231" y="452"/>
                  </a:lnTo>
                  <a:cubicBezTo>
                    <a:pt x="253" y="472"/>
                    <a:pt x="288" y="472"/>
                    <a:pt x="311" y="452"/>
                  </a:cubicBezTo>
                  <a:lnTo>
                    <a:pt x="659" y="101"/>
                  </a:lnTo>
                  <a:cubicBezTo>
                    <a:pt x="682" y="80"/>
                    <a:pt x="682" y="45"/>
                    <a:pt x="661" y="24"/>
                  </a:cubicBezTo>
                  <a:cubicBezTo>
                    <a:pt x="661" y="24"/>
                    <a:pt x="659" y="23"/>
                    <a:pt x="659" y="23"/>
                  </a:cubicBezTo>
                  <a:cubicBezTo>
                    <a:pt x="639" y="0"/>
                    <a:pt x="603" y="0"/>
                    <a:pt x="581" y="21"/>
                  </a:cubicBezTo>
                  <a:cubicBezTo>
                    <a:pt x="581" y="21"/>
                    <a:pt x="581" y="21"/>
                    <a:pt x="581" y="21"/>
                  </a:cubicBezTo>
                  <a:lnTo>
                    <a:pt x="440" y="162"/>
                  </a:lnTo>
                  <a:lnTo>
                    <a:pt x="439" y="164"/>
                  </a:lnTo>
                  <a:lnTo>
                    <a:pt x="269" y="332"/>
                  </a:lnTo>
                  <a:lnTo>
                    <a:pt x="99" y="162"/>
                  </a:lnTo>
                  <a:cubicBezTo>
                    <a:pt x="77" y="140"/>
                    <a:pt x="42" y="140"/>
                    <a:pt x="21" y="162"/>
                  </a:cubicBezTo>
                  <a:cubicBezTo>
                    <a:pt x="21" y="162"/>
                    <a:pt x="21" y="162"/>
                    <a:pt x="21" y="162"/>
                  </a:cubicBezTo>
                  <a:cubicBezTo>
                    <a:pt x="0" y="184"/>
                    <a:pt x="0" y="220"/>
                    <a:pt x="21" y="242"/>
                  </a:cubicBezTo>
                  <a:lnTo>
                    <a:pt x="231" y="45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03044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childTnLst>
                          </p:cTn>
                        </p:par>
                        <p:par>
                          <p:cTn id="14" fill="hold">
                            <p:stCondLst>
                              <p:cond delay="1500"/>
                            </p:stCondLst>
                            <p:childTnLst>
                              <p:par>
                                <p:cTn id="15" presetID="17" presetClass="entr" presetSubtype="10"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2" presetClass="entr" presetSubtype="2" fill="hold" grpId="0" nodeType="afterEffect">
                                  <p:stCondLst>
                                    <p:cond delay="50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1+#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3000"/>
                            </p:stCondLst>
                            <p:childTnLst>
                              <p:par>
                                <p:cTn id="25" presetID="42" presetClass="entr" presetSubtype="0" fill="hold" grpId="0" nodeType="afterEffect">
                                  <p:stCondLst>
                                    <p:cond delay="10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1000"/>
                                        <p:tgtEl>
                                          <p:spTgt spid="33"/>
                                        </p:tgtEl>
                                      </p:cBhvr>
                                    </p:animEffect>
                                    <p:anim calcmode="lin" valueType="num">
                                      <p:cBhvr>
                                        <p:cTn id="28" dur="1000" fill="hold"/>
                                        <p:tgtEl>
                                          <p:spTgt spid="33"/>
                                        </p:tgtEl>
                                        <p:attrNameLst>
                                          <p:attrName>ppt_x</p:attrName>
                                        </p:attrNameLst>
                                      </p:cBhvr>
                                      <p:tavLst>
                                        <p:tav tm="0">
                                          <p:val>
                                            <p:strVal val="#ppt_x"/>
                                          </p:val>
                                        </p:tav>
                                        <p:tav tm="100000">
                                          <p:val>
                                            <p:strVal val="#ppt_x"/>
                                          </p:val>
                                        </p:tav>
                                      </p:tavLst>
                                    </p:anim>
                                    <p:anim calcmode="lin" valueType="num">
                                      <p:cBhvr>
                                        <p:cTn id="29" dur="1000" fill="hold"/>
                                        <p:tgtEl>
                                          <p:spTgt spid="33"/>
                                        </p:tgtEl>
                                        <p:attrNameLst>
                                          <p:attrName>ppt_y</p:attrName>
                                        </p:attrNameLst>
                                      </p:cBhvr>
                                      <p:tavLst>
                                        <p:tav tm="0">
                                          <p:val>
                                            <p:strVal val="#ppt_y+.1"/>
                                          </p:val>
                                        </p:tav>
                                        <p:tav tm="100000">
                                          <p:val>
                                            <p:strVal val="#ppt_y"/>
                                          </p:val>
                                        </p:tav>
                                      </p:tavLst>
                                    </p:anim>
                                  </p:childTnLst>
                                </p:cTn>
                              </p:par>
                            </p:childTnLst>
                          </p:cTn>
                        </p:par>
                        <p:par>
                          <p:cTn id="30" fill="hold">
                            <p:stCondLst>
                              <p:cond delay="5000"/>
                            </p:stCondLst>
                            <p:childTnLst>
                              <p:par>
                                <p:cTn id="31" presetID="22" presetClass="entr" presetSubtype="8" fill="hold"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par>
                          <p:cTn id="34" fill="hold">
                            <p:stCondLst>
                              <p:cond delay="5500"/>
                            </p:stCondLst>
                            <p:childTnLst>
                              <p:par>
                                <p:cTn id="35" presetID="17" presetClass="entr" presetSubtype="10"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p:cTn id="37" dur="500" fill="hold"/>
                                        <p:tgtEl>
                                          <p:spTgt spid="25"/>
                                        </p:tgtEl>
                                        <p:attrNameLst>
                                          <p:attrName>ppt_w</p:attrName>
                                        </p:attrNameLst>
                                      </p:cBhvr>
                                      <p:tavLst>
                                        <p:tav tm="0">
                                          <p:val>
                                            <p:fltVal val="0"/>
                                          </p:val>
                                        </p:tav>
                                        <p:tav tm="100000">
                                          <p:val>
                                            <p:strVal val="#ppt_w"/>
                                          </p:val>
                                        </p:tav>
                                      </p:tavLst>
                                    </p:anim>
                                    <p:anim calcmode="lin" valueType="num">
                                      <p:cBhvr>
                                        <p:cTn id="38" dur="500" fill="hold"/>
                                        <p:tgtEl>
                                          <p:spTgt spid="25"/>
                                        </p:tgtEl>
                                        <p:attrNameLst>
                                          <p:attrName>ppt_h</p:attrName>
                                        </p:attrNameLst>
                                      </p:cBhvr>
                                      <p:tavLst>
                                        <p:tav tm="0">
                                          <p:val>
                                            <p:strVal val="#ppt_h"/>
                                          </p:val>
                                        </p:tav>
                                        <p:tav tm="100000">
                                          <p:val>
                                            <p:strVal val="#ppt_h"/>
                                          </p:val>
                                        </p:tav>
                                      </p:tavLst>
                                    </p:anim>
                                  </p:childTnLst>
                                </p:cTn>
                              </p:par>
                            </p:childTnLst>
                          </p:cTn>
                        </p:par>
                        <p:par>
                          <p:cTn id="39" fill="hold">
                            <p:stCondLst>
                              <p:cond delay="6000"/>
                            </p:stCondLst>
                            <p:childTnLst>
                              <p:par>
                                <p:cTn id="40" presetID="2" presetClass="entr" presetSubtype="2" fill="hold" grpId="0" nodeType="afterEffect">
                                  <p:stCondLst>
                                    <p:cond delay="50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1+#ppt_w/2"/>
                                          </p:val>
                                        </p:tav>
                                        <p:tav tm="100000">
                                          <p:val>
                                            <p:strVal val="#ppt_x"/>
                                          </p:val>
                                        </p:tav>
                                      </p:tavLst>
                                    </p:anim>
                                    <p:anim calcmode="lin" valueType="num">
                                      <p:cBhvr additive="base">
                                        <p:cTn id="43" dur="500" fill="hold"/>
                                        <p:tgtEl>
                                          <p:spTgt spid="32"/>
                                        </p:tgtEl>
                                        <p:attrNameLst>
                                          <p:attrName>ppt_y</p:attrName>
                                        </p:attrNameLst>
                                      </p:cBhvr>
                                      <p:tavLst>
                                        <p:tav tm="0">
                                          <p:val>
                                            <p:strVal val="#ppt_y"/>
                                          </p:val>
                                        </p:tav>
                                        <p:tav tm="100000">
                                          <p:val>
                                            <p:strVal val="#ppt_y"/>
                                          </p:val>
                                        </p:tav>
                                      </p:tavLst>
                                    </p:anim>
                                  </p:childTnLst>
                                </p:cTn>
                              </p:par>
                            </p:childTnLst>
                          </p:cTn>
                        </p:par>
                        <p:par>
                          <p:cTn id="44" fill="hold">
                            <p:stCondLst>
                              <p:cond delay="7000"/>
                            </p:stCondLst>
                            <p:childTnLst>
                              <p:par>
                                <p:cTn id="45" presetID="17" presetClass="entr" presetSubtype="1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strVal val="#ppt_h"/>
                                          </p:val>
                                        </p:tav>
                                        <p:tav tm="100000">
                                          <p:val>
                                            <p:strVal val="#ppt_h"/>
                                          </p:val>
                                        </p:tav>
                                      </p:tavLst>
                                    </p:anim>
                                  </p:childTnLst>
                                </p:cTn>
                              </p:par>
                            </p:childTnLst>
                          </p:cTn>
                        </p:par>
                        <p:par>
                          <p:cTn id="49" fill="hold">
                            <p:stCondLst>
                              <p:cond delay="7500"/>
                            </p:stCondLst>
                            <p:childTnLst>
                              <p:par>
                                <p:cTn id="50" presetID="2" presetClass="entr" presetSubtype="2" fill="hold" grpId="0" nodeType="afterEffect">
                                  <p:stCondLst>
                                    <p:cond delay="500"/>
                                  </p:stCondLst>
                                  <p:childTnLst>
                                    <p:set>
                                      <p:cBhvr>
                                        <p:cTn id="51" dur="1" fill="hold">
                                          <p:stCondLst>
                                            <p:cond delay="0"/>
                                          </p:stCondLst>
                                        </p:cTn>
                                        <p:tgtEl>
                                          <p:spTgt spid="35"/>
                                        </p:tgtEl>
                                        <p:attrNameLst>
                                          <p:attrName>style.visibility</p:attrName>
                                        </p:attrNameLst>
                                      </p:cBhvr>
                                      <p:to>
                                        <p:strVal val="visible"/>
                                      </p:to>
                                    </p:set>
                                    <p:anim calcmode="lin" valueType="num">
                                      <p:cBhvr additive="base">
                                        <p:cTn id="52" dur="500" fill="hold"/>
                                        <p:tgtEl>
                                          <p:spTgt spid="35"/>
                                        </p:tgtEl>
                                        <p:attrNameLst>
                                          <p:attrName>ppt_x</p:attrName>
                                        </p:attrNameLst>
                                      </p:cBhvr>
                                      <p:tavLst>
                                        <p:tav tm="0">
                                          <p:val>
                                            <p:strVal val="1+#ppt_w/2"/>
                                          </p:val>
                                        </p:tav>
                                        <p:tav tm="100000">
                                          <p:val>
                                            <p:strVal val="#ppt_x"/>
                                          </p:val>
                                        </p:tav>
                                      </p:tavLst>
                                    </p:anim>
                                    <p:anim calcmode="lin" valueType="num">
                                      <p:cBhvr additive="base">
                                        <p:cTn id="53"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2" grpId="0"/>
      <p:bldP spid="33" grpId="0"/>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8" name="组合 187">
            <a:extLst>
              <a:ext uri="{FF2B5EF4-FFF2-40B4-BE49-F238E27FC236}">
                <a16:creationId xmlns:a16="http://schemas.microsoft.com/office/drawing/2014/main" id="{FD473426-6E42-41F0-8527-0F1837C79EC7}"/>
              </a:ext>
            </a:extLst>
          </p:cNvPr>
          <p:cNvGrpSpPr/>
          <p:nvPr/>
        </p:nvGrpSpPr>
        <p:grpSpPr>
          <a:xfrm>
            <a:off x="631794" y="187110"/>
            <a:ext cx="1769243" cy="858863"/>
            <a:chOff x="2655276" y="1872762"/>
            <a:chExt cx="1459524" cy="708513"/>
          </a:xfrm>
        </p:grpSpPr>
        <p:grpSp>
          <p:nvGrpSpPr>
            <p:cNvPr id="189" name="组合 188">
              <a:extLst>
                <a:ext uri="{FF2B5EF4-FFF2-40B4-BE49-F238E27FC236}">
                  <a16:creationId xmlns:a16="http://schemas.microsoft.com/office/drawing/2014/main" id="{569339C8-669C-47D5-B66E-D09F8205F6C2}"/>
                </a:ext>
              </a:extLst>
            </p:cNvPr>
            <p:cNvGrpSpPr/>
            <p:nvPr/>
          </p:nvGrpSpPr>
          <p:grpSpPr>
            <a:xfrm>
              <a:off x="2655276" y="1872762"/>
              <a:ext cx="1459524" cy="708513"/>
              <a:chOff x="2655276" y="1872762"/>
              <a:chExt cx="1459524" cy="708513"/>
            </a:xfrm>
          </p:grpSpPr>
          <p:sp>
            <p:nvSpPr>
              <p:cNvPr id="191" name="矩形 190">
                <a:extLst>
                  <a:ext uri="{FF2B5EF4-FFF2-40B4-BE49-F238E27FC236}">
                    <a16:creationId xmlns:a16="http://schemas.microsoft.com/office/drawing/2014/main" id="{864C4135-D5C8-453E-B1E7-F50F2C0F8B35}"/>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2" name="图片 191">
                <a:extLst>
                  <a:ext uri="{FF2B5EF4-FFF2-40B4-BE49-F238E27FC236}">
                    <a16:creationId xmlns:a16="http://schemas.microsoft.com/office/drawing/2014/main" id="{E158B21D-B200-430B-82F0-24351FD6D2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90" name="矩形 189">
              <a:extLst>
                <a:ext uri="{FF2B5EF4-FFF2-40B4-BE49-F238E27FC236}">
                  <a16:creationId xmlns:a16="http://schemas.microsoft.com/office/drawing/2014/main" id="{6670E739-BFF3-4671-BCBC-2C19FBFDEEEE}"/>
                </a:ext>
              </a:extLst>
            </p:cNvPr>
            <p:cNvSpPr/>
            <p:nvPr/>
          </p:nvSpPr>
          <p:spPr>
            <a:xfrm>
              <a:off x="2674121" y="1971497"/>
              <a:ext cx="1421829"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可研调整管理</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92" name="文本框 91">
            <a:extLst>
              <a:ext uri="{FF2B5EF4-FFF2-40B4-BE49-F238E27FC236}">
                <a16:creationId xmlns:a16="http://schemas.microsoft.com/office/drawing/2014/main" id="{F85E97D1-8D2E-49B4-A444-8C7F34E46341}"/>
              </a:ext>
            </a:extLst>
          </p:cNvPr>
          <p:cNvSpPr txBox="1"/>
          <p:nvPr/>
        </p:nvSpPr>
        <p:spPr>
          <a:xfrm>
            <a:off x="2378187" y="1433560"/>
            <a:ext cx="7435626" cy="400110"/>
          </a:xfrm>
          <a:prstGeom prst="rect">
            <a:avLst/>
          </a:prstGeom>
          <a:noFill/>
        </p:spPr>
        <p:txBody>
          <a:bodyPr wrap="square" rtlCol="0">
            <a:spAutoFit/>
          </a:bodyPr>
          <a:lstStyle/>
          <a:p>
            <a:pPr algn="ctr"/>
            <a:r>
              <a:rPr lang="zh-CN" altLang="en-US" sz="2000" b="1" dirty="0"/>
              <a:t>可研调整程序的分类</a:t>
            </a:r>
          </a:p>
        </p:txBody>
      </p:sp>
      <p:sp>
        <p:nvSpPr>
          <p:cNvPr id="16" name="文本框 15">
            <a:extLst>
              <a:ext uri="{FF2B5EF4-FFF2-40B4-BE49-F238E27FC236}">
                <a16:creationId xmlns:a16="http://schemas.microsoft.com/office/drawing/2014/main" id="{583A7490-9FA7-4431-9AF5-9E7EDF64262A}"/>
              </a:ext>
            </a:extLst>
          </p:cNvPr>
          <p:cNvSpPr txBox="1"/>
          <p:nvPr/>
        </p:nvSpPr>
        <p:spPr>
          <a:xfrm>
            <a:off x="3073393" y="2893434"/>
            <a:ext cx="6510055" cy="400110"/>
          </a:xfrm>
          <a:prstGeom prst="rect">
            <a:avLst/>
          </a:prstGeom>
          <a:noFill/>
        </p:spPr>
        <p:txBody>
          <a:bodyPr wrap="square" rtlCol="0">
            <a:spAutoFit/>
          </a:bodyPr>
          <a:lstStyle/>
          <a:p>
            <a:r>
              <a:rPr lang="zh-CN" altLang="en-US" sz="2000" dirty="0"/>
              <a:t>以国家电网公司文件或省公司文件形式批复</a:t>
            </a:r>
          </a:p>
        </p:txBody>
      </p:sp>
      <p:sp>
        <p:nvSpPr>
          <p:cNvPr id="17" name="文本框 16">
            <a:extLst>
              <a:ext uri="{FF2B5EF4-FFF2-40B4-BE49-F238E27FC236}">
                <a16:creationId xmlns:a16="http://schemas.microsoft.com/office/drawing/2014/main" id="{553FCF85-2600-4289-966F-DBF24335A0E6}"/>
              </a:ext>
            </a:extLst>
          </p:cNvPr>
          <p:cNvSpPr txBox="1"/>
          <p:nvPr/>
        </p:nvSpPr>
        <p:spPr>
          <a:xfrm>
            <a:off x="3085284" y="2221257"/>
            <a:ext cx="1555759" cy="400110"/>
          </a:xfrm>
          <a:prstGeom prst="rect">
            <a:avLst/>
          </a:prstGeom>
          <a:noFill/>
        </p:spPr>
        <p:txBody>
          <a:bodyPr wrap="square" rtlCol="0">
            <a:spAutoFit/>
          </a:bodyPr>
          <a:lstStyle/>
          <a:p>
            <a:r>
              <a:rPr lang="zh-CN" altLang="en-US" sz="2000" b="1" dirty="0"/>
              <a:t>复审</a:t>
            </a:r>
          </a:p>
        </p:txBody>
      </p:sp>
      <p:cxnSp>
        <p:nvCxnSpPr>
          <p:cNvPr id="18" name="直接连接符 17">
            <a:extLst>
              <a:ext uri="{FF2B5EF4-FFF2-40B4-BE49-F238E27FC236}">
                <a16:creationId xmlns:a16="http://schemas.microsoft.com/office/drawing/2014/main" id="{E444D75E-ED03-48CF-9558-BE5BBC1AC118}"/>
              </a:ext>
            </a:extLst>
          </p:cNvPr>
          <p:cNvCxnSpPr>
            <a:cxnSpLocks/>
          </p:cNvCxnSpPr>
          <p:nvPr/>
        </p:nvCxnSpPr>
        <p:spPr>
          <a:xfrm>
            <a:off x="3170555" y="2693310"/>
            <a:ext cx="5832000" cy="0"/>
          </a:xfrm>
          <a:prstGeom prst="line">
            <a:avLst/>
          </a:prstGeom>
          <a:ln w="12700">
            <a:gradFill>
              <a:gsLst>
                <a:gs pos="0">
                  <a:srgbClr val="71E3B8"/>
                </a:gs>
                <a:gs pos="100000">
                  <a:srgbClr val="27B4DB"/>
                </a:gs>
              </a:gsLst>
              <a:lin ang="5400000" scaled="1"/>
            </a:gra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CAA61F86-37C4-4E39-8ABA-6BA3B4EFA7F6}"/>
              </a:ext>
            </a:extLst>
          </p:cNvPr>
          <p:cNvSpPr txBox="1"/>
          <p:nvPr/>
        </p:nvSpPr>
        <p:spPr>
          <a:xfrm>
            <a:off x="3073392" y="4401138"/>
            <a:ext cx="6510055" cy="400110"/>
          </a:xfrm>
          <a:prstGeom prst="rect">
            <a:avLst/>
          </a:prstGeom>
          <a:noFill/>
        </p:spPr>
        <p:txBody>
          <a:bodyPr wrap="square" rtlCol="0">
            <a:spAutoFit/>
          </a:bodyPr>
          <a:lstStyle/>
          <a:p>
            <a:r>
              <a:rPr lang="zh-CN" altLang="en-US" sz="2000" dirty="0"/>
              <a:t>以国家电网公司部门文件或省公司部门文件形式批复</a:t>
            </a:r>
          </a:p>
        </p:txBody>
      </p:sp>
      <p:sp>
        <p:nvSpPr>
          <p:cNvPr id="33" name="文本框 32">
            <a:extLst>
              <a:ext uri="{FF2B5EF4-FFF2-40B4-BE49-F238E27FC236}">
                <a16:creationId xmlns:a16="http://schemas.microsoft.com/office/drawing/2014/main" id="{208C9425-D720-49F1-B62A-A9DB22BDA45E}"/>
              </a:ext>
            </a:extLst>
          </p:cNvPr>
          <p:cNvSpPr txBox="1"/>
          <p:nvPr/>
        </p:nvSpPr>
        <p:spPr>
          <a:xfrm>
            <a:off x="3073393" y="3691457"/>
            <a:ext cx="2165357" cy="400110"/>
          </a:xfrm>
          <a:prstGeom prst="rect">
            <a:avLst/>
          </a:prstGeom>
          <a:noFill/>
        </p:spPr>
        <p:txBody>
          <a:bodyPr wrap="square" rtlCol="0">
            <a:spAutoFit/>
          </a:bodyPr>
          <a:lstStyle/>
          <a:p>
            <a:r>
              <a:rPr lang="zh-CN" altLang="en-US" sz="2000" b="1" dirty="0"/>
              <a:t>复核</a:t>
            </a:r>
          </a:p>
        </p:txBody>
      </p:sp>
      <p:cxnSp>
        <p:nvCxnSpPr>
          <p:cNvPr id="34" name="直接连接符 33">
            <a:extLst>
              <a:ext uri="{FF2B5EF4-FFF2-40B4-BE49-F238E27FC236}">
                <a16:creationId xmlns:a16="http://schemas.microsoft.com/office/drawing/2014/main" id="{150F20E7-B183-4867-93DB-38E004EF4AA5}"/>
              </a:ext>
            </a:extLst>
          </p:cNvPr>
          <p:cNvCxnSpPr>
            <a:cxnSpLocks/>
          </p:cNvCxnSpPr>
          <p:nvPr/>
        </p:nvCxnSpPr>
        <p:spPr>
          <a:xfrm>
            <a:off x="3158665" y="4163510"/>
            <a:ext cx="5832935" cy="26945"/>
          </a:xfrm>
          <a:prstGeom prst="line">
            <a:avLst/>
          </a:prstGeom>
          <a:ln w="12700">
            <a:gradFill>
              <a:gsLst>
                <a:gs pos="0">
                  <a:srgbClr val="71E3B8"/>
                </a:gs>
                <a:gs pos="100000">
                  <a:srgbClr val="27B4DB"/>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A044B7F0-F9C7-4CF5-B6A5-EDECDEBD7BD9}"/>
              </a:ext>
            </a:extLst>
          </p:cNvPr>
          <p:cNvGrpSpPr/>
          <p:nvPr/>
        </p:nvGrpSpPr>
        <p:grpSpPr>
          <a:xfrm>
            <a:off x="2098032" y="2695460"/>
            <a:ext cx="696696" cy="694458"/>
            <a:chOff x="5108575" y="2444751"/>
            <a:chExt cx="1976438" cy="1970088"/>
          </a:xfrm>
          <a:gradFill>
            <a:gsLst>
              <a:gs pos="0">
                <a:srgbClr val="71E3B8"/>
              </a:gs>
              <a:gs pos="100000">
                <a:srgbClr val="27B4DB"/>
              </a:gs>
            </a:gsLst>
            <a:lin ang="5400000" scaled="1"/>
          </a:gradFill>
        </p:grpSpPr>
        <p:sp>
          <p:nvSpPr>
            <p:cNvPr id="6" name="Freeform 5">
              <a:extLst>
                <a:ext uri="{FF2B5EF4-FFF2-40B4-BE49-F238E27FC236}">
                  <a16:creationId xmlns:a16="http://schemas.microsoft.com/office/drawing/2014/main" id="{47996AF4-46AE-4094-90F6-48F073111D2F}"/>
                </a:ext>
              </a:extLst>
            </p:cNvPr>
            <p:cNvSpPr>
              <a:spLocks/>
            </p:cNvSpPr>
            <p:nvPr/>
          </p:nvSpPr>
          <p:spPr bwMode="auto">
            <a:xfrm>
              <a:off x="5392738" y="2684463"/>
              <a:ext cx="1409700" cy="57150"/>
            </a:xfrm>
            <a:custGeom>
              <a:avLst/>
              <a:gdLst>
                <a:gd name="T0" fmla="*/ 1962 w 2001"/>
                <a:gd name="T1" fmla="*/ 82 h 82"/>
                <a:gd name="T2" fmla="*/ 38 w 2001"/>
                <a:gd name="T3" fmla="*/ 82 h 82"/>
                <a:gd name="T4" fmla="*/ 0 w 2001"/>
                <a:gd name="T5" fmla="*/ 43 h 82"/>
                <a:gd name="T6" fmla="*/ 0 w 2001"/>
                <a:gd name="T7" fmla="*/ 38 h 82"/>
                <a:gd name="T8" fmla="*/ 38 w 2001"/>
                <a:gd name="T9" fmla="*/ 0 h 82"/>
                <a:gd name="T10" fmla="*/ 1962 w 2001"/>
                <a:gd name="T11" fmla="*/ 0 h 82"/>
                <a:gd name="T12" fmla="*/ 2001 w 2001"/>
                <a:gd name="T13" fmla="*/ 38 h 82"/>
                <a:gd name="T14" fmla="*/ 2001 w 2001"/>
                <a:gd name="T15" fmla="*/ 43 h 82"/>
                <a:gd name="T16" fmla="*/ 1962 w 2001"/>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1" h="82">
                  <a:moveTo>
                    <a:pt x="1962" y="82"/>
                  </a:moveTo>
                  <a:lnTo>
                    <a:pt x="38" y="82"/>
                  </a:lnTo>
                  <a:cubicBezTo>
                    <a:pt x="18" y="82"/>
                    <a:pt x="0" y="64"/>
                    <a:pt x="0" y="43"/>
                  </a:cubicBezTo>
                  <a:lnTo>
                    <a:pt x="0" y="38"/>
                  </a:lnTo>
                  <a:cubicBezTo>
                    <a:pt x="0" y="17"/>
                    <a:pt x="18" y="0"/>
                    <a:pt x="38" y="0"/>
                  </a:cubicBezTo>
                  <a:lnTo>
                    <a:pt x="1962" y="0"/>
                  </a:lnTo>
                  <a:cubicBezTo>
                    <a:pt x="1983" y="0"/>
                    <a:pt x="2001" y="17"/>
                    <a:pt x="2001" y="38"/>
                  </a:cubicBezTo>
                  <a:lnTo>
                    <a:pt x="2001" y="43"/>
                  </a:lnTo>
                  <a:cubicBezTo>
                    <a:pt x="2001" y="64"/>
                    <a:pt x="1985" y="82"/>
                    <a:pt x="1962" y="82"/>
                  </a:cubicBezTo>
                  <a:close/>
                </a:path>
              </a:pathLst>
            </a:custGeom>
            <a:grpFill/>
            <a:ln w="25400">
              <a:gradFill>
                <a:gsLst>
                  <a:gs pos="0">
                    <a:srgbClr val="71E3B8"/>
                  </a:gs>
                  <a:gs pos="100000">
                    <a:srgbClr val="27B4DB"/>
                  </a:gs>
                </a:gsLst>
                <a:lin ang="5400000" scaled="1"/>
              </a:gra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6">
              <a:extLst>
                <a:ext uri="{FF2B5EF4-FFF2-40B4-BE49-F238E27FC236}">
                  <a16:creationId xmlns:a16="http://schemas.microsoft.com/office/drawing/2014/main" id="{0CF0C727-6F51-4417-BA7D-E2018C441B65}"/>
                </a:ext>
              </a:extLst>
            </p:cNvPr>
            <p:cNvSpPr>
              <a:spLocks/>
            </p:cNvSpPr>
            <p:nvPr/>
          </p:nvSpPr>
          <p:spPr bwMode="auto">
            <a:xfrm>
              <a:off x="5392738" y="3070226"/>
              <a:ext cx="561975" cy="57150"/>
            </a:xfrm>
            <a:custGeom>
              <a:avLst/>
              <a:gdLst>
                <a:gd name="T0" fmla="*/ 761 w 799"/>
                <a:gd name="T1" fmla="*/ 82 h 82"/>
                <a:gd name="T2" fmla="*/ 38 w 799"/>
                <a:gd name="T3" fmla="*/ 82 h 82"/>
                <a:gd name="T4" fmla="*/ 0 w 799"/>
                <a:gd name="T5" fmla="*/ 44 h 82"/>
                <a:gd name="T6" fmla="*/ 0 w 799"/>
                <a:gd name="T7" fmla="*/ 39 h 82"/>
                <a:gd name="T8" fmla="*/ 38 w 799"/>
                <a:gd name="T9" fmla="*/ 0 h 82"/>
                <a:gd name="T10" fmla="*/ 761 w 799"/>
                <a:gd name="T11" fmla="*/ 0 h 82"/>
                <a:gd name="T12" fmla="*/ 799 w 799"/>
                <a:gd name="T13" fmla="*/ 39 h 82"/>
                <a:gd name="T14" fmla="*/ 799 w 799"/>
                <a:gd name="T15" fmla="*/ 44 h 82"/>
                <a:gd name="T16" fmla="*/ 761 w 799"/>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9" h="82">
                  <a:moveTo>
                    <a:pt x="761" y="82"/>
                  </a:moveTo>
                  <a:lnTo>
                    <a:pt x="38" y="82"/>
                  </a:lnTo>
                  <a:cubicBezTo>
                    <a:pt x="18" y="82"/>
                    <a:pt x="0" y="64"/>
                    <a:pt x="0" y="44"/>
                  </a:cubicBezTo>
                  <a:lnTo>
                    <a:pt x="0" y="39"/>
                  </a:lnTo>
                  <a:cubicBezTo>
                    <a:pt x="0" y="18"/>
                    <a:pt x="18" y="0"/>
                    <a:pt x="38" y="0"/>
                  </a:cubicBezTo>
                  <a:lnTo>
                    <a:pt x="761" y="0"/>
                  </a:lnTo>
                  <a:cubicBezTo>
                    <a:pt x="782" y="0"/>
                    <a:pt x="799" y="18"/>
                    <a:pt x="799" y="39"/>
                  </a:cubicBezTo>
                  <a:lnTo>
                    <a:pt x="799" y="44"/>
                  </a:lnTo>
                  <a:cubicBezTo>
                    <a:pt x="799" y="64"/>
                    <a:pt x="782" y="82"/>
                    <a:pt x="761" y="82"/>
                  </a:cubicBezTo>
                  <a:close/>
                </a:path>
              </a:pathLst>
            </a:custGeom>
            <a:grpFill/>
            <a:ln w="25400">
              <a:gradFill>
                <a:gsLst>
                  <a:gs pos="0">
                    <a:srgbClr val="71E3B8"/>
                  </a:gs>
                  <a:gs pos="100000">
                    <a:srgbClr val="27B4DB"/>
                  </a:gs>
                </a:gsLst>
                <a:lin ang="5400000" scaled="1"/>
              </a:gra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7">
              <a:extLst>
                <a:ext uri="{FF2B5EF4-FFF2-40B4-BE49-F238E27FC236}">
                  <a16:creationId xmlns:a16="http://schemas.microsoft.com/office/drawing/2014/main" id="{24AEEACC-D152-4AD3-BE48-6D1571A945BB}"/>
                </a:ext>
              </a:extLst>
            </p:cNvPr>
            <p:cNvSpPr>
              <a:spLocks/>
            </p:cNvSpPr>
            <p:nvPr/>
          </p:nvSpPr>
          <p:spPr bwMode="auto">
            <a:xfrm>
              <a:off x="5392738" y="3440113"/>
              <a:ext cx="427038" cy="57150"/>
            </a:xfrm>
            <a:custGeom>
              <a:avLst/>
              <a:gdLst>
                <a:gd name="T0" fmla="*/ 569 w 607"/>
                <a:gd name="T1" fmla="*/ 81 h 81"/>
                <a:gd name="T2" fmla="*/ 38 w 607"/>
                <a:gd name="T3" fmla="*/ 81 h 81"/>
                <a:gd name="T4" fmla="*/ 0 w 607"/>
                <a:gd name="T5" fmla="*/ 43 h 81"/>
                <a:gd name="T6" fmla="*/ 0 w 607"/>
                <a:gd name="T7" fmla="*/ 38 h 81"/>
                <a:gd name="T8" fmla="*/ 38 w 607"/>
                <a:gd name="T9" fmla="*/ 0 h 81"/>
                <a:gd name="T10" fmla="*/ 569 w 607"/>
                <a:gd name="T11" fmla="*/ 0 h 81"/>
                <a:gd name="T12" fmla="*/ 607 w 607"/>
                <a:gd name="T13" fmla="*/ 38 h 81"/>
                <a:gd name="T14" fmla="*/ 607 w 607"/>
                <a:gd name="T15" fmla="*/ 43 h 81"/>
                <a:gd name="T16" fmla="*/ 569 w 607"/>
                <a:gd name="T1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7" h="81">
                  <a:moveTo>
                    <a:pt x="569" y="81"/>
                  </a:moveTo>
                  <a:lnTo>
                    <a:pt x="38" y="81"/>
                  </a:lnTo>
                  <a:cubicBezTo>
                    <a:pt x="18" y="81"/>
                    <a:pt x="0" y="64"/>
                    <a:pt x="0" y="43"/>
                  </a:cubicBezTo>
                  <a:lnTo>
                    <a:pt x="0" y="38"/>
                  </a:lnTo>
                  <a:cubicBezTo>
                    <a:pt x="0" y="17"/>
                    <a:pt x="18" y="0"/>
                    <a:pt x="38" y="0"/>
                  </a:cubicBezTo>
                  <a:lnTo>
                    <a:pt x="569" y="0"/>
                  </a:lnTo>
                  <a:cubicBezTo>
                    <a:pt x="589" y="0"/>
                    <a:pt x="607" y="17"/>
                    <a:pt x="607" y="38"/>
                  </a:cubicBezTo>
                  <a:lnTo>
                    <a:pt x="607" y="43"/>
                  </a:lnTo>
                  <a:cubicBezTo>
                    <a:pt x="607" y="64"/>
                    <a:pt x="591" y="81"/>
                    <a:pt x="569" y="81"/>
                  </a:cubicBezTo>
                  <a:close/>
                </a:path>
              </a:pathLst>
            </a:custGeom>
            <a:grpFill/>
            <a:ln w="25400">
              <a:gradFill>
                <a:gsLst>
                  <a:gs pos="0">
                    <a:srgbClr val="71E3B8"/>
                  </a:gs>
                  <a:gs pos="100000">
                    <a:srgbClr val="27B4DB"/>
                  </a:gs>
                </a:gsLst>
                <a:lin ang="5400000" scaled="1"/>
              </a:gra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8">
              <a:extLst>
                <a:ext uri="{FF2B5EF4-FFF2-40B4-BE49-F238E27FC236}">
                  <a16:creationId xmlns:a16="http://schemas.microsoft.com/office/drawing/2014/main" id="{FA8AB691-4906-4DA9-A8B5-049372A28FF0}"/>
                </a:ext>
              </a:extLst>
            </p:cNvPr>
            <p:cNvSpPr>
              <a:spLocks/>
            </p:cNvSpPr>
            <p:nvPr/>
          </p:nvSpPr>
          <p:spPr bwMode="auto">
            <a:xfrm>
              <a:off x="6178550" y="3730626"/>
              <a:ext cx="541338" cy="122238"/>
            </a:xfrm>
            <a:custGeom>
              <a:avLst/>
              <a:gdLst>
                <a:gd name="T0" fmla="*/ 684 w 770"/>
                <a:gd name="T1" fmla="*/ 173 h 173"/>
                <a:gd name="T2" fmla="*/ 86 w 770"/>
                <a:gd name="T3" fmla="*/ 173 h 173"/>
                <a:gd name="T4" fmla="*/ 0 w 770"/>
                <a:gd name="T5" fmla="*/ 86 h 173"/>
                <a:gd name="T6" fmla="*/ 0 w 770"/>
                <a:gd name="T7" fmla="*/ 86 h 173"/>
                <a:gd name="T8" fmla="*/ 86 w 770"/>
                <a:gd name="T9" fmla="*/ 0 h 173"/>
                <a:gd name="T10" fmla="*/ 682 w 770"/>
                <a:gd name="T11" fmla="*/ 0 h 173"/>
                <a:gd name="T12" fmla="*/ 769 w 770"/>
                <a:gd name="T13" fmla="*/ 86 h 173"/>
                <a:gd name="T14" fmla="*/ 769 w 770"/>
                <a:gd name="T15" fmla="*/ 86 h 173"/>
                <a:gd name="T16" fmla="*/ 684 w 770"/>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0" h="173">
                  <a:moveTo>
                    <a:pt x="684" y="173"/>
                  </a:moveTo>
                  <a:lnTo>
                    <a:pt x="86" y="173"/>
                  </a:lnTo>
                  <a:cubicBezTo>
                    <a:pt x="38" y="173"/>
                    <a:pt x="0" y="135"/>
                    <a:pt x="0" y="86"/>
                  </a:cubicBezTo>
                  <a:lnTo>
                    <a:pt x="0" y="86"/>
                  </a:lnTo>
                  <a:cubicBezTo>
                    <a:pt x="0" y="38"/>
                    <a:pt x="38" y="0"/>
                    <a:pt x="86" y="0"/>
                  </a:cubicBezTo>
                  <a:lnTo>
                    <a:pt x="682" y="0"/>
                  </a:lnTo>
                  <a:cubicBezTo>
                    <a:pt x="730" y="0"/>
                    <a:pt x="769" y="38"/>
                    <a:pt x="769" y="86"/>
                  </a:cubicBezTo>
                  <a:lnTo>
                    <a:pt x="769" y="86"/>
                  </a:lnTo>
                  <a:cubicBezTo>
                    <a:pt x="770" y="135"/>
                    <a:pt x="730" y="173"/>
                    <a:pt x="684" y="173"/>
                  </a:cubicBezTo>
                  <a:close/>
                </a:path>
              </a:pathLst>
            </a:custGeom>
            <a:grpFill/>
            <a:ln w="25400">
              <a:gradFill>
                <a:gsLst>
                  <a:gs pos="0">
                    <a:srgbClr val="71E3B8"/>
                  </a:gs>
                  <a:gs pos="100000">
                    <a:srgbClr val="27B4DB"/>
                  </a:gs>
                </a:gsLst>
                <a:lin ang="5400000" scaled="1"/>
              </a:gra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9">
              <a:extLst>
                <a:ext uri="{FF2B5EF4-FFF2-40B4-BE49-F238E27FC236}">
                  <a16:creationId xmlns:a16="http://schemas.microsoft.com/office/drawing/2014/main" id="{DD266BC5-AB30-4AD1-B16F-CC5DB78F3A10}"/>
                </a:ext>
              </a:extLst>
            </p:cNvPr>
            <p:cNvSpPr>
              <a:spLocks/>
            </p:cNvSpPr>
            <p:nvPr/>
          </p:nvSpPr>
          <p:spPr bwMode="auto">
            <a:xfrm>
              <a:off x="6096000" y="3408363"/>
              <a:ext cx="706438" cy="122238"/>
            </a:xfrm>
            <a:custGeom>
              <a:avLst/>
              <a:gdLst>
                <a:gd name="T0" fmla="*/ 918 w 1004"/>
                <a:gd name="T1" fmla="*/ 173 h 173"/>
                <a:gd name="T2" fmla="*/ 86 w 1004"/>
                <a:gd name="T3" fmla="*/ 173 h 173"/>
                <a:gd name="T4" fmla="*/ 0 w 1004"/>
                <a:gd name="T5" fmla="*/ 86 h 173"/>
                <a:gd name="T6" fmla="*/ 0 w 1004"/>
                <a:gd name="T7" fmla="*/ 86 h 173"/>
                <a:gd name="T8" fmla="*/ 86 w 1004"/>
                <a:gd name="T9" fmla="*/ 0 h 173"/>
                <a:gd name="T10" fmla="*/ 916 w 1004"/>
                <a:gd name="T11" fmla="*/ 0 h 173"/>
                <a:gd name="T12" fmla="*/ 1003 w 1004"/>
                <a:gd name="T13" fmla="*/ 86 h 173"/>
                <a:gd name="T14" fmla="*/ 1003 w 1004"/>
                <a:gd name="T15" fmla="*/ 86 h 173"/>
                <a:gd name="T16" fmla="*/ 918 w 100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4" h="173">
                  <a:moveTo>
                    <a:pt x="918" y="173"/>
                  </a:moveTo>
                  <a:lnTo>
                    <a:pt x="86" y="173"/>
                  </a:lnTo>
                  <a:cubicBezTo>
                    <a:pt x="38" y="173"/>
                    <a:pt x="0" y="134"/>
                    <a:pt x="0" y="86"/>
                  </a:cubicBezTo>
                  <a:lnTo>
                    <a:pt x="0" y="86"/>
                  </a:lnTo>
                  <a:cubicBezTo>
                    <a:pt x="0" y="38"/>
                    <a:pt x="38" y="0"/>
                    <a:pt x="86" y="0"/>
                  </a:cubicBezTo>
                  <a:lnTo>
                    <a:pt x="916" y="0"/>
                  </a:lnTo>
                  <a:cubicBezTo>
                    <a:pt x="964" y="0"/>
                    <a:pt x="1003" y="38"/>
                    <a:pt x="1003" y="86"/>
                  </a:cubicBezTo>
                  <a:lnTo>
                    <a:pt x="1003" y="86"/>
                  </a:lnTo>
                  <a:cubicBezTo>
                    <a:pt x="1004" y="133"/>
                    <a:pt x="964" y="173"/>
                    <a:pt x="918" y="173"/>
                  </a:cubicBezTo>
                  <a:close/>
                </a:path>
              </a:pathLst>
            </a:custGeom>
            <a:grpFill/>
            <a:ln w="25400">
              <a:gradFill>
                <a:gsLst>
                  <a:gs pos="0">
                    <a:srgbClr val="71E3B8"/>
                  </a:gs>
                  <a:gs pos="100000">
                    <a:srgbClr val="27B4DB"/>
                  </a:gs>
                </a:gsLst>
                <a:lin ang="5400000" scaled="1"/>
              </a:gra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0">
              <a:extLst>
                <a:ext uri="{FF2B5EF4-FFF2-40B4-BE49-F238E27FC236}">
                  <a16:creationId xmlns:a16="http://schemas.microsoft.com/office/drawing/2014/main" id="{C25CA765-60A4-4F7F-9397-638CAFEE1D87}"/>
                </a:ext>
              </a:extLst>
            </p:cNvPr>
            <p:cNvSpPr>
              <a:spLocks/>
            </p:cNvSpPr>
            <p:nvPr/>
          </p:nvSpPr>
          <p:spPr bwMode="auto">
            <a:xfrm>
              <a:off x="5108575" y="2444751"/>
              <a:ext cx="1974850" cy="1970088"/>
            </a:xfrm>
            <a:custGeom>
              <a:avLst/>
              <a:gdLst>
                <a:gd name="T0" fmla="*/ 1360 w 2800"/>
                <a:gd name="T1" fmla="*/ 2715 h 2800"/>
                <a:gd name="T2" fmla="*/ 353 w 2800"/>
                <a:gd name="T3" fmla="*/ 2715 h 2800"/>
                <a:gd name="T4" fmla="*/ 84 w 2800"/>
                <a:gd name="T5" fmla="*/ 2446 h 2800"/>
                <a:gd name="T6" fmla="*/ 84 w 2800"/>
                <a:gd name="T7" fmla="*/ 353 h 2800"/>
                <a:gd name="T8" fmla="*/ 353 w 2800"/>
                <a:gd name="T9" fmla="*/ 84 h 2800"/>
                <a:gd name="T10" fmla="*/ 2448 w 2800"/>
                <a:gd name="T11" fmla="*/ 84 h 2800"/>
                <a:gd name="T12" fmla="*/ 2717 w 2800"/>
                <a:gd name="T13" fmla="*/ 353 h 2800"/>
                <a:gd name="T14" fmla="*/ 2717 w 2800"/>
                <a:gd name="T15" fmla="*/ 1365 h 2800"/>
                <a:gd name="T16" fmla="*/ 2759 w 2800"/>
                <a:gd name="T17" fmla="*/ 1407 h 2800"/>
                <a:gd name="T18" fmla="*/ 2759 w 2800"/>
                <a:gd name="T19" fmla="*/ 1407 h 2800"/>
                <a:gd name="T20" fmla="*/ 2800 w 2800"/>
                <a:gd name="T21" fmla="*/ 1365 h 2800"/>
                <a:gd name="T22" fmla="*/ 2800 w 2800"/>
                <a:gd name="T23" fmla="*/ 269 h 2800"/>
                <a:gd name="T24" fmla="*/ 2531 w 2800"/>
                <a:gd name="T25" fmla="*/ 0 h 2800"/>
                <a:gd name="T26" fmla="*/ 270 w 2800"/>
                <a:gd name="T27" fmla="*/ 0 h 2800"/>
                <a:gd name="T28" fmla="*/ 0 w 2800"/>
                <a:gd name="T29" fmla="*/ 269 h 2800"/>
                <a:gd name="T30" fmla="*/ 0 w 2800"/>
                <a:gd name="T31" fmla="*/ 2531 h 2800"/>
                <a:gd name="T32" fmla="*/ 270 w 2800"/>
                <a:gd name="T33" fmla="*/ 2800 h 2800"/>
                <a:gd name="T34" fmla="*/ 1360 w 2800"/>
                <a:gd name="T35" fmla="*/ 2800 h 2800"/>
                <a:gd name="T36" fmla="*/ 1402 w 2800"/>
                <a:gd name="T37" fmla="*/ 2759 h 2800"/>
                <a:gd name="T38" fmla="*/ 1402 w 2800"/>
                <a:gd name="T39" fmla="*/ 2759 h 2800"/>
                <a:gd name="T40" fmla="*/ 1360 w 2800"/>
                <a:gd name="T41" fmla="*/ 2715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00" h="2800">
                  <a:moveTo>
                    <a:pt x="1360" y="2715"/>
                  </a:moveTo>
                  <a:lnTo>
                    <a:pt x="353" y="2715"/>
                  </a:lnTo>
                  <a:cubicBezTo>
                    <a:pt x="157" y="2715"/>
                    <a:pt x="84" y="2642"/>
                    <a:pt x="84" y="2446"/>
                  </a:cubicBezTo>
                  <a:lnTo>
                    <a:pt x="84" y="353"/>
                  </a:lnTo>
                  <a:cubicBezTo>
                    <a:pt x="84" y="148"/>
                    <a:pt x="151" y="84"/>
                    <a:pt x="353" y="84"/>
                  </a:cubicBezTo>
                  <a:lnTo>
                    <a:pt x="2448" y="84"/>
                  </a:lnTo>
                  <a:cubicBezTo>
                    <a:pt x="2666" y="84"/>
                    <a:pt x="2717" y="149"/>
                    <a:pt x="2717" y="353"/>
                  </a:cubicBezTo>
                  <a:lnTo>
                    <a:pt x="2717" y="1365"/>
                  </a:lnTo>
                  <a:cubicBezTo>
                    <a:pt x="2717" y="1387"/>
                    <a:pt x="2736" y="1407"/>
                    <a:pt x="2759" y="1407"/>
                  </a:cubicBezTo>
                  <a:lnTo>
                    <a:pt x="2759" y="1407"/>
                  </a:lnTo>
                  <a:cubicBezTo>
                    <a:pt x="2781" y="1407"/>
                    <a:pt x="2800" y="1387"/>
                    <a:pt x="2800" y="1365"/>
                  </a:cubicBezTo>
                  <a:lnTo>
                    <a:pt x="2800" y="269"/>
                  </a:lnTo>
                  <a:cubicBezTo>
                    <a:pt x="2799" y="120"/>
                    <a:pt x="2679" y="0"/>
                    <a:pt x="2531" y="0"/>
                  </a:cubicBezTo>
                  <a:lnTo>
                    <a:pt x="270" y="0"/>
                  </a:lnTo>
                  <a:cubicBezTo>
                    <a:pt x="121" y="0"/>
                    <a:pt x="0" y="120"/>
                    <a:pt x="0" y="269"/>
                  </a:cubicBezTo>
                  <a:lnTo>
                    <a:pt x="0" y="2531"/>
                  </a:lnTo>
                  <a:cubicBezTo>
                    <a:pt x="0" y="2679"/>
                    <a:pt x="121" y="2800"/>
                    <a:pt x="270" y="2800"/>
                  </a:cubicBezTo>
                  <a:lnTo>
                    <a:pt x="1360" y="2800"/>
                  </a:lnTo>
                  <a:cubicBezTo>
                    <a:pt x="1383" y="2800"/>
                    <a:pt x="1402" y="2781"/>
                    <a:pt x="1402" y="2759"/>
                  </a:cubicBezTo>
                  <a:lnTo>
                    <a:pt x="1402" y="2759"/>
                  </a:lnTo>
                  <a:cubicBezTo>
                    <a:pt x="1402" y="2735"/>
                    <a:pt x="1383" y="2715"/>
                    <a:pt x="1360" y="2715"/>
                  </a:cubicBezTo>
                  <a:close/>
                </a:path>
              </a:pathLst>
            </a:custGeom>
            <a:grpFill/>
            <a:ln w="25400">
              <a:gradFill>
                <a:gsLst>
                  <a:gs pos="0">
                    <a:srgbClr val="71E3B8"/>
                  </a:gs>
                  <a:gs pos="100000">
                    <a:srgbClr val="27B4DB"/>
                  </a:gs>
                </a:gsLst>
                <a:lin ang="5400000" scaled="1"/>
              </a:gra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1">
              <a:extLst>
                <a:ext uri="{FF2B5EF4-FFF2-40B4-BE49-F238E27FC236}">
                  <a16:creationId xmlns:a16="http://schemas.microsoft.com/office/drawing/2014/main" id="{F87D272E-48AF-4ADF-A726-D626596A0E7F}"/>
                </a:ext>
              </a:extLst>
            </p:cNvPr>
            <p:cNvSpPr>
              <a:spLocks noEditPoints="1"/>
            </p:cNvSpPr>
            <p:nvPr/>
          </p:nvSpPr>
          <p:spPr bwMode="auto">
            <a:xfrm>
              <a:off x="5954713" y="3146426"/>
              <a:ext cx="1130300" cy="1266825"/>
            </a:xfrm>
            <a:custGeom>
              <a:avLst/>
              <a:gdLst>
                <a:gd name="T0" fmla="*/ 1572 w 1604"/>
                <a:gd name="T1" fmla="*/ 1582 h 1800"/>
                <a:gd name="T2" fmla="*/ 1230 w 1604"/>
                <a:gd name="T3" fmla="*/ 1150 h 1800"/>
                <a:gd name="T4" fmla="*/ 1397 w 1604"/>
                <a:gd name="T5" fmla="*/ 698 h 1800"/>
                <a:gd name="T6" fmla="*/ 699 w 1604"/>
                <a:gd name="T7" fmla="*/ 0 h 1800"/>
                <a:gd name="T8" fmla="*/ 0 w 1604"/>
                <a:gd name="T9" fmla="*/ 698 h 1800"/>
                <a:gd name="T10" fmla="*/ 699 w 1604"/>
                <a:gd name="T11" fmla="*/ 1396 h 1800"/>
                <a:gd name="T12" fmla="*/ 1022 w 1604"/>
                <a:gd name="T13" fmla="*/ 1318 h 1800"/>
                <a:gd name="T14" fmla="*/ 1362 w 1604"/>
                <a:gd name="T15" fmla="*/ 1749 h 1800"/>
                <a:gd name="T16" fmla="*/ 1451 w 1604"/>
                <a:gd name="T17" fmla="*/ 1798 h 1800"/>
                <a:gd name="T18" fmla="*/ 1468 w 1604"/>
                <a:gd name="T19" fmla="*/ 1800 h 1800"/>
                <a:gd name="T20" fmla="*/ 1551 w 1604"/>
                <a:gd name="T21" fmla="*/ 1771 h 1800"/>
                <a:gd name="T22" fmla="*/ 1600 w 1604"/>
                <a:gd name="T23" fmla="*/ 1682 h 1800"/>
                <a:gd name="T24" fmla="*/ 1572 w 1604"/>
                <a:gd name="T25" fmla="*/ 1582 h 1800"/>
                <a:gd name="T26" fmla="*/ 72 w 1604"/>
                <a:gd name="T27" fmla="*/ 698 h 1800"/>
                <a:gd name="T28" fmla="*/ 699 w 1604"/>
                <a:gd name="T29" fmla="*/ 72 h 1800"/>
                <a:gd name="T30" fmla="*/ 1325 w 1604"/>
                <a:gd name="T31" fmla="*/ 698 h 1800"/>
                <a:gd name="T32" fmla="*/ 699 w 1604"/>
                <a:gd name="T33" fmla="*/ 1324 h 1800"/>
                <a:gd name="T34" fmla="*/ 72 w 1604"/>
                <a:gd name="T35" fmla="*/ 698 h 1800"/>
                <a:gd name="T36" fmla="*/ 1533 w 1604"/>
                <a:gd name="T37" fmla="*/ 1674 h 1800"/>
                <a:gd name="T38" fmla="*/ 1508 w 1604"/>
                <a:gd name="T39" fmla="*/ 1718 h 1800"/>
                <a:gd name="T40" fmla="*/ 1458 w 1604"/>
                <a:gd name="T41" fmla="*/ 1733 h 1800"/>
                <a:gd name="T42" fmla="*/ 1413 w 1604"/>
                <a:gd name="T43" fmla="*/ 1707 h 1800"/>
                <a:gd name="T44" fmla="*/ 1078 w 1604"/>
                <a:gd name="T45" fmla="*/ 1283 h 1800"/>
                <a:gd name="T46" fmla="*/ 1182 w 1604"/>
                <a:gd name="T47" fmla="*/ 1199 h 1800"/>
                <a:gd name="T48" fmla="*/ 1517 w 1604"/>
                <a:gd name="T49" fmla="*/ 1624 h 1800"/>
                <a:gd name="T50" fmla="*/ 1533 w 1604"/>
                <a:gd name="T51" fmla="*/ 1674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4" h="1800">
                  <a:moveTo>
                    <a:pt x="1572" y="1582"/>
                  </a:moveTo>
                  <a:lnTo>
                    <a:pt x="1230" y="1150"/>
                  </a:lnTo>
                  <a:cubicBezTo>
                    <a:pt x="1335" y="1028"/>
                    <a:pt x="1397" y="869"/>
                    <a:pt x="1397" y="698"/>
                  </a:cubicBezTo>
                  <a:cubicBezTo>
                    <a:pt x="1397" y="312"/>
                    <a:pt x="1085" y="0"/>
                    <a:pt x="699" y="0"/>
                  </a:cubicBezTo>
                  <a:cubicBezTo>
                    <a:pt x="313" y="0"/>
                    <a:pt x="0" y="312"/>
                    <a:pt x="0" y="698"/>
                  </a:cubicBezTo>
                  <a:cubicBezTo>
                    <a:pt x="0" y="1084"/>
                    <a:pt x="313" y="1396"/>
                    <a:pt x="699" y="1396"/>
                  </a:cubicBezTo>
                  <a:cubicBezTo>
                    <a:pt x="816" y="1396"/>
                    <a:pt x="924" y="1368"/>
                    <a:pt x="1022" y="1318"/>
                  </a:cubicBezTo>
                  <a:lnTo>
                    <a:pt x="1362" y="1749"/>
                  </a:lnTo>
                  <a:cubicBezTo>
                    <a:pt x="1384" y="1778"/>
                    <a:pt x="1416" y="1795"/>
                    <a:pt x="1451" y="1798"/>
                  </a:cubicBezTo>
                  <a:cubicBezTo>
                    <a:pt x="1456" y="1798"/>
                    <a:pt x="1463" y="1800"/>
                    <a:pt x="1468" y="1800"/>
                  </a:cubicBezTo>
                  <a:cubicBezTo>
                    <a:pt x="1498" y="1800"/>
                    <a:pt x="1527" y="1790"/>
                    <a:pt x="1551" y="1771"/>
                  </a:cubicBezTo>
                  <a:cubicBezTo>
                    <a:pt x="1580" y="1749"/>
                    <a:pt x="1597" y="1717"/>
                    <a:pt x="1600" y="1682"/>
                  </a:cubicBezTo>
                  <a:cubicBezTo>
                    <a:pt x="1604" y="1645"/>
                    <a:pt x="1594" y="1611"/>
                    <a:pt x="1572" y="1582"/>
                  </a:cubicBezTo>
                  <a:close/>
                  <a:moveTo>
                    <a:pt x="72" y="698"/>
                  </a:moveTo>
                  <a:cubicBezTo>
                    <a:pt x="72" y="352"/>
                    <a:pt x="353" y="72"/>
                    <a:pt x="699" y="72"/>
                  </a:cubicBezTo>
                  <a:cubicBezTo>
                    <a:pt x="1045" y="72"/>
                    <a:pt x="1325" y="352"/>
                    <a:pt x="1325" y="698"/>
                  </a:cubicBezTo>
                  <a:cubicBezTo>
                    <a:pt x="1325" y="1044"/>
                    <a:pt x="1045" y="1324"/>
                    <a:pt x="699" y="1324"/>
                  </a:cubicBezTo>
                  <a:cubicBezTo>
                    <a:pt x="353" y="1324"/>
                    <a:pt x="72" y="1044"/>
                    <a:pt x="72" y="698"/>
                  </a:cubicBezTo>
                  <a:close/>
                  <a:moveTo>
                    <a:pt x="1533" y="1674"/>
                  </a:moveTo>
                  <a:cubicBezTo>
                    <a:pt x="1532" y="1691"/>
                    <a:pt x="1522" y="1707"/>
                    <a:pt x="1508" y="1718"/>
                  </a:cubicBezTo>
                  <a:cubicBezTo>
                    <a:pt x="1493" y="1730"/>
                    <a:pt x="1476" y="1734"/>
                    <a:pt x="1458" y="1733"/>
                  </a:cubicBezTo>
                  <a:cubicBezTo>
                    <a:pt x="1440" y="1731"/>
                    <a:pt x="1424" y="1722"/>
                    <a:pt x="1413" y="1707"/>
                  </a:cubicBezTo>
                  <a:lnTo>
                    <a:pt x="1078" y="1283"/>
                  </a:lnTo>
                  <a:cubicBezTo>
                    <a:pt x="1115" y="1259"/>
                    <a:pt x="1150" y="1230"/>
                    <a:pt x="1182" y="1199"/>
                  </a:cubicBezTo>
                  <a:lnTo>
                    <a:pt x="1517" y="1624"/>
                  </a:lnTo>
                  <a:cubicBezTo>
                    <a:pt x="1530" y="1638"/>
                    <a:pt x="1535" y="1656"/>
                    <a:pt x="1533" y="1674"/>
                  </a:cubicBezTo>
                  <a:close/>
                </a:path>
              </a:pathLst>
            </a:custGeom>
            <a:grpFill/>
            <a:ln w="25400">
              <a:gradFill>
                <a:gsLst>
                  <a:gs pos="0">
                    <a:srgbClr val="71E3B8"/>
                  </a:gs>
                  <a:gs pos="100000">
                    <a:srgbClr val="27B4DB"/>
                  </a:gs>
                </a:gsLst>
                <a:lin ang="5400000" scaled="1"/>
              </a:gra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8" name="Freeform 15">
            <a:extLst>
              <a:ext uri="{FF2B5EF4-FFF2-40B4-BE49-F238E27FC236}">
                <a16:creationId xmlns:a16="http://schemas.microsoft.com/office/drawing/2014/main" id="{A85F5B32-B643-4F70-ADC7-ABB627DBE6B5}"/>
              </a:ext>
            </a:extLst>
          </p:cNvPr>
          <p:cNvSpPr>
            <a:spLocks noEditPoints="1"/>
          </p:cNvSpPr>
          <p:nvPr/>
        </p:nvSpPr>
        <p:spPr bwMode="auto">
          <a:xfrm>
            <a:off x="2098032" y="4190455"/>
            <a:ext cx="723493" cy="723493"/>
          </a:xfrm>
          <a:custGeom>
            <a:avLst/>
            <a:gdLst>
              <a:gd name="T0" fmla="*/ 619 w 800"/>
              <a:gd name="T1" fmla="*/ 800 h 801"/>
              <a:gd name="T2" fmla="*/ 182 w 800"/>
              <a:gd name="T3" fmla="*/ 800 h 801"/>
              <a:gd name="T4" fmla="*/ 0 w 800"/>
              <a:gd name="T5" fmla="*/ 647 h 801"/>
              <a:gd name="T6" fmla="*/ 0 w 800"/>
              <a:gd name="T7" fmla="*/ 153 h 801"/>
              <a:gd name="T8" fmla="*/ 182 w 800"/>
              <a:gd name="T9" fmla="*/ 0 h 801"/>
              <a:gd name="T10" fmla="*/ 619 w 800"/>
              <a:gd name="T11" fmla="*/ 0 h 801"/>
              <a:gd name="T12" fmla="*/ 800 w 800"/>
              <a:gd name="T13" fmla="*/ 153 h 801"/>
              <a:gd name="T14" fmla="*/ 800 w 800"/>
              <a:gd name="T15" fmla="*/ 647 h 801"/>
              <a:gd name="T16" fmla="*/ 747 w 800"/>
              <a:gd name="T17" fmla="*/ 755 h 801"/>
              <a:gd name="T18" fmla="*/ 619 w 800"/>
              <a:gd name="T19" fmla="*/ 800 h 801"/>
              <a:gd name="T20" fmla="*/ 182 w 800"/>
              <a:gd name="T21" fmla="*/ 59 h 801"/>
              <a:gd name="T22" fmla="*/ 59 w 800"/>
              <a:gd name="T23" fmla="*/ 153 h 801"/>
              <a:gd name="T24" fmla="*/ 59 w 800"/>
              <a:gd name="T25" fmla="*/ 647 h 801"/>
              <a:gd name="T26" fmla="*/ 182 w 800"/>
              <a:gd name="T27" fmla="*/ 741 h 801"/>
              <a:gd name="T28" fmla="*/ 619 w 800"/>
              <a:gd name="T29" fmla="*/ 741 h 801"/>
              <a:gd name="T30" fmla="*/ 745 w 800"/>
              <a:gd name="T31" fmla="*/ 647 h 801"/>
              <a:gd name="T32" fmla="*/ 745 w 800"/>
              <a:gd name="T33" fmla="*/ 153 h 801"/>
              <a:gd name="T34" fmla="*/ 619 w 800"/>
              <a:gd name="T35" fmla="*/ 59 h 801"/>
              <a:gd name="T36" fmla="*/ 182 w 800"/>
              <a:gd name="T37" fmla="*/ 59 h 801"/>
              <a:gd name="T38" fmla="*/ 145 w 800"/>
              <a:gd name="T39" fmla="*/ 238 h 801"/>
              <a:gd name="T40" fmla="*/ 224 w 800"/>
              <a:gd name="T41" fmla="*/ 298 h 801"/>
              <a:gd name="T42" fmla="*/ 375 w 800"/>
              <a:gd name="T43" fmla="*/ 208 h 801"/>
              <a:gd name="T44" fmla="*/ 342 w 800"/>
              <a:gd name="T45" fmla="*/ 178 h 801"/>
              <a:gd name="T46" fmla="*/ 221 w 800"/>
              <a:gd name="T47" fmla="*/ 254 h 801"/>
              <a:gd name="T48" fmla="*/ 180 w 800"/>
              <a:gd name="T49" fmla="*/ 215 h 801"/>
              <a:gd name="T50" fmla="*/ 145 w 800"/>
              <a:gd name="T51" fmla="*/ 238 h 801"/>
              <a:gd name="T52" fmla="*/ 146 w 800"/>
              <a:gd name="T53" fmla="*/ 414 h 801"/>
              <a:gd name="T54" fmla="*/ 225 w 800"/>
              <a:gd name="T55" fmla="*/ 474 h 801"/>
              <a:gd name="T56" fmla="*/ 377 w 800"/>
              <a:gd name="T57" fmla="*/ 384 h 801"/>
              <a:gd name="T58" fmla="*/ 343 w 800"/>
              <a:gd name="T59" fmla="*/ 354 h 801"/>
              <a:gd name="T60" fmla="*/ 222 w 800"/>
              <a:gd name="T61" fmla="*/ 430 h 801"/>
              <a:gd name="T62" fmla="*/ 182 w 800"/>
              <a:gd name="T63" fmla="*/ 391 h 801"/>
              <a:gd name="T64" fmla="*/ 146 w 800"/>
              <a:gd name="T65" fmla="*/ 414 h 801"/>
              <a:gd name="T66" fmla="*/ 426 w 800"/>
              <a:gd name="T67" fmla="*/ 238 h 801"/>
              <a:gd name="T68" fmla="*/ 653 w 800"/>
              <a:gd name="T69" fmla="*/ 238 h 801"/>
              <a:gd name="T70" fmla="*/ 653 w 800"/>
              <a:gd name="T71" fmla="*/ 272 h 801"/>
              <a:gd name="T72" fmla="*/ 426 w 800"/>
              <a:gd name="T73" fmla="*/ 272 h 801"/>
              <a:gd name="T74" fmla="*/ 426 w 800"/>
              <a:gd name="T75" fmla="*/ 238 h 801"/>
              <a:gd name="T76" fmla="*/ 426 w 800"/>
              <a:gd name="T77" fmla="*/ 397 h 801"/>
              <a:gd name="T78" fmla="*/ 654 w 800"/>
              <a:gd name="T79" fmla="*/ 397 h 801"/>
              <a:gd name="T80" fmla="*/ 654 w 800"/>
              <a:gd name="T81" fmla="*/ 431 h 801"/>
              <a:gd name="T82" fmla="*/ 426 w 800"/>
              <a:gd name="T83" fmla="*/ 431 h 801"/>
              <a:gd name="T84" fmla="*/ 426 w 800"/>
              <a:gd name="T85" fmla="*/ 397 h 801"/>
              <a:gd name="T86" fmla="*/ 147 w 800"/>
              <a:gd name="T87" fmla="*/ 576 h 801"/>
              <a:gd name="T88" fmla="*/ 226 w 800"/>
              <a:gd name="T89" fmla="*/ 636 h 801"/>
              <a:gd name="T90" fmla="*/ 378 w 800"/>
              <a:gd name="T91" fmla="*/ 545 h 801"/>
              <a:gd name="T92" fmla="*/ 344 w 800"/>
              <a:gd name="T93" fmla="*/ 515 h 801"/>
              <a:gd name="T94" fmla="*/ 223 w 800"/>
              <a:gd name="T95" fmla="*/ 591 h 801"/>
              <a:gd name="T96" fmla="*/ 182 w 800"/>
              <a:gd name="T97" fmla="*/ 553 h 801"/>
              <a:gd name="T98" fmla="*/ 147 w 800"/>
              <a:gd name="T99" fmla="*/ 576 h 801"/>
              <a:gd name="T100" fmla="*/ 428 w 800"/>
              <a:gd name="T101" fmla="*/ 559 h 801"/>
              <a:gd name="T102" fmla="*/ 655 w 800"/>
              <a:gd name="T103" fmla="*/ 559 h 801"/>
              <a:gd name="T104" fmla="*/ 655 w 800"/>
              <a:gd name="T105" fmla="*/ 592 h 801"/>
              <a:gd name="T106" fmla="*/ 428 w 800"/>
              <a:gd name="T107" fmla="*/ 592 h 801"/>
              <a:gd name="T108" fmla="*/ 428 w 800"/>
              <a:gd name="T109" fmla="*/ 55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00" h="801">
                <a:moveTo>
                  <a:pt x="619" y="800"/>
                </a:moveTo>
                <a:cubicBezTo>
                  <a:pt x="182" y="800"/>
                  <a:pt x="182" y="800"/>
                  <a:pt x="182" y="800"/>
                </a:cubicBezTo>
                <a:cubicBezTo>
                  <a:pt x="82" y="800"/>
                  <a:pt x="0" y="732"/>
                  <a:pt x="0" y="647"/>
                </a:cubicBezTo>
                <a:cubicBezTo>
                  <a:pt x="0" y="153"/>
                  <a:pt x="0" y="153"/>
                  <a:pt x="0" y="153"/>
                </a:cubicBezTo>
                <a:cubicBezTo>
                  <a:pt x="0" y="68"/>
                  <a:pt x="81" y="0"/>
                  <a:pt x="182" y="0"/>
                </a:cubicBezTo>
                <a:cubicBezTo>
                  <a:pt x="619" y="0"/>
                  <a:pt x="619" y="0"/>
                  <a:pt x="619" y="0"/>
                </a:cubicBezTo>
                <a:cubicBezTo>
                  <a:pt x="719" y="0"/>
                  <a:pt x="800" y="68"/>
                  <a:pt x="800" y="153"/>
                </a:cubicBezTo>
                <a:cubicBezTo>
                  <a:pt x="800" y="647"/>
                  <a:pt x="800" y="647"/>
                  <a:pt x="800" y="647"/>
                </a:cubicBezTo>
                <a:cubicBezTo>
                  <a:pt x="799" y="690"/>
                  <a:pt x="780" y="729"/>
                  <a:pt x="747" y="755"/>
                </a:cubicBezTo>
                <a:cubicBezTo>
                  <a:pt x="711" y="785"/>
                  <a:pt x="665" y="801"/>
                  <a:pt x="619" y="800"/>
                </a:cubicBezTo>
                <a:close/>
                <a:moveTo>
                  <a:pt x="182" y="59"/>
                </a:moveTo>
                <a:cubicBezTo>
                  <a:pt x="120" y="59"/>
                  <a:pt x="59" y="101"/>
                  <a:pt x="59" y="153"/>
                </a:cubicBezTo>
                <a:cubicBezTo>
                  <a:pt x="59" y="647"/>
                  <a:pt x="59" y="647"/>
                  <a:pt x="59" y="647"/>
                </a:cubicBezTo>
                <a:cubicBezTo>
                  <a:pt x="59" y="699"/>
                  <a:pt x="120" y="741"/>
                  <a:pt x="182" y="741"/>
                </a:cubicBezTo>
                <a:cubicBezTo>
                  <a:pt x="619" y="741"/>
                  <a:pt x="619" y="741"/>
                  <a:pt x="619" y="741"/>
                </a:cubicBezTo>
                <a:cubicBezTo>
                  <a:pt x="680" y="741"/>
                  <a:pt x="745" y="699"/>
                  <a:pt x="745" y="647"/>
                </a:cubicBezTo>
                <a:cubicBezTo>
                  <a:pt x="745" y="153"/>
                  <a:pt x="745" y="153"/>
                  <a:pt x="745" y="153"/>
                </a:cubicBezTo>
                <a:cubicBezTo>
                  <a:pt x="745" y="101"/>
                  <a:pt x="680" y="59"/>
                  <a:pt x="619" y="59"/>
                </a:cubicBezTo>
                <a:lnTo>
                  <a:pt x="182" y="59"/>
                </a:lnTo>
                <a:close/>
                <a:moveTo>
                  <a:pt x="145" y="238"/>
                </a:moveTo>
                <a:cubicBezTo>
                  <a:pt x="224" y="298"/>
                  <a:pt x="224" y="298"/>
                  <a:pt x="224" y="298"/>
                </a:cubicBezTo>
                <a:cubicBezTo>
                  <a:pt x="375" y="208"/>
                  <a:pt x="375" y="208"/>
                  <a:pt x="375" y="208"/>
                </a:cubicBezTo>
                <a:cubicBezTo>
                  <a:pt x="342" y="178"/>
                  <a:pt x="342" y="178"/>
                  <a:pt x="342" y="178"/>
                </a:cubicBezTo>
                <a:cubicBezTo>
                  <a:pt x="221" y="254"/>
                  <a:pt x="221" y="254"/>
                  <a:pt x="221" y="254"/>
                </a:cubicBezTo>
                <a:cubicBezTo>
                  <a:pt x="180" y="215"/>
                  <a:pt x="180" y="215"/>
                  <a:pt x="180" y="215"/>
                </a:cubicBezTo>
                <a:lnTo>
                  <a:pt x="145" y="238"/>
                </a:lnTo>
                <a:close/>
                <a:moveTo>
                  <a:pt x="146" y="414"/>
                </a:moveTo>
                <a:cubicBezTo>
                  <a:pt x="225" y="474"/>
                  <a:pt x="225" y="474"/>
                  <a:pt x="225" y="474"/>
                </a:cubicBezTo>
                <a:cubicBezTo>
                  <a:pt x="377" y="384"/>
                  <a:pt x="377" y="384"/>
                  <a:pt x="377" y="384"/>
                </a:cubicBezTo>
                <a:cubicBezTo>
                  <a:pt x="343" y="354"/>
                  <a:pt x="343" y="354"/>
                  <a:pt x="343" y="354"/>
                </a:cubicBezTo>
                <a:cubicBezTo>
                  <a:pt x="222" y="430"/>
                  <a:pt x="222" y="430"/>
                  <a:pt x="222" y="430"/>
                </a:cubicBezTo>
                <a:cubicBezTo>
                  <a:pt x="182" y="391"/>
                  <a:pt x="182" y="391"/>
                  <a:pt x="182" y="391"/>
                </a:cubicBezTo>
                <a:lnTo>
                  <a:pt x="146" y="414"/>
                </a:lnTo>
                <a:close/>
                <a:moveTo>
                  <a:pt x="426" y="238"/>
                </a:moveTo>
                <a:cubicBezTo>
                  <a:pt x="653" y="238"/>
                  <a:pt x="653" y="238"/>
                  <a:pt x="653" y="238"/>
                </a:cubicBezTo>
                <a:cubicBezTo>
                  <a:pt x="653" y="272"/>
                  <a:pt x="653" y="272"/>
                  <a:pt x="653" y="272"/>
                </a:cubicBezTo>
                <a:cubicBezTo>
                  <a:pt x="426" y="272"/>
                  <a:pt x="426" y="272"/>
                  <a:pt x="426" y="272"/>
                </a:cubicBezTo>
                <a:lnTo>
                  <a:pt x="426" y="238"/>
                </a:lnTo>
                <a:close/>
                <a:moveTo>
                  <a:pt x="426" y="397"/>
                </a:moveTo>
                <a:cubicBezTo>
                  <a:pt x="654" y="397"/>
                  <a:pt x="654" y="397"/>
                  <a:pt x="654" y="397"/>
                </a:cubicBezTo>
                <a:cubicBezTo>
                  <a:pt x="654" y="431"/>
                  <a:pt x="654" y="431"/>
                  <a:pt x="654" y="431"/>
                </a:cubicBezTo>
                <a:cubicBezTo>
                  <a:pt x="426" y="431"/>
                  <a:pt x="426" y="431"/>
                  <a:pt x="426" y="431"/>
                </a:cubicBezTo>
                <a:cubicBezTo>
                  <a:pt x="426" y="397"/>
                  <a:pt x="426" y="397"/>
                  <a:pt x="426" y="397"/>
                </a:cubicBezTo>
                <a:close/>
                <a:moveTo>
                  <a:pt x="147" y="576"/>
                </a:moveTo>
                <a:cubicBezTo>
                  <a:pt x="226" y="636"/>
                  <a:pt x="226" y="636"/>
                  <a:pt x="226" y="636"/>
                </a:cubicBezTo>
                <a:cubicBezTo>
                  <a:pt x="378" y="545"/>
                  <a:pt x="378" y="545"/>
                  <a:pt x="378" y="545"/>
                </a:cubicBezTo>
                <a:cubicBezTo>
                  <a:pt x="344" y="515"/>
                  <a:pt x="344" y="515"/>
                  <a:pt x="344" y="515"/>
                </a:cubicBezTo>
                <a:cubicBezTo>
                  <a:pt x="223" y="591"/>
                  <a:pt x="223" y="591"/>
                  <a:pt x="223" y="591"/>
                </a:cubicBezTo>
                <a:cubicBezTo>
                  <a:pt x="182" y="553"/>
                  <a:pt x="182" y="553"/>
                  <a:pt x="182" y="553"/>
                </a:cubicBezTo>
                <a:cubicBezTo>
                  <a:pt x="147" y="576"/>
                  <a:pt x="147" y="576"/>
                  <a:pt x="147" y="576"/>
                </a:cubicBezTo>
                <a:close/>
                <a:moveTo>
                  <a:pt x="428" y="559"/>
                </a:moveTo>
                <a:cubicBezTo>
                  <a:pt x="655" y="559"/>
                  <a:pt x="655" y="559"/>
                  <a:pt x="655" y="559"/>
                </a:cubicBezTo>
                <a:cubicBezTo>
                  <a:pt x="655" y="592"/>
                  <a:pt x="655" y="592"/>
                  <a:pt x="655" y="592"/>
                </a:cubicBezTo>
                <a:cubicBezTo>
                  <a:pt x="428" y="592"/>
                  <a:pt x="428" y="592"/>
                  <a:pt x="428" y="592"/>
                </a:cubicBezTo>
                <a:lnTo>
                  <a:pt x="428" y="559"/>
                </a:lnTo>
                <a:close/>
              </a:path>
            </a:pathLst>
          </a:custGeom>
          <a:gradFill>
            <a:gsLst>
              <a:gs pos="0">
                <a:srgbClr val="71E3B8"/>
              </a:gs>
              <a:gs pos="100000">
                <a:srgbClr val="27B4DB"/>
              </a:gs>
            </a:gsLst>
            <a:lin ang="5400000" scaled="1"/>
          </a:gra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20459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childTnLst>
                          </p:cTn>
                        </p:par>
                        <p:par>
                          <p:cTn id="14" fill="hold">
                            <p:stCondLst>
                              <p:cond delay="1500"/>
                            </p:stCondLst>
                            <p:childTnLst>
                              <p:par>
                                <p:cTn id="15" presetID="17" presetClass="entr" presetSubtype="10"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2" presetClass="entr" presetSubtype="2" fill="hold" grpId="0" nodeType="afterEffect">
                                  <p:stCondLst>
                                    <p:cond delay="50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1+#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3000"/>
                            </p:stCondLst>
                            <p:childTnLst>
                              <p:par>
                                <p:cTn id="25" presetID="42" presetClass="entr" presetSubtype="0" fill="hold" grpId="0" nodeType="afterEffect">
                                  <p:stCondLst>
                                    <p:cond delay="10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1000"/>
                                        <p:tgtEl>
                                          <p:spTgt spid="33"/>
                                        </p:tgtEl>
                                      </p:cBhvr>
                                    </p:animEffect>
                                    <p:anim calcmode="lin" valueType="num">
                                      <p:cBhvr>
                                        <p:cTn id="28" dur="1000" fill="hold"/>
                                        <p:tgtEl>
                                          <p:spTgt spid="33"/>
                                        </p:tgtEl>
                                        <p:attrNameLst>
                                          <p:attrName>ppt_x</p:attrName>
                                        </p:attrNameLst>
                                      </p:cBhvr>
                                      <p:tavLst>
                                        <p:tav tm="0">
                                          <p:val>
                                            <p:strVal val="#ppt_x"/>
                                          </p:val>
                                        </p:tav>
                                        <p:tav tm="100000">
                                          <p:val>
                                            <p:strVal val="#ppt_x"/>
                                          </p:val>
                                        </p:tav>
                                      </p:tavLst>
                                    </p:anim>
                                    <p:anim calcmode="lin" valueType="num">
                                      <p:cBhvr>
                                        <p:cTn id="29" dur="1000" fill="hold"/>
                                        <p:tgtEl>
                                          <p:spTgt spid="33"/>
                                        </p:tgtEl>
                                        <p:attrNameLst>
                                          <p:attrName>ppt_y</p:attrName>
                                        </p:attrNameLst>
                                      </p:cBhvr>
                                      <p:tavLst>
                                        <p:tav tm="0">
                                          <p:val>
                                            <p:strVal val="#ppt_y+.1"/>
                                          </p:val>
                                        </p:tav>
                                        <p:tav tm="100000">
                                          <p:val>
                                            <p:strVal val="#ppt_y"/>
                                          </p:val>
                                        </p:tav>
                                      </p:tavLst>
                                    </p:anim>
                                  </p:childTnLst>
                                </p:cTn>
                              </p:par>
                            </p:childTnLst>
                          </p:cTn>
                        </p:par>
                        <p:par>
                          <p:cTn id="30" fill="hold">
                            <p:stCondLst>
                              <p:cond delay="5000"/>
                            </p:stCondLst>
                            <p:childTnLst>
                              <p:par>
                                <p:cTn id="31" presetID="22" presetClass="entr" presetSubtype="8" fill="hold"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childTnLst>
                          </p:cTn>
                        </p:par>
                        <p:par>
                          <p:cTn id="34" fill="hold">
                            <p:stCondLst>
                              <p:cond delay="5500"/>
                            </p:stCondLst>
                            <p:childTnLst>
                              <p:par>
                                <p:cTn id="35" presetID="17" presetClass="entr" presetSubtype="10"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p:cTn id="37" dur="500" fill="hold"/>
                                        <p:tgtEl>
                                          <p:spTgt spid="28"/>
                                        </p:tgtEl>
                                        <p:attrNameLst>
                                          <p:attrName>ppt_w</p:attrName>
                                        </p:attrNameLst>
                                      </p:cBhvr>
                                      <p:tavLst>
                                        <p:tav tm="0">
                                          <p:val>
                                            <p:fltVal val="0"/>
                                          </p:val>
                                        </p:tav>
                                        <p:tav tm="100000">
                                          <p:val>
                                            <p:strVal val="#ppt_w"/>
                                          </p:val>
                                        </p:tav>
                                      </p:tavLst>
                                    </p:anim>
                                    <p:anim calcmode="lin" valueType="num">
                                      <p:cBhvr>
                                        <p:cTn id="38" dur="500" fill="hold"/>
                                        <p:tgtEl>
                                          <p:spTgt spid="28"/>
                                        </p:tgtEl>
                                        <p:attrNameLst>
                                          <p:attrName>ppt_h</p:attrName>
                                        </p:attrNameLst>
                                      </p:cBhvr>
                                      <p:tavLst>
                                        <p:tav tm="0">
                                          <p:val>
                                            <p:strVal val="#ppt_h"/>
                                          </p:val>
                                        </p:tav>
                                        <p:tav tm="100000">
                                          <p:val>
                                            <p:strVal val="#ppt_h"/>
                                          </p:val>
                                        </p:tav>
                                      </p:tavLst>
                                    </p:anim>
                                  </p:childTnLst>
                                </p:cTn>
                              </p:par>
                            </p:childTnLst>
                          </p:cTn>
                        </p:par>
                        <p:par>
                          <p:cTn id="39" fill="hold">
                            <p:stCondLst>
                              <p:cond delay="6000"/>
                            </p:stCondLst>
                            <p:childTnLst>
                              <p:par>
                                <p:cTn id="40" presetID="2" presetClass="entr" presetSubtype="2" fill="hold" grpId="0" nodeType="afterEffect">
                                  <p:stCondLst>
                                    <p:cond delay="50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1+#ppt_w/2"/>
                                          </p:val>
                                        </p:tav>
                                        <p:tav tm="100000">
                                          <p:val>
                                            <p:strVal val="#ppt_x"/>
                                          </p:val>
                                        </p:tav>
                                      </p:tavLst>
                                    </p:anim>
                                    <p:anim calcmode="lin" valueType="num">
                                      <p:cBhvr additive="base">
                                        <p:cTn id="43"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32" grpId="0"/>
      <p:bldP spid="33" grpId="0"/>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CE94994B-2ACE-41B0-A0CB-137F3D93DBD0}"/>
              </a:ext>
            </a:extLst>
          </p:cNvPr>
          <p:cNvGrpSpPr/>
          <p:nvPr/>
        </p:nvGrpSpPr>
        <p:grpSpPr>
          <a:xfrm>
            <a:off x="1487488" y="2851110"/>
            <a:ext cx="1563248" cy="1384995"/>
            <a:chOff x="1487488" y="2851110"/>
            <a:chExt cx="1563248" cy="1384995"/>
          </a:xfrm>
        </p:grpSpPr>
        <p:sp>
          <p:nvSpPr>
            <p:cNvPr id="2" name="矩形 1">
              <a:extLst>
                <a:ext uri="{FF2B5EF4-FFF2-40B4-BE49-F238E27FC236}">
                  <a16:creationId xmlns:a16="http://schemas.microsoft.com/office/drawing/2014/main" id="{EEA1F52B-08CA-4ECA-A76E-B0CFAEB9F722}"/>
                </a:ext>
              </a:extLst>
            </p:cNvPr>
            <p:cNvSpPr/>
            <p:nvPr/>
          </p:nvSpPr>
          <p:spPr>
            <a:xfrm>
              <a:off x="1497106" y="2851110"/>
              <a:ext cx="1544012" cy="923330"/>
            </a:xfrm>
            <a:prstGeom prst="rect">
              <a:avLst/>
            </a:prstGeom>
          </p:spPr>
          <p:txBody>
            <a:bodyPr wrap="none" anchor="ctr">
              <a:spAutoFit/>
            </a:bodyPr>
            <a:lstStyle/>
            <a:p>
              <a:pPr algn="ctr"/>
              <a:r>
                <a:rPr lang="zh-CN" altLang="en-US" sz="5400" b="1" dirty="0">
                  <a:gradFill>
                    <a:gsLst>
                      <a:gs pos="0">
                        <a:srgbClr val="22B1DB"/>
                      </a:gs>
                      <a:gs pos="100000">
                        <a:srgbClr val="71E3B8"/>
                      </a:gs>
                    </a:gsLst>
                    <a:lin ang="0" scaled="1"/>
                  </a:gradFill>
                  <a:effectLst>
                    <a:outerShdw blurRad="38100" dist="38100" dir="2700000" algn="tl">
                      <a:srgbClr val="000000">
                        <a:alpha val="43137"/>
                      </a:srgbClr>
                    </a:outerShdw>
                  </a:effectLst>
                  <a:latin typeface="时尚中黑简体" panose="01010104010101010101" pitchFamily="2" charset="-122"/>
                  <a:ea typeface="时尚中黑简体" panose="01010104010101010101" pitchFamily="2" charset="-122"/>
                </a:rPr>
                <a:t>目录</a:t>
              </a:r>
            </a:p>
          </p:txBody>
        </p:sp>
        <p:sp>
          <p:nvSpPr>
            <p:cNvPr id="3" name="矩形 2">
              <a:extLst>
                <a:ext uri="{FF2B5EF4-FFF2-40B4-BE49-F238E27FC236}">
                  <a16:creationId xmlns:a16="http://schemas.microsoft.com/office/drawing/2014/main" id="{D866A967-E045-461F-82A1-695722213489}"/>
                </a:ext>
              </a:extLst>
            </p:cNvPr>
            <p:cNvSpPr/>
            <p:nvPr/>
          </p:nvSpPr>
          <p:spPr>
            <a:xfrm>
              <a:off x="1487488" y="3774440"/>
              <a:ext cx="1563248" cy="461665"/>
            </a:xfrm>
            <a:prstGeom prst="rect">
              <a:avLst/>
            </a:prstGeom>
          </p:spPr>
          <p:txBody>
            <a:bodyPr vert="horz" wrap="none" anchor="ctr">
              <a:spAutoFit/>
            </a:bodyPr>
            <a:lstStyle/>
            <a:p>
              <a:pPr algn="ct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时尚中黑简体" panose="01010104010101010101" pitchFamily="2" charset="-122"/>
                  <a:ea typeface="时尚中黑简体" panose="01010104010101010101" pitchFamily="2" charset="-122"/>
                </a:rPr>
                <a:t>CONTENT</a:t>
              </a:r>
              <a:endParaRPr lang="zh-CN" altLang="en-US" sz="2400" b="1" dirty="0">
                <a:gradFill>
                  <a:gsLst>
                    <a:gs pos="0">
                      <a:srgbClr val="22B1DB"/>
                    </a:gs>
                    <a:gs pos="100000">
                      <a:srgbClr val="71E3B8"/>
                    </a:gs>
                  </a:gsLst>
                  <a:lin ang="0" scaled="1"/>
                </a:gradFill>
                <a:effectLst>
                  <a:outerShdw blurRad="38100" dist="38100" dir="2700000" algn="tl">
                    <a:srgbClr val="000000">
                      <a:alpha val="43137"/>
                    </a:srgbClr>
                  </a:outerShdw>
                </a:effectLst>
                <a:latin typeface="时尚中黑简体" panose="01010104010101010101" pitchFamily="2" charset="-122"/>
                <a:ea typeface="时尚中黑简体" panose="01010104010101010101" pitchFamily="2" charset="-122"/>
              </a:endParaRPr>
            </a:p>
          </p:txBody>
        </p:sp>
      </p:grpSp>
      <p:cxnSp>
        <p:nvCxnSpPr>
          <p:cNvPr id="5" name="直接连接符 4">
            <a:extLst>
              <a:ext uri="{FF2B5EF4-FFF2-40B4-BE49-F238E27FC236}">
                <a16:creationId xmlns:a16="http://schemas.microsoft.com/office/drawing/2014/main" id="{B6386324-41FA-4B50-B24A-317C264778A3}"/>
              </a:ext>
            </a:extLst>
          </p:cNvPr>
          <p:cNvCxnSpPr>
            <a:cxnSpLocks/>
          </p:cNvCxnSpPr>
          <p:nvPr/>
        </p:nvCxnSpPr>
        <p:spPr>
          <a:xfrm>
            <a:off x="3921760" y="1788160"/>
            <a:ext cx="0" cy="3972560"/>
          </a:xfrm>
          <a:prstGeom prst="line">
            <a:avLst/>
          </a:prstGeom>
          <a:ln>
            <a:solidFill>
              <a:schemeClr val="bg1">
                <a:lumMod val="50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C45586D3-EE2A-4129-9B09-D98F47978EA4}"/>
              </a:ext>
            </a:extLst>
          </p:cNvPr>
          <p:cNvSpPr/>
          <p:nvPr/>
        </p:nvSpPr>
        <p:spPr>
          <a:xfrm>
            <a:off x="7093993" y="-814060"/>
            <a:ext cx="3005951" cy="523220"/>
          </a:xfrm>
          <a:prstGeom prst="rect">
            <a:avLst/>
          </a:prstGeom>
        </p:spPr>
        <p:txBody>
          <a:bodyPr wrap="none" anchor="ctr">
            <a:spAutoFit/>
          </a:bodyPr>
          <a:lstStyle/>
          <a:p>
            <a:r>
              <a:rPr lang="zh-CN" altLang="en-US" sz="2800" b="1" dirty="0">
                <a:gradFill>
                  <a:gsLst>
                    <a:gs pos="0">
                      <a:srgbClr val="22B1DB"/>
                    </a:gs>
                    <a:gs pos="100000">
                      <a:srgbClr val="71E3B8"/>
                    </a:gs>
                  </a:gsLst>
                  <a:lin ang="0" scaled="1"/>
                </a:gradFill>
                <a:effectLst>
                  <a:outerShdw blurRad="38100" dist="38100" dir="2700000" algn="tl">
                    <a:srgbClr val="000000">
                      <a:alpha val="43137"/>
                    </a:srgbClr>
                  </a:outerShdw>
                </a:effectLst>
                <a:latin typeface="时尚中黑简体" panose="01010104010101010101" pitchFamily="2" charset="-122"/>
                <a:ea typeface="时尚中黑简体" panose="01010104010101010101" pitchFamily="2" charset="-122"/>
              </a:rPr>
              <a:t>决策阶段造价管理</a:t>
            </a:r>
            <a:endParaRPr lang="en-US" altLang="zh-CN" sz="2800" b="1" dirty="0">
              <a:gradFill>
                <a:gsLst>
                  <a:gs pos="0">
                    <a:srgbClr val="22B1DB"/>
                  </a:gs>
                  <a:gs pos="100000">
                    <a:srgbClr val="71E3B8"/>
                  </a:gs>
                </a:gsLst>
                <a:lin ang="0" scaled="1"/>
              </a:gradFill>
              <a:effectLst>
                <a:outerShdw blurRad="38100" dist="38100" dir="2700000" algn="tl">
                  <a:srgbClr val="000000">
                    <a:alpha val="43137"/>
                  </a:srgbClr>
                </a:outerShdw>
              </a:effectLst>
              <a:latin typeface="时尚中黑简体" panose="01010104010101010101" pitchFamily="2" charset="-122"/>
              <a:ea typeface="时尚中黑简体" panose="01010104010101010101" pitchFamily="2" charset="-122"/>
            </a:endParaRPr>
          </a:p>
        </p:txBody>
      </p:sp>
      <p:grpSp>
        <p:nvGrpSpPr>
          <p:cNvPr id="30" name="组合 29">
            <a:extLst>
              <a:ext uri="{FF2B5EF4-FFF2-40B4-BE49-F238E27FC236}">
                <a16:creationId xmlns:a16="http://schemas.microsoft.com/office/drawing/2014/main" id="{675E15B2-E4F6-4881-B3B6-A81356F0D13E}"/>
              </a:ext>
            </a:extLst>
          </p:cNvPr>
          <p:cNvGrpSpPr/>
          <p:nvPr/>
        </p:nvGrpSpPr>
        <p:grpSpPr>
          <a:xfrm>
            <a:off x="5933481" y="-976031"/>
            <a:ext cx="847163" cy="847163"/>
            <a:chOff x="4974631" y="2533129"/>
            <a:chExt cx="847163" cy="847163"/>
          </a:xfrm>
        </p:grpSpPr>
        <p:sp>
          <p:nvSpPr>
            <p:cNvPr id="13" name="椭圆 12">
              <a:extLst>
                <a:ext uri="{FF2B5EF4-FFF2-40B4-BE49-F238E27FC236}">
                  <a16:creationId xmlns:a16="http://schemas.microsoft.com/office/drawing/2014/main" id="{0D5D997F-AB6E-4DC0-A452-72F34E756665}"/>
                </a:ext>
              </a:extLst>
            </p:cNvPr>
            <p:cNvSpPr/>
            <p:nvPr/>
          </p:nvSpPr>
          <p:spPr>
            <a:xfrm>
              <a:off x="4974631" y="2533129"/>
              <a:ext cx="847163" cy="847163"/>
            </a:xfrm>
            <a:prstGeom prst="ellipse">
              <a:avLst/>
            </a:prstGeom>
            <a:noFill/>
            <a:ln w="57150" cap="flat" cmpd="sng" algn="ctr">
              <a:gradFill flip="none" rotWithShape="1">
                <a:gsLst>
                  <a:gs pos="0">
                    <a:srgbClr val="27B4DB"/>
                  </a:gs>
                  <a:gs pos="100000">
                    <a:srgbClr val="71E3B8"/>
                  </a:gs>
                </a:gsLst>
                <a:lin ang="2700000" scaled="1"/>
                <a:tileRect/>
              </a:gra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id="{179EC354-5B68-4282-930B-28CD7823CAB4}"/>
                </a:ext>
              </a:extLst>
            </p:cNvPr>
            <p:cNvGrpSpPr/>
            <p:nvPr/>
          </p:nvGrpSpPr>
          <p:grpSpPr>
            <a:xfrm>
              <a:off x="5181656" y="2669947"/>
              <a:ext cx="433112" cy="573526"/>
              <a:chOff x="5397500" y="2501900"/>
              <a:chExt cx="1331913" cy="1763713"/>
            </a:xfrm>
            <a:gradFill>
              <a:gsLst>
                <a:gs pos="0">
                  <a:srgbClr val="71E3B8"/>
                </a:gs>
                <a:gs pos="100000">
                  <a:srgbClr val="27B4DB"/>
                </a:gs>
              </a:gsLst>
              <a:lin ang="5400000" scaled="1"/>
            </a:gradFill>
          </p:grpSpPr>
          <p:sp>
            <p:nvSpPr>
              <p:cNvPr id="27" name="Freeform 9">
                <a:extLst>
                  <a:ext uri="{FF2B5EF4-FFF2-40B4-BE49-F238E27FC236}">
                    <a16:creationId xmlns:a16="http://schemas.microsoft.com/office/drawing/2014/main" id="{4A9C479E-35EA-4C94-887C-54F7C3CBDBC4}"/>
                  </a:ext>
                </a:extLst>
              </p:cNvPr>
              <p:cNvSpPr>
                <a:spLocks/>
              </p:cNvSpPr>
              <p:nvPr/>
            </p:nvSpPr>
            <p:spPr bwMode="auto">
              <a:xfrm>
                <a:off x="5832475" y="2646363"/>
                <a:ext cx="247650" cy="393700"/>
              </a:xfrm>
              <a:custGeom>
                <a:avLst/>
                <a:gdLst>
                  <a:gd name="T0" fmla="*/ 329 w 398"/>
                  <a:gd name="T1" fmla="*/ 162 h 635"/>
                  <a:gd name="T2" fmla="*/ 387 w 398"/>
                  <a:gd name="T3" fmla="*/ 66 h 635"/>
                  <a:gd name="T4" fmla="*/ 297 w 398"/>
                  <a:gd name="T5" fmla="*/ 7 h 635"/>
                  <a:gd name="T6" fmla="*/ 0 w 398"/>
                  <a:gd name="T7" fmla="*/ 371 h 635"/>
                  <a:gd name="T8" fmla="*/ 74 w 398"/>
                  <a:gd name="T9" fmla="*/ 593 h 635"/>
                  <a:gd name="T10" fmla="*/ 185 w 398"/>
                  <a:gd name="T11" fmla="*/ 609 h 635"/>
                  <a:gd name="T12" fmla="*/ 201 w 398"/>
                  <a:gd name="T13" fmla="*/ 498 h 635"/>
                  <a:gd name="T14" fmla="*/ 201 w 398"/>
                  <a:gd name="T15" fmla="*/ 498 h 635"/>
                  <a:gd name="T16" fmla="*/ 159 w 398"/>
                  <a:gd name="T17" fmla="*/ 371 h 635"/>
                  <a:gd name="T18" fmla="*/ 329 w 398"/>
                  <a:gd name="T19" fmla="*/ 162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8" h="635">
                    <a:moveTo>
                      <a:pt x="329" y="162"/>
                    </a:moveTo>
                    <a:cubicBezTo>
                      <a:pt x="372" y="152"/>
                      <a:pt x="398" y="109"/>
                      <a:pt x="387" y="66"/>
                    </a:cubicBezTo>
                    <a:cubicBezTo>
                      <a:pt x="377" y="26"/>
                      <a:pt x="338" y="0"/>
                      <a:pt x="297" y="7"/>
                    </a:cubicBezTo>
                    <a:cubicBezTo>
                      <a:pt x="125" y="43"/>
                      <a:pt x="1" y="194"/>
                      <a:pt x="0" y="371"/>
                    </a:cubicBezTo>
                    <a:cubicBezTo>
                      <a:pt x="0" y="451"/>
                      <a:pt x="26" y="528"/>
                      <a:pt x="74" y="593"/>
                    </a:cubicBezTo>
                    <a:cubicBezTo>
                      <a:pt x="100" y="628"/>
                      <a:pt x="150" y="635"/>
                      <a:pt x="185" y="609"/>
                    </a:cubicBezTo>
                    <a:cubicBezTo>
                      <a:pt x="220" y="583"/>
                      <a:pt x="227" y="533"/>
                      <a:pt x="201" y="498"/>
                    </a:cubicBezTo>
                    <a:cubicBezTo>
                      <a:pt x="201" y="498"/>
                      <a:pt x="201" y="498"/>
                      <a:pt x="201" y="498"/>
                    </a:cubicBezTo>
                    <a:cubicBezTo>
                      <a:pt x="174" y="461"/>
                      <a:pt x="159" y="417"/>
                      <a:pt x="159" y="371"/>
                    </a:cubicBezTo>
                    <a:cubicBezTo>
                      <a:pt x="159" y="270"/>
                      <a:pt x="231" y="182"/>
                      <a:pt x="329" y="16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10">
                <a:extLst>
                  <a:ext uri="{FF2B5EF4-FFF2-40B4-BE49-F238E27FC236}">
                    <a16:creationId xmlns:a16="http://schemas.microsoft.com/office/drawing/2014/main" id="{E1AD3A32-F341-4419-9CF9-25F5C96CDC10}"/>
                  </a:ext>
                </a:extLst>
              </p:cNvPr>
              <p:cNvSpPr>
                <a:spLocks noEditPoints="1"/>
              </p:cNvSpPr>
              <p:nvPr/>
            </p:nvSpPr>
            <p:spPr bwMode="auto">
              <a:xfrm>
                <a:off x="5397500" y="2501900"/>
                <a:ext cx="1331913" cy="1763713"/>
              </a:xfrm>
              <a:custGeom>
                <a:avLst/>
                <a:gdLst>
                  <a:gd name="T0" fmla="*/ 1949 w 2145"/>
                  <a:gd name="T1" fmla="*/ 2043 h 2845"/>
                  <a:gd name="T2" fmla="*/ 1720 w 2145"/>
                  <a:gd name="T3" fmla="*/ 1998 h 2845"/>
                  <a:gd name="T4" fmla="*/ 1574 w 2145"/>
                  <a:gd name="T5" fmla="*/ 2111 h 2845"/>
                  <a:gd name="T6" fmla="*/ 1948 w 2145"/>
                  <a:gd name="T7" fmla="*/ 2202 h 2845"/>
                  <a:gd name="T8" fmla="*/ 1986 w 2145"/>
                  <a:gd name="T9" fmla="*/ 2240 h 2845"/>
                  <a:gd name="T10" fmla="*/ 1986 w 2145"/>
                  <a:gd name="T11" fmla="*/ 2336 h 2845"/>
                  <a:gd name="T12" fmla="*/ 159 w 2145"/>
                  <a:gd name="T13" fmla="*/ 2336 h 2845"/>
                  <a:gd name="T14" fmla="*/ 159 w 2145"/>
                  <a:gd name="T15" fmla="*/ 2240 h 2845"/>
                  <a:gd name="T16" fmla="*/ 197 w 2145"/>
                  <a:gd name="T17" fmla="*/ 2202 h 2845"/>
                  <a:gd name="T18" fmla="*/ 977 w 2145"/>
                  <a:gd name="T19" fmla="*/ 1656 h 2845"/>
                  <a:gd name="T20" fmla="*/ 977 w 2145"/>
                  <a:gd name="T21" fmla="*/ 1305 h 2845"/>
                  <a:gd name="T22" fmla="*/ 787 w 2145"/>
                  <a:gd name="T23" fmla="*/ 947 h 2845"/>
                  <a:gd name="T24" fmla="*/ 627 w 2145"/>
                  <a:gd name="T25" fmla="*/ 605 h 2845"/>
                  <a:gd name="T26" fmla="*/ 1073 w 2145"/>
                  <a:gd name="T27" fmla="*/ 158 h 2845"/>
                  <a:gd name="T28" fmla="*/ 1519 w 2145"/>
                  <a:gd name="T29" fmla="*/ 605 h 2845"/>
                  <a:gd name="T30" fmla="*/ 1354 w 2145"/>
                  <a:gd name="T31" fmla="*/ 951 h 2845"/>
                  <a:gd name="T32" fmla="*/ 1169 w 2145"/>
                  <a:gd name="T33" fmla="*/ 1289 h 2845"/>
                  <a:gd name="T34" fmla="*/ 1169 w 2145"/>
                  <a:gd name="T35" fmla="*/ 1656 h 2845"/>
                  <a:gd name="T36" fmla="*/ 1395 w 2145"/>
                  <a:gd name="T37" fmla="*/ 2010 h 2845"/>
                  <a:gd name="T38" fmla="*/ 1528 w 2145"/>
                  <a:gd name="T39" fmla="*/ 1908 h 2845"/>
                  <a:gd name="T40" fmla="*/ 1327 w 2145"/>
                  <a:gd name="T41" fmla="*/ 1656 h 2845"/>
                  <a:gd name="T42" fmla="*/ 1328 w 2145"/>
                  <a:gd name="T43" fmla="*/ 1289 h 2845"/>
                  <a:gd name="T44" fmla="*/ 1461 w 2145"/>
                  <a:gd name="T45" fmla="*/ 1068 h 2845"/>
                  <a:gd name="T46" fmla="*/ 1678 w 2145"/>
                  <a:gd name="T47" fmla="*/ 605 h 2845"/>
                  <a:gd name="T48" fmla="*/ 1073 w 2145"/>
                  <a:gd name="T49" fmla="*/ 0 h 2845"/>
                  <a:gd name="T50" fmla="*/ 468 w 2145"/>
                  <a:gd name="T51" fmla="*/ 605 h 2845"/>
                  <a:gd name="T52" fmla="*/ 680 w 2145"/>
                  <a:gd name="T53" fmla="*/ 1064 h 2845"/>
                  <a:gd name="T54" fmla="*/ 818 w 2145"/>
                  <a:gd name="T55" fmla="*/ 1305 h 2845"/>
                  <a:gd name="T56" fmla="*/ 818 w 2145"/>
                  <a:gd name="T57" fmla="*/ 1656 h 2845"/>
                  <a:gd name="T58" fmla="*/ 197 w 2145"/>
                  <a:gd name="T59" fmla="*/ 2043 h 2845"/>
                  <a:gd name="T60" fmla="*/ 0 w 2145"/>
                  <a:gd name="T61" fmla="*/ 2240 h 2845"/>
                  <a:gd name="T62" fmla="*/ 0 w 2145"/>
                  <a:gd name="T63" fmla="*/ 2415 h 2845"/>
                  <a:gd name="T64" fmla="*/ 80 w 2145"/>
                  <a:gd name="T65" fmla="*/ 2494 h 2845"/>
                  <a:gd name="T66" fmla="*/ 117 w 2145"/>
                  <a:gd name="T67" fmla="*/ 2494 h 2845"/>
                  <a:gd name="T68" fmla="*/ 117 w 2145"/>
                  <a:gd name="T69" fmla="*/ 2765 h 2845"/>
                  <a:gd name="T70" fmla="*/ 196 w 2145"/>
                  <a:gd name="T71" fmla="*/ 2845 h 2845"/>
                  <a:gd name="T72" fmla="*/ 1948 w 2145"/>
                  <a:gd name="T73" fmla="*/ 2845 h 2845"/>
                  <a:gd name="T74" fmla="*/ 2028 w 2145"/>
                  <a:gd name="T75" fmla="*/ 2766 h 2845"/>
                  <a:gd name="T76" fmla="*/ 2028 w 2145"/>
                  <a:gd name="T77" fmla="*/ 2765 h 2845"/>
                  <a:gd name="T78" fmla="*/ 2028 w 2145"/>
                  <a:gd name="T79" fmla="*/ 2494 h 2845"/>
                  <a:gd name="T80" fmla="*/ 2065 w 2145"/>
                  <a:gd name="T81" fmla="*/ 2494 h 2845"/>
                  <a:gd name="T82" fmla="*/ 2145 w 2145"/>
                  <a:gd name="T83" fmla="*/ 2415 h 2845"/>
                  <a:gd name="T84" fmla="*/ 2145 w 2145"/>
                  <a:gd name="T85" fmla="*/ 2415 h 2845"/>
                  <a:gd name="T86" fmla="*/ 2145 w 2145"/>
                  <a:gd name="T87" fmla="*/ 2240 h 2845"/>
                  <a:gd name="T88" fmla="*/ 1949 w 2145"/>
                  <a:gd name="T89" fmla="*/ 2043 h 2845"/>
                  <a:gd name="T90" fmla="*/ 1949 w 2145"/>
                  <a:gd name="T91" fmla="*/ 2043 h 2845"/>
                  <a:gd name="T92" fmla="*/ 1869 w 2145"/>
                  <a:gd name="T93" fmla="*/ 2686 h 2845"/>
                  <a:gd name="T94" fmla="*/ 276 w 2145"/>
                  <a:gd name="T95" fmla="*/ 2686 h 2845"/>
                  <a:gd name="T96" fmla="*/ 276 w 2145"/>
                  <a:gd name="T97" fmla="*/ 2494 h 2845"/>
                  <a:gd name="T98" fmla="*/ 1869 w 2145"/>
                  <a:gd name="T99" fmla="*/ 2494 h 2845"/>
                  <a:gd name="T100" fmla="*/ 1869 w 2145"/>
                  <a:gd name="T101" fmla="*/ 2686 h 2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45" h="2845">
                    <a:moveTo>
                      <a:pt x="1949" y="2043"/>
                    </a:moveTo>
                    <a:cubicBezTo>
                      <a:pt x="1882" y="2043"/>
                      <a:pt x="1801" y="2027"/>
                      <a:pt x="1720" y="1998"/>
                    </a:cubicBezTo>
                    <a:lnTo>
                      <a:pt x="1574" y="2111"/>
                    </a:lnTo>
                    <a:cubicBezTo>
                      <a:pt x="1705" y="2169"/>
                      <a:pt x="1844" y="2202"/>
                      <a:pt x="1948" y="2202"/>
                    </a:cubicBezTo>
                    <a:cubicBezTo>
                      <a:pt x="1969" y="2202"/>
                      <a:pt x="1986" y="2219"/>
                      <a:pt x="1986" y="2240"/>
                    </a:cubicBezTo>
                    <a:lnTo>
                      <a:pt x="1986" y="2336"/>
                    </a:lnTo>
                    <a:lnTo>
                      <a:pt x="159" y="2336"/>
                    </a:lnTo>
                    <a:lnTo>
                      <a:pt x="159" y="2240"/>
                    </a:lnTo>
                    <a:cubicBezTo>
                      <a:pt x="159" y="2219"/>
                      <a:pt x="176" y="2202"/>
                      <a:pt x="197" y="2202"/>
                    </a:cubicBezTo>
                    <a:cubicBezTo>
                      <a:pt x="471" y="2202"/>
                      <a:pt x="977" y="1977"/>
                      <a:pt x="977" y="1656"/>
                    </a:cubicBezTo>
                    <a:lnTo>
                      <a:pt x="977" y="1305"/>
                    </a:lnTo>
                    <a:cubicBezTo>
                      <a:pt x="977" y="1159"/>
                      <a:pt x="953" y="1113"/>
                      <a:pt x="787" y="947"/>
                    </a:cubicBezTo>
                    <a:cubicBezTo>
                      <a:pt x="685" y="862"/>
                      <a:pt x="627" y="737"/>
                      <a:pt x="627" y="605"/>
                    </a:cubicBezTo>
                    <a:cubicBezTo>
                      <a:pt x="627" y="359"/>
                      <a:pt x="827" y="158"/>
                      <a:pt x="1073" y="158"/>
                    </a:cubicBezTo>
                    <a:cubicBezTo>
                      <a:pt x="1319" y="158"/>
                      <a:pt x="1519" y="358"/>
                      <a:pt x="1519" y="605"/>
                    </a:cubicBezTo>
                    <a:cubicBezTo>
                      <a:pt x="1519" y="737"/>
                      <a:pt x="1460" y="861"/>
                      <a:pt x="1354" y="951"/>
                    </a:cubicBezTo>
                    <a:cubicBezTo>
                      <a:pt x="1193" y="1112"/>
                      <a:pt x="1169" y="1156"/>
                      <a:pt x="1169" y="1289"/>
                    </a:cubicBezTo>
                    <a:lnTo>
                      <a:pt x="1169" y="1656"/>
                    </a:lnTo>
                    <a:cubicBezTo>
                      <a:pt x="1169" y="1796"/>
                      <a:pt x="1264" y="1917"/>
                      <a:pt x="1395" y="2010"/>
                    </a:cubicBezTo>
                    <a:lnTo>
                      <a:pt x="1528" y="1908"/>
                    </a:lnTo>
                    <a:cubicBezTo>
                      <a:pt x="1413" y="1838"/>
                      <a:pt x="1327" y="1747"/>
                      <a:pt x="1327" y="1656"/>
                    </a:cubicBezTo>
                    <a:lnTo>
                      <a:pt x="1328" y="1289"/>
                    </a:lnTo>
                    <a:cubicBezTo>
                      <a:pt x="1328" y="1212"/>
                      <a:pt x="1328" y="1202"/>
                      <a:pt x="1461" y="1068"/>
                    </a:cubicBezTo>
                    <a:cubicBezTo>
                      <a:pt x="1599" y="954"/>
                      <a:pt x="1678" y="784"/>
                      <a:pt x="1678" y="605"/>
                    </a:cubicBezTo>
                    <a:cubicBezTo>
                      <a:pt x="1677" y="271"/>
                      <a:pt x="1407" y="0"/>
                      <a:pt x="1073" y="0"/>
                    </a:cubicBezTo>
                    <a:cubicBezTo>
                      <a:pt x="739" y="0"/>
                      <a:pt x="468" y="271"/>
                      <a:pt x="468" y="605"/>
                    </a:cubicBezTo>
                    <a:cubicBezTo>
                      <a:pt x="468" y="784"/>
                      <a:pt x="547" y="953"/>
                      <a:pt x="680" y="1064"/>
                    </a:cubicBezTo>
                    <a:cubicBezTo>
                      <a:pt x="818" y="1203"/>
                      <a:pt x="818" y="1212"/>
                      <a:pt x="818" y="1305"/>
                    </a:cubicBezTo>
                    <a:lnTo>
                      <a:pt x="818" y="1656"/>
                    </a:lnTo>
                    <a:cubicBezTo>
                      <a:pt x="818" y="1852"/>
                      <a:pt x="425" y="2043"/>
                      <a:pt x="197" y="2043"/>
                    </a:cubicBezTo>
                    <a:cubicBezTo>
                      <a:pt x="88" y="2044"/>
                      <a:pt x="1" y="2132"/>
                      <a:pt x="0" y="2240"/>
                    </a:cubicBezTo>
                    <a:lnTo>
                      <a:pt x="0" y="2415"/>
                    </a:lnTo>
                    <a:cubicBezTo>
                      <a:pt x="0" y="2459"/>
                      <a:pt x="36" y="2494"/>
                      <a:pt x="80" y="2494"/>
                    </a:cubicBezTo>
                    <a:lnTo>
                      <a:pt x="117" y="2494"/>
                    </a:lnTo>
                    <a:lnTo>
                      <a:pt x="117" y="2765"/>
                    </a:lnTo>
                    <a:cubicBezTo>
                      <a:pt x="117" y="2809"/>
                      <a:pt x="153" y="2845"/>
                      <a:pt x="196" y="2845"/>
                    </a:cubicBezTo>
                    <a:lnTo>
                      <a:pt x="1948" y="2845"/>
                    </a:lnTo>
                    <a:cubicBezTo>
                      <a:pt x="1992" y="2845"/>
                      <a:pt x="2028" y="2810"/>
                      <a:pt x="2028" y="2766"/>
                    </a:cubicBezTo>
                    <a:cubicBezTo>
                      <a:pt x="2028" y="2766"/>
                      <a:pt x="2028" y="2765"/>
                      <a:pt x="2028" y="2765"/>
                    </a:cubicBezTo>
                    <a:lnTo>
                      <a:pt x="2028" y="2494"/>
                    </a:lnTo>
                    <a:lnTo>
                      <a:pt x="2065" y="2494"/>
                    </a:lnTo>
                    <a:cubicBezTo>
                      <a:pt x="2109" y="2494"/>
                      <a:pt x="2145" y="2459"/>
                      <a:pt x="2145" y="2415"/>
                    </a:cubicBezTo>
                    <a:cubicBezTo>
                      <a:pt x="2145" y="2415"/>
                      <a:pt x="2145" y="2415"/>
                      <a:pt x="2145" y="2415"/>
                    </a:cubicBezTo>
                    <a:lnTo>
                      <a:pt x="2145" y="2240"/>
                    </a:lnTo>
                    <a:cubicBezTo>
                      <a:pt x="2145" y="2132"/>
                      <a:pt x="2057" y="2044"/>
                      <a:pt x="1949" y="2043"/>
                    </a:cubicBezTo>
                    <a:cubicBezTo>
                      <a:pt x="1949" y="2043"/>
                      <a:pt x="1949" y="2043"/>
                      <a:pt x="1949" y="2043"/>
                    </a:cubicBezTo>
                    <a:close/>
                    <a:moveTo>
                      <a:pt x="1869" y="2686"/>
                    </a:moveTo>
                    <a:lnTo>
                      <a:pt x="276" y="2686"/>
                    </a:lnTo>
                    <a:lnTo>
                      <a:pt x="276" y="2494"/>
                    </a:lnTo>
                    <a:lnTo>
                      <a:pt x="1869" y="2494"/>
                    </a:lnTo>
                    <a:lnTo>
                      <a:pt x="1869" y="268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2" name="组合 31">
            <a:extLst>
              <a:ext uri="{FF2B5EF4-FFF2-40B4-BE49-F238E27FC236}">
                <a16:creationId xmlns:a16="http://schemas.microsoft.com/office/drawing/2014/main" id="{EEF5DD27-47BB-4A36-AF78-BD88843DCA04}"/>
              </a:ext>
            </a:extLst>
          </p:cNvPr>
          <p:cNvGrpSpPr/>
          <p:nvPr/>
        </p:nvGrpSpPr>
        <p:grpSpPr>
          <a:xfrm>
            <a:off x="4873402" y="2116698"/>
            <a:ext cx="4793826" cy="606902"/>
            <a:chOff x="2136552" y="2239603"/>
            <a:chExt cx="4793826" cy="606902"/>
          </a:xfrm>
        </p:grpSpPr>
        <p:sp>
          <p:nvSpPr>
            <p:cNvPr id="33" name="文本框 32">
              <a:extLst>
                <a:ext uri="{FF2B5EF4-FFF2-40B4-BE49-F238E27FC236}">
                  <a16:creationId xmlns:a16="http://schemas.microsoft.com/office/drawing/2014/main" id="{3C8BAD48-8950-4E77-8026-7E4859D3DC8E}"/>
                </a:ext>
              </a:extLst>
            </p:cNvPr>
            <p:cNvSpPr txBox="1"/>
            <p:nvPr/>
          </p:nvSpPr>
          <p:spPr>
            <a:xfrm>
              <a:off x="2929053" y="2259535"/>
              <a:ext cx="4001325" cy="523220"/>
            </a:xfrm>
            <a:prstGeom prst="rect">
              <a:avLst/>
            </a:prstGeom>
          </p:spPr>
          <p:txBody>
            <a:bodyPr wrap="square" anchor="ctr">
              <a:spAutoFit/>
            </a:bodyPr>
            <a:lstStyle>
              <a:defPPr>
                <a:defRPr lang="zh-CN"/>
              </a:defPPr>
              <a:lvl1pPr lvl="0">
                <a:spcAft>
                  <a:spcPts val="0"/>
                </a:spcAft>
                <a:defRPr sz="20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sz="2800" b="1" kern="1200" dirty="0">
                  <a:gradFill>
                    <a:gsLst>
                      <a:gs pos="0">
                        <a:srgbClr val="22B1DB"/>
                      </a:gs>
                      <a:gs pos="100000">
                        <a:srgbClr val="71E3B8"/>
                      </a:gs>
                    </a:gsLst>
                    <a:lin ang="0" scaled="1"/>
                  </a:gradFill>
                  <a:effectLst>
                    <a:outerShdw blurRad="38100" dist="38100" dir="2700000" algn="tl">
                      <a:srgbClr val="000000">
                        <a:alpha val="43137"/>
                      </a:srgbClr>
                    </a:outerShdw>
                  </a:effectLst>
                  <a:latin typeface="时尚中黑简体" panose="01010104010101010101" pitchFamily="2" charset="-122"/>
                  <a:ea typeface="时尚中黑简体" panose="01010104010101010101" pitchFamily="2" charset="-122"/>
                  <a:cs typeface="+mn-cs"/>
                </a:rPr>
                <a:t>可研估算的作用解析</a:t>
              </a:r>
            </a:p>
          </p:txBody>
        </p:sp>
        <p:grpSp>
          <p:nvGrpSpPr>
            <p:cNvPr id="34" name="组合 33">
              <a:extLst>
                <a:ext uri="{FF2B5EF4-FFF2-40B4-BE49-F238E27FC236}">
                  <a16:creationId xmlns:a16="http://schemas.microsoft.com/office/drawing/2014/main" id="{A12CD459-77B4-4CD3-BDB0-1B69C1814D2D}"/>
                </a:ext>
              </a:extLst>
            </p:cNvPr>
            <p:cNvGrpSpPr/>
            <p:nvPr/>
          </p:nvGrpSpPr>
          <p:grpSpPr>
            <a:xfrm>
              <a:off x="2136552" y="2239603"/>
              <a:ext cx="606902" cy="606902"/>
              <a:chOff x="2136552" y="2239603"/>
              <a:chExt cx="606902" cy="606902"/>
            </a:xfrm>
          </p:grpSpPr>
          <p:sp>
            <p:nvSpPr>
              <p:cNvPr id="35" name="Freeform 13">
                <a:extLst>
                  <a:ext uri="{FF2B5EF4-FFF2-40B4-BE49-F238E27FC236}">
                    <a16:creationId xmlns:a16="http://schemas.microsoft.com/office/drawing/2014/main" id="{4AFA71CE-285A-4125-BDCC-4AD0F1C20405}"/>
                  </a:ext>
                </a:extLst>
              </p:cNvPr>
              <p:cNvSpPr>
                <a:spLocks noEditPoints="1"/>
              </p:cNvSpPr>
              <p:nvPr/>
            </p:nvSpPr>
            <p:spPr bwMode="auto">
              <a:xfrm>
                <a:off x="2233519" y="2336570"/>
                <a:ext cx="412969" cy="412969"/>
              </a:xfrm>
              <a:custGeom>
                <a:avLst/>
                <a:gdLst>
                  <a:gd name="T0" fmla="*/ 1399 w 2798"/>
                  <a:gd name="T1" fmla="*/ 0 h 2798"/>
                  <a:gd name="T2" fmla="*/ 0 w 2798"/>
                  <a:gd name="T3" fmla="*/ 1399 h 2798"/>
                  <a:gd name="T4" fmla="*/ 1399 w 2798"/>
                  <a:gd name="T5" fmla="*/ 2798 h 2798"/>
                  <a:gd name="T6" fmla="*/ 2798 w 2798"/>
                  <a:gd name="T7" fmla="*/ 1399 h 2798"/>
                  <a:gd name="T8" fmla="*/ 1399 w 2798"/>
                  <a:gd name="T9" fmla="*/ 0 h 2798"/>
                  <a:gd name="T10" fmla="*/ 707 w 2798"/>
                  <a:gd name="T11" fmla="*/ 2341 h 2798"/>
                  <a:gd name="T12" fmla="*/ 924 w 2798"/>
                  <a:gd name="T13" fmla="*/ 2088 h 2798"/>
                  <a:gd name="T14" fmla="*/ 924 w 2798"/>
                  <a:gd name="T15" fmla="*/ 589 h 2798"/>
                  <a:gd name="T16" fmla="*/ 994 w 2798"/>
                  <a:gd name="T17" fmla="*/ 519 h 2798"/>
                  <a:gd name="T18" fmla="*/ 1064 w 2798"/>
                  <a:gd name="T19" fmla="*/ 589 h 2798"/>
                  <a:gd name="T20" fmla="*/ 1064 w 2798"/>
                  <a:gd name="T21" fmla="*/ 2088 h 2798"/>
                  <a:gd name="T22" fmla="*/ 1280 w 2798"/>
                  <a:gd name="T23" fmla="*/ 2341 h 2798"/>
                  <a:gd name="T24" fmla="*/ 707 w 2798"/>
                  <a:gd name="T25" fmla="*/ 2341 h 2798"/>
                  <a:gd name="T26" fmla="*/ 2341 w 2798"/>
                  <a:gd name="T27" fmla="*/ 1405 h 2798"/>
                  <a:gd name="T28" fmla="*/ 1817 w 2798"/>
                  <a:gd name="T29" fmla="*/ 1405 h 2798"/>
                  <a:gd name="T30" fmla="*/ 1661 w 2798"/>
                  <a:gd name="T31" fmla="*/ 1265 h 2798"/>
                  <a:gd name="T32" fmla="*/ 1137 w 2798"/>
                  <a:gd name="T33" fmla="*/ 1265 h 2798"/>
                  <a:gd name="T34" fmla="*/ 1137 w 2798"/>
                  <a:gd name="T35" fmla="*/ 589 h 2798"/>
                  <a:gd name="T36" fmla="*/ 1661 w 2798"/>
                  <a:gd name="T37" fmla="*/ 589 h 2798"/>
                  <a:gd name="T38" fmla="*/ 1817 w 2798"/>
                  <a:gd name="T39" fmla="*/ 729 h 2798"/>
                  <a:gd name="T40" fmla="*/ 2341 w 2798"/>
                  <a:gd name="T41" fmla="*/ 729 h 2798"/>
                  <a:gd name="T42" fmla="*/ 2341 w 2798"/>
                  <a:gd name="T43" fmla="*/ 1405 h 2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98" h="2798">
                    <a:moveTo>
                      <a:pt x="1399" y="0"/>
                    </a:moveTo>
                    <a:cubicBezTo>
                      <a:pt x="626" y="0"/>
                      <a:pt x="0" y="626"/>
                      <a:pt x="0" y="1399"/>
                    </a:cubicBezTo>
                    <a:cubicBezTo>
                      <a:pt x="0" y="2171"/>
                      <a:pt x="626" y="2798"/>
                      <a:pt x="1399" y="2798"/>
                    </a:cubicBezTo>
                    <a:cubicBezTo>
                      <a:pt x="2171" y="2798"/>
                      <a:pt x="2798" y="2171"/>
                      <a:pt x="2798" y="1399"/>
                    </a:cubicBezTo>
                    <a:cubicBezTo>
                      <a:pt x="2798" y="626"/>
                      <a:pt x="2171" y="0"/>
                      <a:pt x="1399" y="0"/>
                    </a:cubicBezTo>
                    <a:close/>
                    <a:moveTo>
                      <a:pt x="707" y="2341"/>
                    </a:moveTo>
                    <a:lnTo>
                      <a:pt x="924" y="2088"/>
                    </a:lnTo>
                    <a:lnTo>
                      <a:pt x="924" y="589"/>
                    </a:lnTo>
                    <a:cubicBezTo>
                      <a:pt x="924" y="550"/>
                      <a:pt x="955" y="519"/>
                      <a:pt x="994" y="519"/>
                    </a:cubicBezTo>
                    <a:cubicBezTo>
                      <a:pt x="1032" y="519"/>
                      <a:pt x="1064" y="550"/>
                      <a:pt x="1064" y="589"/>
                    </a:cubicBezTo>
                    <a:lnTo>
                      <a:pt x="1064" y="2088"/>
                    </a:lnTo>
                    <a:lnTo>
                      <a:pt x="1280" y="2341"/>
                    </a:lnTo>
                    <a:lnTo>
                      <a:pt x="707" y="2341"/>
                    </a:lnTo>
                    <a:close/>
                    <a:moveTo>
                      <a:pt x="2341" y="1405"/>
                    </a:moveTo>
                    <a:lnTo>
                      <a:pt x="1817" y="1405"/>
                    </a:lnTo>
                    <a:lnTo>
                      <a:pt x="1661" y="1265"/>
                    </a:lnTo>
                    <a:lnTo>
                      <a:pt x="1137" y="1265"/>
                    </a:lnTo>
                    <a:lnTo>
                      <a:pt x="1137" y="589"/>
                    </a:lnTo>
                    <a:lnTo>
                      <a:pt x="1661" y="589"/>
                    </a:lnTo>
                    <a:lnTo>
                      <a:pt x="1817" y="729"/>
                    </a:lnTo>
                    <a:lnTo>
                      <a:pt x="2341" y="729"/>
                    </a:lnTo>
                    <a:lnTo>
                      <a:pt x="2341" y="1405"/>
                    </a:lnTo>
                    <a:close/>
                  </a:path>
                </a:pathLst>
              </a:custGeom>
              <a:gradFill>
                <a:gsLst>
                  <a:gs pos="0">
                    <a:srgbClr val="71E3B8"/>
                  </a:gs>
                  <a:gs pos="100000">
                    <a:srgbClr val="27B4DB"/>
                  </a:gs>
                </a:gsLst>
                <a:lin ang="54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圆: 空心 35">
                <a:extLst>
                  <a:ext uri="{FF2B5EF4-FFF2-40B4-BE49-F238E27FC236}">
                    <a16:creationId xmlns:a16="http://schemas.microsoft.com/office/drawing/2014/main" id="{48389B9B-8D31-437A-ACAE-52DF29C72980}"/>
                  </a:ext>
                </a:extLst>
              </p:cNvPr>
              <p:cNvSpPr/>
              <p:nvPr/>
            </p:nvSpPr>
            <p:spPr>
              <a:xfrm>
                <a:off x="2136552" y="2239603"/>
                <a:ext cx="606902" cy="606902"/>
              </a:xfrm>
              <a:prstGeom prst="donut">
                <a:avLst>
                  <a:gd name="adj" fmla="val 4795"/>
                </a:avLst>
              </a:prstGeom>
              <a:gradFill>
                <a:gsLst>
                  <a:gs pos="0">
                    <a:srgbClr val="71E3B8"/>
                  </a:gs>
                  <a:gs pos="100000">
                    <a:srgbClr val="27B4D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37" name="组合 36">
            <a:extLst>
              <a:ext uri="{FF2B5EF4-FFF2-40B4-BE49-F238E27FC236}">
                <a16:creationId xmlns:a16="http://schemas.microsoft.com/office/drawing/2014/main" id="{A93647FA-449F-4DEB-BEDE-33F3827AADDA}"/>
              </a:ext>
            </a:extLst>
          </p:cNvPr>
          <p:cNvGrpSpPr/>
          <p:nvPr/>
        </p:nvGrpSpPr>
        <p:grpSpPr>
          <a:xfrm>
            <a:off x="4873402" y="3019559"/>
            <a:ext cx="4373392" cy="606902"/>
            <a:chOff x="3263486" y="3003018"/>
            <a:chExt cx="4373392" cy="606902"/>
          </a:xfrm>
        </p:grpSpPr>
        <p:sp>
          <p:nvSpPr>
            <p:cNvPr id="38" name="文本框 37">
              <a:extLst>
                <a:ext uri="{FF2B5EF4-FFF2-40B4-BE49-F238E27FC236}">
                  <a16:creationId xmlns:a16="http://schemas.microsoft.com/office/drawing/2014/main" id="{FC736798-E254-4468-8F0C-79B20D3B8FCB}"/>
                </a:ext>
              </a:extLst>
            </p:cNvPr>
            <p:cNvSpPr txBox="1"/>
            <p:nvPr/>
          </p:nvSpPr>
          <p:spPr>
            <a:xfrm>
              <a:off x="4080816" y="3043504"/>
              <a:ext cx="3556062" cy="523220"/>
            </a:xfrm>
            <a:prstGeom prst="rect">
              <a:avLst/>
            </a:prstGeom>
          </p:spPr>
          <p:txBody>
            <a:bodyPr wrap="square" anchor="ctr">
              <a:spAutoFit/>
            </a:bodyPr>
            <a:lstStyle>
              <a:defPPr>
                <a:defRPr lang="zh-CN"/>
              </a:defPPr>
              <a:lvl1pPr lvl="0" algn="ctr">
                <a:spcAft>
                  <a:spcPts val="0"/>
                </a:spcAft>
                <a:defRPr kern="100">
                  <a:solidFill>
                    <a:srgbClr val="404040"/>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gn="l"/>
              <a:r>
                <a:rPr lang="zh-CN" altLang="en-US" sz="2800" b="1" kern="1200" dirty="0">
                  <a:gradFill>
                    <a:gsLst>
                      <a:gs pos="0">
                        <a:srgbClr val="22B1DB"/>
                      </a:gs>
                      <a:gs pos="100000">
                        <a:srgbClr val="71E3B8"/>
                      </a:gs>
                    </a:gsLst>
                    <a:lin ang="0" scaled="1"/>
                  </a:gradFill>
                  <a:effectLst>
                    <a:outerShdw blurRad="38100" dist="38100" dir="2700000" algn="tl">
                      <a:srgbClr val="000000">
                        <a:alpha val="43137"/>
                      </a:srgbClr>
                    </a:outerShdw>
                  </a:effectLst>
                  <a:latin typeface="时尚中黑简体" panose="01010104010101010101" pitchFamily="2" charset="-122"/>
                  <a:ea typeface="时尚中黑简体" panose="01010104010101010101" pitchFamily="2" charset="-122"/>
                  <a:cs typeface="+mn-cs"/>
                </a:rPr>
                <a:t>可研估算的深度要求</a:t>
              </a:r>
            </a:p>
          </p:txBody>
        </p:sp>
        <p:grpSp>
          <p:nvGrpSpPr>
            <p:cNvPr id="39" name="组合 38">
              <a:extLst>
                <a:ext uri="{FF2B5EF4-FFF2-40B4-BE49-F238E27FC236}">
                  <a16:creationId xmlns:a16="http://schemas.microsoft.com/office/drawing/2014/main" id="{2B46BEA5-3338-4983-B745-BFE25B1ACD81}"/>
                </a:ext>
              </a:extLst>
            </p:cNvPr>
            <p:cNvGrpSpPr/>
            <p:nvPr/>
          </p:nvGrpSpPr>
          <p:grpSpPr>
            <a:xfrm>
              <a:off x="3263486" y="3003018"/>
              <a:ext cx="606902" cy="606902"/>
              <a:chOff x="3263486" y="3003018"/>
              <a:chExt cx="606902" cy="606902"/>
            </a:xfrm>
          </p:grpSpPr>
          <p:sp>
            <p:nvSpPr>
              <p:cNvPr id="40" name="Freeform 17">
                <a:extLst>
                  <a:ext uri="{FF2B5EF4-FFF2-40B4-BE49-F238E27FC236}">
                    <a16:creationId xmlns:a16="http://schemas.microsoft.com/office/drawing/2014/main" id="{68D1BB24-9EA3-454D-B5D8-F30265554D33}"/>
                  </a:ext>
                </a:extLst>
              </p:cNvPr>
              <p:cNvSpPr>
                <a:spLocks noEditPoints="1"/>
              </p:cNvSpPr>
              <p:nvPr/>
            </p:nvSpPr>
            <p:spPr bwMode="auto">
              <a:xfrm>
                <a:off x="3386937" y="3126469"/>
                <a:ext cx="360000" cy="360000"/>
              </a:xfrm>
              <a:custGeom>
                <a:avLst/>
                <a:gdLst>
                  <a:gd name="T0" fmla="*/ 2085 w 2163"/>
                  <a:gd name="T1" fmla="*/ 439 h 2136"/>
                  <a:gd name="T2" fmla="*/ 1125 w 2163"/>
                  <a:gd name="T3" fmla="*/ 12 h 2136"/>
                  <a:gd name="T4" fmla="*/ 1038 w 2163"/>
                  <a:gd name="T5" fmla="*/ 12 h 2136"/>
                  <a:gd name="T6" fmla="*/ 78 w 2163"/>
                  <a:gd name="T7" fmla="*/ 439 h 2136"/>
                  <a:gd name="T8" fmla="*/ 24 w 2163"/>
                  <a:gd name="T9" fmla="*/ 580 h 2136"/>
                  <a:gd name="T10" fmla="*/ 78 w 2163"/>
                  <a:gd name="T11" fmla="*/ 634 h 2136"/>
                  <a:gd name="T12" fmla="*/ 1038 w 2163"/>
                  <a:gd name="T13" fmla="*/ 1060 h 2136"/>
                  <a:gd name="T14" fmla="*/ 1125 w 2163"/>
                  <a:gd name="T15" fmla="*/ 1060 h 2136"/>
                  <a:gd name="T16" fmla="*/ 2085 w 2163"/>
                  <a:gd name="T17" fmla="*/ 634 h 2136"/>
                  <a:gd name="T18" fmla="*/ 2139 w 2163"/>
                  <a:gd name="T19" fmla="*/ 493 h 2136"/>
                  <a:gd name="T20" fmla="*/ 2085 w 2163"/>
                  <a:gd name="T21" fmla="*/ 439 h 2136"/>
                  <a:gd name="T22" fmla="*/ 1081 w 2163"/>
                  <a:gd name="T23" fmla="*/ 1603 h 2136"/>
                  <a:gd name="T24" fmla="*/ 1038 w 2163"/>
                  <a:gd name="T25" fmla="*/ 1594 h 2136"/>
                  <a:gd name="T26" fmla="*/ 78 w 2163"/>
                  <a:gd name="T27" fmla="*/ 1167 h 2136"/>
                  <a:gd name="T28" fmla="*/ 27 w 2163"/>
                  <a:gd name="T29" fmla="*/ 1025 h 2136"/>
                  <a:gd name="T30" fmla="*/ 165 w 2163"/>
                  <a:gd name="T31" fmla="*/ 972 h 2136"/>
                  <a:gd name="T32" fmla="*/ 1081 w 2163"/>
                  <a:gd name="T33" fmla="*/ 1380 h 2136"/>
                  <a:gd name="T34" fmla="*/ 1998 w 2163"/>
                  <a:gd name="T35" fmla="*/ 972 h 2136"/>
                  <a:gd name="T36" fmla="*/ 2139 w 2163"/>
                  <a:gd name="T37" fmla="*/ 1026 h 2136"/>
                  <a:gd name="T38" fmla="*/ 2085 w 2163"/>
                  <a:gd name="T39" fmla="*/ 1167 h 2136"/>
                  <a:gd name="T40" fmla="*/ 1125 w 2163"/>
                  <a:gd name="T41" fmla="*/ 1594 h 2136"/>
                  <a:gd name="T42" fmla="*/ 1081 w 2163"/>
                  <a:gd name="T43" fmla="*/ 1603 h 2136"/>
                  <a:gd name="T44" fmla="*/ 1081 w 2163"/>
                  <a:gd name="T45" fmla="*/ 2136 h 2136"/>
                  <a:gd name="T46" fmla="*/ 1038 w 2163"/>
                  <a:gd name="T47" fmla="*/ 2127 h 2136"/>
                  <a:gd name="T48" fmla="*/ 78 w 2163"/>
                  <a:gd name="T49" fmla="*/ 1700 h 2136"/>
                  <a:gd name="T50" fmla="*/ 27 w 2163"/>
                  <a:gd name="T51" fmla="*/ 1558 h 2136"/>
                  <a:gd name="T52" fmla="*/ 165 w 2163"/>
                  <a:gd name="T53" fmla="*/ 1505 h 2136"/>
                  <a:gd name="T54" fmla="*/ 1081 w 2163"/>
                  <a:gd name="T55" fmla="*/ 1913 h 2136"/>
                  <a:gd name="T56" fmla="*/ 1998 w 2163"/>
                  <a:gd name="T57" fmla="*/ 1505 h 2136"/>
                  <a:gd name="T58" fmla="*/ 2139 w 2163"/>
                  <a:gd name="T59" fmla="*/ 1560 h 2136"/>
                  <a:gd name="T60" fmla="*/ 2085 w 2163"/>
                  <a:gd name="T61" fmla="*/ 1700 h 2136"/>
                  <a:gd name="T62" fmla="*/ 1125 w 2163"/>
                  <a:gd name="T63" fmla="*/ 2127 h 2136"/>
                  <a:gd name="T64" fmla="*/ 1081 w 2163"/>
                  <a:gd name="T65" fmla="*/ 2136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3" h="2136">
                    <a:moveTo>
                      <a:pt x="2085" y="439"/>
                    </a:moveTo>
                    <a:lnTo>
                      <a:pt x="1125" y="12"/>
                    </a:lnTo>
                    <a:cubicBezTo>
                      <a:pt x="1097" y="0"/>
                      <a:pt x="1066" y="0"/>
                      <a:pt x="1038" y="12"/>
                    </a:cubicBezTo>
                    <a:lnTo>
                      <a:pt x="78" y="439"/>
                    </a:lnTo>
                    <a:cubicBezTo>
                      <a:pt x="24" y="463"/>
                      <a:pt x="0" y="526"/>
                      <a:pt x="24" y="580"/>
                    </a:cubicBezTo>
                    <a:cubicBezTo>
                      <a:pt x="35" y="604"/>
                      <a:pt x="54" y="623"/>
                      <a:pt x="78" y="634"/>
                    </a:cubicBezTo>
                    <a:lnTo>
                      <a:pt x="1038" y="1060"/>
                    </a:lnTo>
                    <a:cubicBezTo>
                      <a:pt x="1066" y="1072"/>
                      <a:pt x="1097" y="1072"/>
                      <a:pt x="1125" y="1060"/>
                    </a:cubicBezTo>
                    <a:lnTo>
                      <a:pt x="2085" y="634"/>
                    </a:lnTo>
                    <a:cubicBezTo>
                      <a:pt x="2139" y="610"/>
                      <a:pt x="2163" y="547"/>
                      <a:pt x="2139" y="493"/>
                    </a:cubicBezTo>
                    <a:cubicBezTo>
                      <a:pt x="2128" y="469"/>
                      <a:pt x="2109" y="449"/>
                      <a:pt x="2085" y="439"/>
                    </a:cubicBezTo>
                    <a:close/>
                    <a:moveTo>
                      <a:pt x="1081" y="1603"/>
                    </a:moveTo>
                    <a:cubicBezTo>
                      <a:pt x="1067" y="1603"/>
                      <a:pt x="1052" y="1600"/>
                      <a:pt x="1038" y="1594"/>
                    </a:cubicBezTo>
                    <a:lnTo>
                      <a:pt x="78" y="1167"/>
                    </a:lnTo>
                    <a:cubicBezTo>
                      <a:pt x="25" y="1142"/>
                      <a:pt x="2" y="1078"/>
                      <a:pt x="27" y="1025"/>
                    </a:cubicBezTo>
                    <a:cubicBezTo>
                      <a:pt x="51" y="973"/>
                      <a:pt x="112" y="950"/>
                      <a:pt x="165" y="972"/>
                    </a:cubicBezTo>
                    <a:lnTo>
                      <a:pt x="1081" y="1380"/>
                    </a:lnTo>
                    <a:lnTo>
                      <a:pt x="1998" y="972"/>
                    </a:lnTo>
                    <a:cubicBezTo>
                      <a:pt x="2052" y="948"/>
                      <a:pt x="2115" y="972"/>
                      <a:pt x="2139" y="1026"/>
                    </a:cubicBezTo>
                    <a:cubicBezTo>
                      <a:pt x="2163" y="1080"/>
                      <a:pt x="2139" y="1143"/>
                      <a:pt x="2085" y="1167"/>
                    </a:cubicBezTo>
                    <a:lnTo>
                      <a:pt x="1125" y="1594"/>
                    </a:lnTo>
                    <a:cubicBezTo>
                      <a:pt x="1111" y="1600"/>
                      <a:pt x="1096" y="1603"/>
                      <a:pt x="1081" y="1603"/>
                    </a:cubicBezTo>
                    <a:close/>
                    <a:moveTo>
                      <a:pt x="1081" y="2136"/>
                    </a:moveTo>
                    <a:cubicBezTo>
                      <a:pt x="1067" y="2136"/>
                      <a:pt x="1052" y="2133"/>
                      <a:pt x="1038" y="2127"/>
                    </a:cubicBezTo>
                    <a:lnTo>
                      <a:pt x="78" y="1700"/>
                    </a:lnTo>
                    <a:cubicBezTo>
                      <a:pt x="25" y="1675"/>
                      <a:pt x="2" y="1612"/>
                      <a:pt x="27" y="1558"/>
                    </a:cubicBezTo>
                    <a:cubicBezTo>
                      <a:pt x="51" y="1507"/>
                      <a:pt x="112" y="1483"/>
                      <a:pt x="165" y="1505"/>
                    </a:cubicBezTo>
                    <a:lnTo>
                      <a:pt x="1081" y="1913"/>
                    </a:lnTo>
                    <a:lnTo>
                      <a:pt x="1998" y="1505"/>
                    </a:lnTo>
                    <a:cubicBezTo>
                      <a:pt x="2052" y="1481"/>
                      <a:pt x="2115" y="1506"/>
                      <a:pt x="2139" y="1560"/>
                    </a:cubicBezTo>
                    <a:cubicBezTo>
                      <a:pt x="2163" y="1613"/>
                      <a:pt x="2139" y="1676"/>
                      <a:pt x="2085" y="1700"/>
                    </a:cubicBezTo>
                    <a:lnTo>
                      <a:pt x="1125" y="2127"/>
                    </a:lnTo>
                    <a:cubicBezTo>
                      <a:pt x="1111" y="2133"/>
                      <a:pt x="1096" y="2136"/>
                      <a:pt x="1081" y="2136"/>
                    </a:cubicBezTo>
                    <a:close/>
                  </a:path>
                </a:pathLst>
              </a:custGeom>
              <a:gradFill>
                <a:gsLst>
                  <a:gs pos="0">
                    <a:srgbClr val="71E3B8"/>
                  </a:gs>
                  <a:gs pos="100000">
                    <a:srgbClr val="27B4DB"/>
                  </a:gs>
                </a:gsLst>
                <a:lin ang="54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圆: 空心 40">
                <a:extLst>
                  <a:ext uri="{FF2B5EF4-FFF2-40B4-BE49-F238E27FC236}">
                    <a16:creationId xmlns:a16="http://schemas.microsoft.com/office/drawing/2014/main" id="{D29E5E92-33DA-4EFC-B0C9-9ACD8085A0B6}"/>
                  </a:ext>
                </a:extLst>
              </p:cNvPr>
              <p:cNvSpPr/>
              <p:nvPr/>
            </p:nvSpPr>
            <p:spPr>
              <a:xfrm>
                <a:off x="3263486" y="3003018"/>
                <a:ext cx="606902" cy="606902"/>
              </a:xfrm>
              <a:prstGeom prst="donut">
                <a:avLst>
                  <a:gd name="adj" fmla="val 4795"/>
                </a:avLst>
              </a:prstGeom>
              <a:gradFill>
                <a:gsLst>
                  <a:gs pos="0">
                    <a:srgbClr val="71E3B8"/>
                  </a:gs>
                  <a:gs pos="100000">
                    <a:srgbClr val="27B4D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47" name="组合 46">
            <a:extLst>
              <a:ext uri="{FF2B5EF4-FFF2-40B4-BE49-F238E27FC236}">
                <a16:creationId xmlns:a16="http://schemas.microsoft.com/office/drawing/2014/main" id="{819E3B03-E4C6-4FEA-A4B5-F2D62A91AB30}"/>
              </a:ext>
            </a:extLst>
          </p:cNvPr>
          <p:cNvGrpSpPr/>
          <p:nvPr/>
        </p:nvGrpSpPr>
        <p:grpSpPr>
          <a:xfrm>
            <a:off x="4873402" y="4825280"/>
            <a:ext cx="6474526" cy="606902"/>
            <a:chOff x="5067454" y="5099773"/>
            <a:chExt cx="6474526" cy="606902"/>
          </a:xfrm>
        </p:grpSpPr>
        <p:sp>
          <p:nvSpPr>
            <p:cNvPr id="48" name="文本框 47">
              <a:extLst>
                <a:ext uri="{FF2B5EF4-FFF2-40B4-BE49-F238E27FC236}">
                  <a16:creationId xmlns:a16="http://schemas.microsoft.com/office/drawing/2014/main" id="{2AB96291-B06C-4CAA-A27A-C6DF22A00F27}"/>
                </a:ext>
              </a:extLst>
            </p:cNvPr>
            <p:cNvSpPr txBox="1"/>
            <p:nvPr/>
          </p:nvSpPr>
          <p:spPr>
            <a:xfrm>
              <a:off x="5926869" y="5141614"/>
              <a:ext cx="5615111" cy="523220"/>
            </a:xfrm>
            <a:prstGeom prst="rect">
              <a:avLst/>
            </a:prstGeom>
          </p:spPr>
          <p:txBody>
            <a:bodyPr wrap="square" anchor="ctr">
              <a:spAutoFit/>
            </a:bodyPr>
            <a:lstStyle>
              <a:defPPr>
                <a:defRPr lang="zh-CN"/>
              </a:defPPr>
              <a:lvl1pPr lvl="0" algn="ctr">
                <a:spcAft>
                  <a:spcPts val="0"/>
                </a:spcAft>
                <a:defRPr kern="100">
                  <a:solidFill>
                    <a:srgbClr val="404040"/>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gn="l"/>
              <a:r>
                <a:rPr lang="zh-CN" altLang="en-US" sz="2800" b="1" kern="1200" dirty="0">
                  <a:gradFill>
                    <a:gsLst>
                      <a:gs pos="0">
                        <a:srgbClr val="22B1DB"/>
                      </a:gs>
                      <a:gs pos="100000">
                        <a:srgbClr val="71E3B8"/>
                      </a:gs>
                    </a:gsLst>
                    <a:lin ang="0" scaled="1"/>
                  </a:gradFill>
                  <a:effectLst>
                    <a:outerShdw blurRad="38100" dist="38100" dir="2700000" algn="tl">
                      <a:srgbClr val="000000">
                        <a:alpha val="43137"/>
                      </a:srgbClr>
                    </a:outerShdw>
                  </a:effectLst>
                  <a:latin typeface="时尚中黑简体" panose="01010104010101010101" pitchFamily="2" charset="-122"/>
                  <a:ea typeface="时尚中黑简体" panose="01010104010101010101" pitchFamily="2" charset="-122"/>
                  <a:cs typeface="+mn-cs"/>
                </a:rPr>
                <a:t>可研到</a:t>
              </a:r>
              <a:r>
                <a:rPr lang="zh-CN" altLang="en-US" sz="2800" b="1" kern="1200" dirty="0">
                  <a:gradFill>
                    <a:gsLst>
                      <a:gs pos="0">
                        <a:srgbClr val="22B1DB"/>
                      </a:gs>
                      <a:gs pos="100000">
                        <a:srgbClr val="71E3B8"/>
                      </a:gs>
                    </a:gsLst>
                    <a:lin ang="0" scaled="1"/>
                  </a:gradFill>
                  <a:effectLst>
                    <a:outerShdw blurRad="38100" dist="38100" dir="2700000" algn="tl">
                      <a:srgbClr val="000000">
                        <a:alpha val="43137"/>
                      </a:srgbClr>
                    </a:outerShdw>
                  </a:effectLst>
                  <a:latin typeface="时尚中黑简体" panose="02010600030101010101" charset="-122"/>
                  <a:ea typeface="时尚中黑简体" panose="02010600030101010101" charset="-122"/>
                  <a:cs typeface="+mn-cs"/>
                </a:rPr>
                <a:t>初设的移交管理</a:t>
              </a:r>
            </a:p>
          </p:txBody>
        </p:sp>
        <p:grpSp>
          <p:nvGrpSpPr>
            <p:cNvPr id="49" name="组合 48">
              <a:extLst>
                <a:ext uri="{FF2B5EF4-FFF2-40B4-BE49-F238E27FC236}">
                  <a16:creationId xmlns:a16="http://schemas.microsoft.com/office/drawing/2014/main" id="{F7C7A486-4ECD-459B-A191-460FC9A8BB63}"/>
                </a:ext>
              </a:extLst>
            </p:cNvPr>
            <p:cNvGrpSpPr/>
            <p:nvPr/>
          </p:nvGrpSpPr>
          <p:grpSpPr>
            <a:xfrm>
              <a:off x="5067454" y="5099773"/>
              <a:ext cx="606902" cy="606902"/>
              <a:chOff x="4381654" y="5065242"/>
              <a:chExt cx="606902" cy="606902"/>
            </a:xfrm>
          </p:grpSpPr>
          <p:sp>
            <p:nvSpPr>
              <p:cNvPr id="50" name="Freeform 36">
                <a:extLst>
                  <a:ext uri="{FF2B5EF4-FFF2-40B4-BE49-F238E27FC236}">
                    <a16:creationId xmlns:a16="http://schemas.microsoft.com/office/drawing/2014/main" id="{23F34AD0-E2FA-4BFB-A2ED-AED333B2B206}"/>
                  </a:ext>
                </a:extLst>
              </p:cNvPr>
              <p:cNvSpPr>
                <a:spLocks noEditPoints="1"/>
              </p:cNvSpPr>
              <p:nvPr/>
            </p:nvSpPr>
            <p:spPr bwMode="auto">
              <a:xfrm>
                <a:off x="4511244" y="5194832"/>
                <a:ext cx="347722" cy="347722"/>
              </a:xfrm>
              <a:custGeom>
                <a:avLst/>
                <a:gdLst>
                  <a:gd name="T0" fmla="*/ 2560 w 2880"/>
                  <a:gd name="T1" fmla="*/ 3200 h 3200"/>
                  <a:gd name="T2" fmla="*/ 320 w 2880"/>
                  <a:gd name="T3" fmla="*/ 3200 h 3200"/>
                  <a:gd name="T4" fmla="*/ 0 w 2880"/>
                  <a:gd name="T5" fmla="*/ 2880 h 3200"/>
                  <a:gd name="T6" fmla="*/ 0 w 2880"/>
                  <a:gd name="T7" fmla="*/ 320 h 3200"/>
                  <a:gd name="T8" fmla="*/ 320 w 2880"/>
                  <a:gd name="T9" fmla="*/ 0 h 3200"/>
                  <a:gd name="T10" fmla="*/ 2560 w 2880"/>
                  <a:gd name="T11" fmla="*/ 0 h 3200"/>
                  <a:gd name="T12" fmla="*/ 2880 w 2880"/>
                  <a:gd name="T13" fmla="*/ 320 h 3200"/>
                  <a:gd name="T14" fmla="*/ 2880 w 2880"/>
                  <a:gd name="T15" fmla="*/ 2880 h 3200"/>
                  <a:gd name="T16" fmla="*/ 2560 w 2880"/>
                  <a:gd name="T17" fmla="*/ 3200 h 3200"/>
                  <a:gd name="T18" fmla="*/ 560 w 2880"/>
                  <a:gd name="T19" fmla="*/ 2240 h 3200"/>
                  <a:gd name="T20" fmla="*/ 1840 w 2880"/>
                  <a:gd name="T21" fmla="*/ 2240 h 3200"/>
                  <a:gd name="T22" fmla="*/ 1920 w 2880"/>
                  <a:gd name="T23" fmla="*/ 2160 h 3200"/>
                  <a:gd name="T24" fmla="*/ 1840 w 2880"/>
                  <a:gd name="T25" fmla="*/ 2080 h 3200"/>
                  <a:gd name="T26" fmla="*/ 560 w 2880"/>
                  <a:gd name="T27" fmla="*/ 2080 h 3200"/>
                  <a:gd name="T28" fmla="*/ 480 w 2880"/>
                  <a:gd name="T29" fmla="*/ 2160 h 3200"/>
                  <a:gd name="T30" fmla="*/ 560 w 2880"/>
                  <a:gd name="T31" fmla="*/ 2240 h 3200"/>
                  <a:gd name="T32" fmla="*/ 1120 w 2880"/>
                  <a:gd name="T33" fmla="*/ 640 h 3200"/>
                  <a:gd name="T34" fmla="*/ 960 w 2880"/>
                  <a:gd name="T35" fmla="*/ 480 h 3200"/>
                  <a:gd name="T36" fmla="*/ 640 w 2880"/>
                  <a:gd name="T37" fmla="*/ 480 h 3200"/>
                  <a:gd name="T38" fmla="*/ 480 w 2880"/>
                  <a:gd name="T39" fmla="*/ 640 h 3200"/>
                  <a:gd name="T40" fmla="*/ 480 w 2880"/>
                  <a:gd name="T41" fmla="*/ 960 h 3200"/>
                  <a:gd name="T42" fmla="*/ 640 w 2880"/>
                  <a:gd name="T43" fmla="*/ 1120 h 3200"/>
                  <a:gd name="T44" fmla="*/ 960 w 2880"/>
                  <a:gd name="T45" fmla="*/ 1120 h 3200"/>
                  <a:gd name="T46" fmla="*/ 1120 w 2880"/>
                  <a:gd name="T47" fmla="*/ 960 h 3200"/>
                  <a:gd name="T48" fmla="*/ 1120 w 2880"/>
                  <a:gd name="T49" fmla="*/ 640 h 3200"/>
                  <a:gd name="T50" fmla="*/ 2320 w 2880"/>
                  <a:gd name="T51" fmla="*/ 1600 h 3200"/>
                  <a:gd name="T52" fmla="*/ 560 w 2880"/>
                  <a:gd name="T53" fmla="*/ 1600 h 3200"/>
                  <a:gd name="T54" fmla="*/ 480 w 2880"/>
                  <a:gd name="T55" fmla="*/ 1680 h 3200"/>
                  <a:gd name="T56" fmla="*/ 560 w 2880"/>
                  <a:gd name="T57" fmla="*/ 1760 h 3200"/>
                  <a:gd name="T58" fmla="*/ 2320 w 2880"/>
                  <a:gd name="T59" fmla="*/ 1760 h 3200"/>
                  <a:gd name="T60" fmla="*/ 2400 w 2880"/>
                  <a:gd name="T61" fmla="*/ 1680 h 3200"/>
                  <a:gd name="T62" fmla="*/ 2320 w 2880"/>
                  <a:gd name="T63" fmla="*/ 160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0" h="3200">
                    <a:moveTo>
                      <a:pt x="2560" y="3200"/>
                    </a:moveTo>
                    <a:lnTo>
                      <a:pt x="320" y="3200"/>
                    </a:lnTo>
                    <a:cubicBezTo>
                      <a:pt x="144" y="3200"/>
                      <a:pt x="0" y="3057"/>
                      <a:pt x="0" y="2880"/>
                    </a:cubicBezTo>
                    <a:lnTo>
                      <a:pt x="0" y="320"/>
                    </a:lnTo>
                    <a:cubicBezTo>
                      <a:pt x="0" y="144"/>
                      <a:pt x="144" y="0"/>
                      <a:pt x="320" y="0"/>
                    </a:cubicBezTo>
                    <a:lnTo>
                      <a:pt x="2560" y="0"/>
                    </a:lnTo>
                    <a:cubicBezTo>
                      <a:pt x="2737" y="0"/>
                      <a:pt x="2880" y="144"/>
                      <a:pt x="2880" y="320"/>
                    </a:cubicBezTo>
                    <a:lnTo>
                      <a:pt x="2880" y="2880"/>
                    </a:lnTo>
                    <a:cubicBezTo>
                      <a:pt x="2880" y="3057"/>
                      <a:pt x="2737" y="3200"/>
                      <a:pt x="2560" y="3200"/>
                    </a:cubicBezTo>
                    <a:close/>
                    <a:moveTo>
                      <a:pt x="560" y="2240"/>
                    </a:moveTo>
                    <a:lnTo>
                      <a:pt x="1840" y="2240"/>
                    </a:lnTo>
                    <a:cubicBezTo>
                      <a:pt x="1885" y="2240"/>
                      <a:pt x="1920" y="2205"/>
                      <a:pt x="1920" y="2160"/>
                    </a:cubicBezTo>
                    <a:cubicBezTo>
                      <a:pt x="1920" y="2116"/>
                      <a:pt x="1885" y="2080"/>
                      <a:pt x="1840" y="2080"/>
                    </a:cubicBezTo>
                    <a:lnTo>
                      <a:pt x="560" y="2080"/>
                    </a:lnTo>
                    <a:cubicBezTo>
                      <a:pt x="516" y="2080"/>
                      <a:pt x="480" y="2116"/>
                      <a:pt x="480" y="2160"/>
                    </a:cubicBezTo>
                    <a:cubicBezTo>
                      <a:pt x="480" y="2205"/>
                      <a:pt x="516" y="2240"/>
                      <a:pt x="560" y="2240"/>
                    </a:cubicBezTo>
                    <a:close/>
                    <a:moveTo>
                      <a:pt x="1120" y="640"/>
                    </a:moveTo>
                    <a:cubicBezTo>
                      <a:pt x="1120" y="552"/>
                      <a:pt x="1049" y="480"/>
                      <a:pt x="960" y="480"/>
                    </a:cubicBezTo>
                    <a:lnTo>
                      <a:pt x="640" y="480"/>
                    </a:lnTo>
                    <a:cubicBezTo>
                      <a:pt x="552" y="480"/>
                      <a:pt x="480" y="552"/>
                      <a:pt x="480" y="640"/>
                    </a:cubicBezTo>
                    <a:lnTo>
                      <a:pt x="480" y="960"/>
                    </a:lnTo>
                    <a:cubicBezTo>
                      <a:pt x="480" y="1049"/>
                      <a:pt x="552" y="1120"/>
                      <a:pt x="640" y="1120"/>
                    </a:cubicBezTo>
                    <a:lnTo>
                      <a:pt x="960" y="1120"/>
                    </a:lnTo>
                    <a:cubicBezTo>
                      <a:pt x="1049" y="1120"/>
                      <a:pt x="1120" y="1049"/>
                      <a:pt x="1120" y="960"/>
                    </a:cubicBezTo>
                    <a:lnTo>
                      <a:pt x="1120" y="640"/>
                    </a:lnTo>
                    <a:close/>
                    <a:moveTo>
                      <a:pt x="2320" y="1600"/>
                    </a:moveTo>
                    <a:lnTo>
                      <a:pt x="560" y="1600"/>
                    </a:lnTo>
                    <a:cubicBezTo>
                      <a:pt x="516" y="1600"/>
                      <a:pt x="480" y="1636"/>
                      <a:pt x="480" y="1680"/>
                    </a:cubicBezTo>
                    <a:cubicBezTo>
                      <a:pt x="480" y="1725"/>
                      <a:pt x="516" y="1760"/>
                      <a:pt x="560" y="1760"/>
                    </a:cubicBezTo>
                    <a:lnTo>
                      <a:pt x="2320" y="1760"/>
                    </a:lnTo>
                    <a:cubicBezTo>
                      <a:pt x="2365" y="1760"/>
                      <a:pt x="2400" y="1725"/>
                      <a:pt x="2400" y="1680"/>
                    </a:cubicBezTo>
                    <a:cubicBezTo>
                      <a:pt x="2400" y="1636"/>
                      <a:pt x="2365" y="1600"/>
                      <a:pt x="2320" y="1600"/>
                    </a:cubicBezTo>
                    <a:close/>
                  </a:path>
                </a:pathLst>
              </a:custGeom>
              <a:gradFill>
                <a:gsLst>
                  <a:gs pos="0">
                    <a:srgbClr val="71E3B8"/>
                  </a:gs>
                  <a:gs pos="100000">
                    <a:srgbClr val="27B4DB"/>
                  </a:gs>
                </a:gsLst>
                <a:lin ang="54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圆: 空心 50">
                <a:extLst>
                  <a:ext uri="{FF2B5EF4-FFF2-40B4-BE49-F238E27FC236}">
                    <a16:creationId xmlns:a16="http://schemas.microsoft.com/office/drawing/2014/main" id="{F9C2D71E-976D-46F3-B406-B6BFE80AA39E}"/>
                  </a:ext>
                </a:extLst>
              </p:cNvPr>
              <p:cNvSpPr/>
              <p:nvPr/>
            </p:nvSpPr>
            <p:spPr>
              <a:xfrm>
                <a:off x="4381654" y="5065242"/>
                <a:ext cx="606902" cy="606902"/>
              </a:xfrm>
              <a:prstGeom prst="donut">
                <a:avLst>
                  <a:gd name="adj" fmla="val 4795"/>
                </a:avLst>
              </a:prstGeom>
              <a:gradFill>
                <a:gsLst>
                  <a:gs pos="0">
                    <a:srgbClr val="71E3B8"/>
                  </a:gs>
                  <a:gs pos="100000">
                    <a:srgbClr val="27B4D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81" name="组合 80">
            <a:extLst>
              <a:ext uri="{FF2B5EF4-FFF2-40B4-BE49-F238E27FC236}">
                <a16:creationId xmlns:a16="http://schemas.microsoft.com/office/drawing/2014/main" id="{F25368BB-9B26-4E83-9F5B-96FCF8A74868}"/>
              </a:ext>
            </a:extLst>
          </p:cNvPr>
          <p:cNvGrpSpPr/>
          <p:nvPr/>
        </p:nvGrpSpPr>
        <p:grpSpPr>
          <a:xfrm>
            <a:off x="4873402" y="3922420"/>
            <a:ext cx="6437740" cy="606902"/>
            <a:chOff x="4873402" y="3922420"/>
            <a:chExt cx="6437740" cy="606902"/>
          </a:xfrm>
        </p:grpSpPr>
        <p:sp>
          <p:nvSpPr>
            <p:cNvPr id="43" name="文本框 42">
              <a:extLst>
                <a:ext uri="{FF2B5EF4-FFF2-40B4-BE49-F238E27FC236}">
                  <a16:creationId xmlns:a16="http://schemas.microsoft.com/office/drawing/2014/main" id="{2C29CF60-F9AC-4EB2-8E08-39FEC1C3D567}"/>
                </a:ext>
              </a:extLst>
            </p:cNvPr>
            <p:cNvSpPr txBox="1"/>
            <p:nvPr/>
          </p:nvSpPr>
          <p:spPr>
            <a:xfrm>
              <a:off x="5696031" y="3973559"/>
              <a:ext cx="5615111" cy="523220"/>
            </a:xfrm>
            <a:prstGeom prst="rect">
              <a:avLst/>
            </a:prstGeom>
          </p:spPr>
          <p:txBody>
            <a:bodyPr wrap="square" anchor="ctr">
              <a:spAutoFit/>
            </a:bodyPr>
            <a:lstStyle>
              <a:defPPr>
                <a:defRPr lang="zh-CN"/>
              </a:defPPr>
              <a:lvl1pPr lvl="0" algn="ctr">
                <a:spcAft>
                  <a:spcPts val="0"/>
                </a:spcAft>
                <a:defRPr kern="100">
                  <a:solidFill>
                    <a:srgbClr val="404040"/>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gn="l"/>
              <a:r>
                <a:rPr lang="zh-CN" altLang="en-US" sz="2800" b="1" kern="1200" dirty="0">
                  <a:gradFill>
                    <a:gsLst>
                      <a:gs pos="0">
                        <a:srgbClr val="22B1DB"/>
                      </a:gs>
                      <a:gs pos="100000">
                        <a:srgbClr val="71E3B8"/>
                      </a:gs>
                    </a:gsLst>
                    <a:lin ang="0" scaled="1"/>
                  </a:gradFill>
                  <a:effectLst>
                    <a:outerShdw blurRad="38100" dist="38100" dir="2700000" algn="tl">
                      <a:srgbClr val="000000">
                        <a:alpha val="43137"/>
                      </a:srgbClr>
                    </a:outerShdw>
                  </a:effectLst>
                  <a:latin typeface="时尚中黑简体" panose="01010104010101010101" pitchFamily="2" charset="-122"/>
                  <a:ea typeface="时尚中黑简体" panose="01010104010101010101" pitchFamily="2" charset="-122"/>
                  <a:cs typeface="+mn-cs"/>
                </a:rPr>
                <a:t>可研调整的管理要求</a:t>
              </a:r>
            </a:p>
          </p:txBody>
        </p:sp>
        <p:grpSp>
          <p:nvGrpSpPr>
            <p:cNvPr id="79" name="组合 78">
              <a:extLst>
                <a:ext uri="{FF2B5EF4-FFF2-40B4-BE49-F238E27FC236}">
                  <a16:creationId xmlns:a16="http://schemas.microsoft.com/office/drawing/2014/main" id="{9F963D75-F32B-4E50-9273-45FBF8226391}"/>
                </a:ext>
              </a:extLst>
            </p:cNvPr>
            <p:cNvGrpSpPr/>
            <p:nvPr/>
          </p:nvGrpSpPr>
          <p:grpSpPr>
            <a:xfrm>
              <a:off x="4873402" y="3922420"/>
              <a:ext cx="606902" cy="606902"/>
              <a:chOff x="4873402" y="3922420"/>
              <a:chExt cx="606902" cy="606902"/>
            </a:xfrm>
          </p:grpSpPr>
          <p:sp>
            <p:nvSpPr>
              <p:cNvPr id="46" name="圆: 空心 45">
                <a:extLst>
                  <a:ext uri="{FF2B5EF4-FFF2-40B4-BE49-F238E27FC236}">
                    <a16:creationId xmlns:a16="http://schemas.microsoft.com/office/drawing/2014/main" id="{C7F2FA10-8EB3-4862-AF9F-A6D500ED2164}"/>
                  </a:ext>
                </a:extLst>
              </p:cNvPr>
              <p:cNvSpPr/>
              <p:nvPr/>
            </p:nvSpPr>
            <p:spPr>
              <a:xfrm>
                <a:off x="4873402" y="3922420"/>
                <a:ext cx="606902" cy="606902"/>
              </a:xfrm>
              <a:prstGeom prst="donut">
                <a:avLst>
                  <a:gd name="adj" fmla="val 4795"/>
                </a:avLst>
              </a:prstGeom>
              <a:gradFill>
                <a:gsLst>
                  <a:gs pos="0">
                    <a:srgbClr val="71E3B8"/>
                  </a:gs>
                  <a:gs pos="100000">
                    <a:srgbClr val="27B4D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8" name="Freeform 14">
                <a:extLst>
                  <a:ext uri="{FF2B5EF4-FFF2-40B4-BE49-F238E27FC236}">
                    <a16:creationId xmlns:a16="http://schemas.microsoft.com/office/drawing/2014/main" id="{66D84E31-D3D8-42E4-81F0-B72D7C160EBA}"/>
                  </a:ext>
                </a:extLst>
              </p:cNvPr>
              <p:cNvSpPr>
                <a:spLocks noEditPoints="1"/>
              </p:cNvSpPr>
              <p:nvPr/>
            </p:nvSpPr>
            <p:spPr bwMode="auto">
              <a:xfrm>
                <a:off x="5002992" y="4060775"/>
                <a:ext cx="347722" cy="330192"/>
              </a:xfrm>
              <a:custGeom>
                <a:avLst/>
                <a:gdLst>
                  <a:gd name="T0" fmla="*/ 2792 w 2792"/>
                  <a:gd name="T1" fmla="*/ 2167 h 2652"/>
                  <a:gd name="T2" fmla="*/ 1745 w 2792"/>
                  <a:gd name="T3" fmla="*/ 2076 h 2652"/>
                  <a:gd name="T4" fmla="*/ 2700 w 2792"/>
                  <a:gd name="T5" fmla="*/ 2422 h 2652"/>
                  <a:gd name="T6" fmla="*/ 0 w 2792"/>
                  <a:gd name="T7" fmla="*/ 1244 h 2652"/>
                  <a:gd name="T8" fmla="*/ 92 w 2792"/>
                  <a:gd name="T9" fmla="*/ 1499 h 2652"/>
                  <a:gd name="T10" fmla="*/ 1512 w 2792"/>
                  <a:gd name="T11" fmla="*/ 1153 h 2652"/>
                  <a:gd name="T12" fmla="*/ 0 w 2792"/>
                  <a:gd name="T13" fmla="*/ 1244 h 2652"/>
                  <a:gd name="T14" fmla="*/ 0 w 2792"/>
                  <a:gd name="T15" fmla="*/ 2331 h 2652"/>
                  <a:gd name="T16" fmla="*/ 931 w 2792"/>
                  <a:gd name="T17" fmla="*/ 2422 h 2652"/>
                  <a:gd name="T18" fmla="*/ 92 w 2792"/>
                  <a:gd name="T19" fmla="*/ 2076 h 2652"/>
                  <a:gd name="T20" fmla="*/ 0 w 2792"/>
                  <a:gd name="T21" fmla="*/ 321 h 2652"/>
                  <a:gd name="T22" fmla="*/ 92 w 2792"/>
                  <a:gd name="T23" fmla="*/ 576 h 2652"/>
                  <a:gd name="T24" fmla="*/ 582 w 2792"/>
                  <a:gd name="T25" fmla="*/ 230 h 2652"/>
                  <a:gd name="T26" fmla="*/ 0 w 2792"/>
                  <a:gd name="T27" fmla="*/ 321 h 2652"/>
                  <a:gd name="T28" fmla="*/ 698 w 2792"/>
                  <a:gd name="T29" fmla="*/ 692 h 2652"/>
                  <a:gd name="T30" fmla="*/ 1164 w 2792"/>
                  <a:gd name="T31" fmla="*/ 807 h 2652"/>
                  <a:gd name="T32" fmla="*/ 1280 w 2792"/>
                  <a:gd name="T33" fmla="*/ 115 h 2652"/>
                  <a:gd name="T34" fmla="*/ 815 w 2792"/>
                  <a:gd name="T35" fmla="*/ 0 h 2652"/>
                  <a:gd name="T36" fmla="*/ 2792 w 2792"/>
                  <a:gd name="T37" fmla="*/ 486 h 2652"/>
                  <a:gd name="T38" fmla="*/ 2700 w 2792"/>
                  <a:gd name="T39" fmla="*/ 230 h 2652"/>
                  <a:gd name="T40" fmla="*/ 1396 w 2792"/>
                  <a:gd name="T41" fmla="*/ 577 h 2652"/>
                  <a:gd name="T42" fmla="*/ 2792 w 2792"/>
                  <a:gd name="T43" fmla="*/ 486 h 2652"/>
                  <a:gd name="T44" fmla="*/ 1629 w 2792"/>
                  <a:gd name="T45" fmla="*/ 1615 h 2652"/>
                  <a:gd name="T46" fmla="*/ 2094 w 2792"/>
                  <a:gd name="T47" fmla="*/ 1730 h 2652"/>
                  <a:gd name="T48" fmla="*/ 2210 w 2792"/>
                  <a:gd name="T49" fmla="*/ 1038 h 2652"/>
                  <a:gd name="T50" fmla="*/ 1745 w 2792"/>
                  <a:gd name="T51" fmla="*/ 923 h 2652"/>
                  <a:gd name="T52" fmla="*/ 2792 w 2792"/>
                  <a:gd name="T53" fmla="*/ 1408 h 2652"/>
                  <a:gd name="T54" fmla="*/ 2700 w 2792"/>
                  <a:gd name="T55" fmla="*/ 1153 h 2652"/>
                  <a:gd name="T56" fmla="*/ 2327 w 2792"/>
                  <a:gd name="T57" fmla="*/ 1499 h 2652"/>
                  <a:gd name="T58" fmla="*/ 2792 w 2792"/>
                  <a:gd name="T59" fmla="*/ 1408 h 2652"/>
                  <a:gd name="T60" fmla="*/ 1047 w 2792"/>
                  <a:gd name="T61" fmla="*/ 2537 h 2652"/>
                  <a:gd name="T62" fmla="*/ 1513 w 2792"/>
                  <a:gd name="T63" fmla="*/ 2652 h 2652"/>
                  <a:gd name="T64" fmla="*/ 1629 w 2792"/>
                  <a:gd name="T65" fmla="*/ 1960 h 2652"/>
                  <a:gd name="T66" fmla="*/ 1164 w 2792"/>
                  <a:gd name="T67" fmla="*/ 1845 h 2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92" h="2652">
                    <a:moveTo>
                      <a:pt x="2792" y="2331"/>
                    </a:moveTo>
                    <a:lnTo>
                      <a:pt x="2792" y="2167"/>
                    </a:lnTo>
                    <a:cubicBezTo>
                      <a:pt x="2792" y="2116"/>
                      <a:pt x="2751" y="2076"/>
                      <a:pt x="2700" y="2076"/>
                    </a:cubicBezTo>
                    <a:lnTo>
                      <a:pt x="1745" y="2076"/>
                    </a:lnTo>
                    <a:lnTo>
                      <a:pt x="1745" y="2422"/>
                    </a:lnTo>
                    <a:lnTo>
                      <a:pt x="2700" y="2422"/>
                    </a:lnTo>
                    <a:cubicBezTo>
                      <a:pt x="2751" y="2422"/>
                      <a:pt x="2792" y="2381"/>
                      <a:pt x="2792" y="2331"/>
                    </a:cubicBezTo>
                    <a:moveTo>
                      <a:pt x="0" y="1244"/>
                    </a:moveTo>
                    <a:lnTo>
                      <a:pt x="0" y="1408"/>
                    </a:lnTo>
                    <a:cubicBezTo>
                      <a:pt x="0" y="1458"/>
                      <a:pt x="41" y="1499"/>
                      <a:pt x="92" y="1499"/>
                    </a:cubicBezTo>
                    <a:lnTo>
                      <a:pt x="1512" y="1499"/>
                    </a:lnTo>
                    <a:lnTo>
                      <a:pt x="1512" y="1153"/>
                    </a:lnTo>
                    <a:lnTo>
                      <a:pt x="92" y="1153"/>
                    </a:lnTo>
                    <a:cubicBezTo>
                      <a:pt x="41" y="1153"/>
                      <a:pt x="0" y="1194"/>
                      <a:pt x="0" y="1244"/>
                    </a:cubicBezTo>
                    <a:moveTo>
                      <a:pt x="0" y="2167"/>
                    </a:moveTo>
                    <a:lnTo>
                      <a:pt x="0" y="2331"/>
                    </a:lnTo>
                    <a:cubicBezTo>
                      <a:pt x="0" y="2381"/>
                      <a:pt x="41" y="2422"/>
                      <a:pt x="92" y="2422"/>
                    </a:cubicBezTo>
                    <a:lnTo>
                      <a:pt x="931" y="2422"/>
                    </a:lnTo>
                    <a:lnTo>
                      <a:pt x="931" y="2076"/>
                    </a:lnTo>
                    <a:lnTo>
                      <a:pt x="92" y="2076"/>
                    </a:lnTo>
                    <a:cubicBezTo>
                      <a:pt x="41" y="2076"/>
                      <a:pt x="0" y="2116"/>
                      <a:pt x="0" y="2167"/>
                    </a:cubicBezTo>
                    <a:moveTo>
                      <a:pt x="0" y="321"/>
                    </a:moveTo>
                    <a:lnTo>
                      <a:pt x="0" y="485"/>
                    </a:lnTo>
                    <a:cubicBezTo>
                      <a:pt x="0" y="536"/>
                      <a:pt x="41" y="576"/>
                      <a:pt x="92" y="576"/>
                    </a:cubicBezTo>
                    <a:lnTo>
                      <a:pt x="582" y="576"/>
                    </a:lnTo>
                    <a:lnTo>
                      <a:pt x="582" y="230"/>
                    </a:lnTo>
                    <a:lnTo>
                      <a:pt x="92" y="230"/>
                    </a:lnTo>
                    <a:cubicBezTo>
                      <a:pt x="41" y="230"/>
                      <a:pt x="0" y="271"/>
                      <a:pt x="0" y="321"/>
                    </a:cubicBezTo>
                    <a:moveTo>
                      <a:pt x="698" y="115"/>
                    </a:moveTo>
                    <a:lnTo>
                      <a:pt x="698" y="692"/>
                    </a:lnTo>
                    <a:cubicBezTo>
                      <a:pt x="698" y="756"/>
                      <a:pt x="750" y="807"/>
                      <a:pt x="815" y="807"/>
                    </a:cubicBezTo>
                    <a:lnTo>
                      <a:pt x="1164" y="807"/>
                    </a:lnTo>
                    <a:cubicBezTo>
                      <a:pt x="1228" y="807"/>
                      <a:pt x="1280" y="756"/>
                      <a:pt x="1280" y="692"/>
                    </a:cubicBezTo>
                    <a:lnTo>
                      <a:pt x="1280" y="115"/>
                    </a:lnTo>
                    <a:cubicBezTo>
                      <a:pt x="1280" y="51"/>
                      <a:pt x="1228" y="0"/>
                      <a:pt x="1164" y="0"/>
                    </a:cubicBezTo>
                    <a:lnTo>
                      <a:pt x="815" y="0"/>
                    </a:lnTo>
                    <a:cubicBezTo>
                      <a:pt x="750" y="0"/>
                      <a:pt x="698" y="52"/>
                      <a:pt x="698" y="115"/>
                    </a:cubicBezTo>
                    <a:moveTo>
                      <a:pt x="2792" y="486"/>
                    </a:moveTo>
                    <a:lnTo>
                      <a:pt x="2792" y="322"/>
                    </a:lnTo>
                    <a:cubicBezTo>
                      <a:pt x="2792" y="271"/>
                      <a:pt x="2751" y="230"/>
                      <a:pt x="2700" y="230"/>
                    </a:cubicBezTo>
                    <a:lnTo>
                      <a:pt x="1396" y="230"/>
                    </a:lnTo>
                    <a:lnTo>
                      <a:pt x="1396" y="577"/>
                    </a:lnTo>
                    <a:lnTo>
                      <a:pt x="2700" y="577"/>
                    </a:lnTo>
                    <a:cubicBezTo>
                      <a:pt x="2751" y="576"/>
                      <a:pt x="2792" y="536"/>
                      <a:pt x="2792" y="486"/>
                    </a:cubicBezTo>
                    <a:moveTo>
                      <a:pt x="1629" y="1038"/>
                    </a:moveTo>
                    <a:lnTo>
                      <a:pt x="1629" y="1615"/>
                    </a:lnTo>
                    <a:cubicBezTo>
                      <a:pt x="1629" y="1678"/>
                      <a:pt x="1681" y="1730"/>
                      <a:pt x="1745" y="1730"/>
                    </a:cubicBezTo>
                    <a:lnTo>
                      <a:pt x="2094" y="1730"/>
                    </a:lnTo>
                    <a:cubicBezTo>
                      <a:pt x="2158" y="1730"/>
                      <a:pt x="2210" y="1678"/>
                      <a:pt x="2210" y="1615"/>
                    </a:cubicBezTo>
                    <a:lnTo>
                      <a:pt x="2210" y="1038"/>
                    </a:lnTo>
                    <a:cubicBezTo>
                      <a:pt x="2210" y="974"/>
                      <a:pt x="2158" y="923"/>
                      <a:pt x="2094" y="923"/>
                    </a:cubicBezTo>
                    <a:lnTo>
                      <a:pt x="1745" y="923"/>
                    </a:lnTo>
                    <a:cubicBezTo>
                      <a:pt x="1681" y="922"/>
                      <a:pt x="1629" y="974"/>
                      <a:pt x="1629" y="1038"/>
                    </a:cubicBezTo>
                    <a:moveTo>
                      <a:pt x="2792" y="1408"/>
                    </a:moveTo>
                    <a:lnTo>
                      <a:pt x="2792" y="1244"/>
                    </a:lnTo>
                    <a:cubicBezTo>
                      <a:pt x="2792" y="1194"/>
                      <a:pt x="2751" y="1153"/>
                      <a:pt x="2700" y="1153"/>
                    </a:cubicBezTo>
                    <a:lnTo>
                      <a:pt x="2327" y="1153"/>
                    </a:lnTo>
                    <a:lnTo>
                      <a:pt x="2327" y="1499"/>
                    </a:lnTo>
                    <a:lnTo>
                      <a:pt x="2700" y="1499"/>
                    </a:lnTo>
                    <a:cubicBezTo>
                      <a:pt x="2751" y="1499"/>
                      <a:pt x="2792" y="1459"/>
                      <a:pt x="2792" y="1408"/>
                    </a:cubicBezTo>
                    <a:moveTo>
                      <a:pt x="1047" y="1960"/>
                    </a:moveTo>
                    <a:lnTo>
                      <a:pt x="1047" y="2537"/>
                    </a:lnTo>
                    <a:cubicBezTo>
                      <a:pt x="1047" y="2601"/>
                      <a:pt x="1099" y="2652"/>
                      <a:pt x="1164" y="2652"/>
                    </a:cubicBezTo>
                    <a:lnTo>
                      <a:pt x="1513" y="2652"/>
                    </a:lnTo>
                    <a:cubicBezTo>
                      <a:pt x="1577" y="2652"/>
                      <a:pt x="1629" y="2601"/>
                      <a:pt x="1629" y="2537"/>
                    </a:cubicBezTo>
                    <a:lnTo>
                      <a:pt x="1629" y="1960"/>
                    </a:lnTo>
                    <a:cubicBezTo>
                      <a:pt x="1629" y="1897"/>
                      <a:pt x="1577" y="1845"/>
                      <a:pt x="1513" y="1845"/>
                    </a:cubicBezTo>
                    <a:lnTo>
                      <a:pt x="1164" y="1845"/>
                    </a:lnTo>
                    <a:cubicBezTo>
                      <a:pt x="1099" y="1845"/>
                      <a:pt x="1047" y="1897"/>
                      <a:pt x="1047" y="1960"/>
                    </a:cubicBezTo>
                  </a:path>
                </a:pathLst>
              </a:custGeom>
              <a:gradFill>
                <a:gsLst>
                  <a:gs pos="0">
                    <a:srgbClr val="27B4DB"/>
                  </a:gs>
                  <a:gs pos="100000">
                    <a:srgbClr val="71E3B8"/>
                  </a:gs>
                </a:gsLst>
                <a:lin ang="27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7928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1+#ppt_w/2"/>
                                          </p:val>
                                        </p:tav>
                                        <p:tav tm="100000">
                                          <p:val>
                                            <p:strVal val="#ppt_x"/>
                                          </p:val>
                                        </p:tav>
                                      </p:tavLst>
                                    </p:anim>
                                    <p:anim calcmode="lin" valueType="num">
                                      <p:cBhvr additive="base">
                                        <p:cTn id="17" dur="500" fill="hold"/>
                                        <p:tgtEl>
                                          <p:spTgt spid="3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500" fill="hold"/>
                                        <p:tgtEl>
                                          <p:spTgt spid="37"/>
                                        </p:tgtEl>
                                        <p:attrNameLst>
                                          <p:attrName>ppt_x</p:attrName>
                                        </p:attrNameLst>
                                      </p:cBhvr>
                                      <p:tavLst>
                                        <p:tav tm="0">
                                          <p:val>
                                            <p:strVal val="1+#ppt_w/2"/>
                                          </p:val>
                                        </p:tav>
                                        <p:tav tm="100000">
                                          <p:val>
                                            <p:strVal val="#ppt_x"/>
                                          </p:val>
                                        </p:tav>
                                      </p:tavLst>
                                    </p:anim>
                                    <p:anim calcmode="lin" valueType="num">
                                      <p:cBhvr additive="base">
                                        <p:cTn id="22" dur="500" fill="hold"/>
                                        <p:tgtEl>
                                          <p:spTgt spid="37"/>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nodeType="afterEffect">
                                  <p:stCondLst>
                                    <p:cond delay="0"/>
                                  </p:stCondLst>
                                  <p:childTnLst>
                                    <p:set>
                                      <p:cBhvr>
                                        <p:cTn id="25" dur="1" fill="hold">
                                          <p:stCondLst>
                                            <p:cond delay="0"/>
                                          </p:stCondLst>
                                        </p:cTn>
                                        <p:tgtEl>
                                          <p:spTgt spid="81"/>
                                        </p:tgtEl>
                                        <p:attrNameLst>
                                          <p:attrName>style.visibility</p:attrName>
                                        </p:attrNameLst>
                                      </p:cBhvr>
                                      <p:to>
                                        <p:strVal val="visible"/>
                                      </p:to>
                                    </p:set>
                                    <p:anim calcmode="lin" valueType="num">
                                      <p:cBhvr additive="base">
                                        <p:cTn id="26" dur="500" fill="hold"/>
                                        <p:tgtEl>
                                          <p:spTgt spid="81"/>
                                        </p:tgtEl>
                                        <p:attrNameLst>
                                          <p:attrName>ppt_x</p:attrName>
                                        </p:attrNameLst>
                                      </p:cBhvr>
                                      <p:tavLst>
                                        <p:tav tm="0">
                                          <p:val>
                                            <p:strVal val="1+#ppt_w/2"/>
                                          </p:val>
                                        </p:tav>
                                        <p:tav tm="100000">
                                          <p:val>
                                            <p:strVal val="#ppt_x"/>
                                          </p:val>
                                        </p:tav>
                                      </p:tavLst>
                                    </p:anim>
                                    <p:anim calcmode="lin" valueType="num">
                                      <p:cBhvr additive="base">
                                        <p:cTn id="27" dur="500" fill="hold"/>
                                        <p:tgtEl>
                                          <p:spTgt spid="81"/>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1+#ppt_w/2"/>
                                          </p:val>
                                        </p:tav>
                                        <p:tav tm="100000">
                                          <p:val>
                                            <p:strVal val="#ppt_x"/>
                                          </p:val>
                                        </p:tav>
                                      </p:tavLst>
                                    </p:anim>
                                    <p:anim calcmode="lin" valueType="num">
                                      <p:cBhvr additive="base">
                                        <p:cTn id="32"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B9FD235-223E-45BE-968C-945BDAD66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352" y="1786134"/>
            <a:ext cx="10085295" cy="3797598"/>
          </a:xfrm>
          <a:prstGeom prst="rect">
            <a:avLst/>
          </a:prstGeom>
        </p:spPr>
      </p:pic>
      <p:sp>
        <p:nvSpPr>
          <p:cNvPr id="4" name="PA-矩形 2">
            <a:extLst>
              <a:ext uri="{FF2B5EF4-FFF2-40B4-BE49-F238E27FC236}">
                <a16:creationId xmlns:a16="http://schemas.microsoft.com/office/drawing/2014/main" id="{E0DB4413-F192-4397-9D2E-3191392D3B90}"/>
              </a:ext>
            </a:extLst>
          </p:cNvPr>
          <p:cNvSpPr/>
          <p:nvPr>
            <p:custDataLst>
              <p:tags r:id="rId1"/>
            </p:custDataLst>
          </p:nvPr>
        </p:nvSpPr>
        <p:spPr>
          <a:xfrm>
            <a:off x="1509557" y="2035280"/>
            <a:ext cx="7177603" cy="1005147"/>
          </a:xfrm>
          <a:prstGeom prst="rect">
            <a:avLst/>
          </a:prstGeom>
        </p:spPr>
        <p:txBody>
          <a:bodyPr wrap="square" anchor="ctr">
            <a:spAutoFit/>
          </a:bodyPr>
          <a:lstStyle/>
          <a:p>
            <a:pPr lvl="0" algn="just">
              <a:lnSpc>
                <a:spcPct val="130000"/>
              </a:lnSpc>
              <a:spcAft>
                <a:spcPts val="0"/>
              </a:spcAft>
            </a:pPr>
            <a:r>
              <a:rPr lang="zh-CN" altLang="en-US" sz="2400" b="1" dirty="0">
                <a:gradFill>
                  <a:gsLst>
                    <a:gs pos="0">
                      <a:srgbClr val="22B1DB"/>
                    </a:gs>
                    <a:gs pos="100000">
                      <a:srgbClr val="71E3B8"/>
                    </a:gs>
                  </a:gsLst>
                  <a:lin ang="0" scaled="1"/>
                </a:gradFill>
                <a:effectLst>
                  <a:outerShdw blurRad="38100" dist="38100" dir="2700000" algn="tl">
                    <a:srgbClr val="000000">
                      <a:alpha val="43137"/>
                    </a:srgbClr>
                  </a:outerShdw>
                </a:effectLst>
                <a:cs typeface="+mn-ea"/>
                <a:sym typeface="+mn-lt"/>
              </a:rPr>
              <a:t>工程总体变化的程度不同，其履行的程序也不同，对以下的工程变化，请按履行程序的不同进行分类</a:t>
            </a:r>
          </a:p>
        </p:txBody>
      </p:sp>
      <p:grpSp>
        <p:nvGrpSpPr>
          <p:cNvPr id="5" name="组合 4">
            <a:extLst>
              <a:ext uri="{FF2B5EF4-FFF2-40B4-BE49-F238E27FC236}">
                <a16:creationId xmlns:a16="http://schemas.microsoft.com/office/drawing/2014/main" id="{487B1892-2D42-4459-A41D-B2654CF8DDD4}"/>
              </a:ext>
            </a:extLst>
          </p:cNvPr>
          <p:cNvGrpSpPr/>
          <p:nvPr/>
        </p:nvGrpSpPr>
        <p:grpSpPr>
          <a:xfrm>
            <a:off x="8579735" y="2158999"/>
            <a:ext cx="1486057" cy="4699001"/>
            <a:chOff x="8319670" y="2158999"/>
            <a:chExt cx="1486057" cy="4699001"/>
          </a:xfrm>
        </p:grpSpPr>
        <p:sp>
          <p:nvSpPr>
            <p:cNvPr id="6" name="任意多边形: 形状 5">
              <a:extLst>
                <a:ext uri="{FF2B5EF4-FFF2-40B4-BE49-F238E27FC236}">
                  <a16:creationId xmlns:a16="http://schemas.microsoft.com/office/drawing/2014/main" id="{C24FD831-54FE-4CE7-B06C-B6C1B7C8A19B}"/>
                </a:ext>
              </a:extLst>
            </p:cNvPr>
            <p:cNvSpPr>
              <a:spLocks/>
            </p:cNvSpPr>
            <p:nvPr/>
          </p:nvSpPr>
          <p:spPr bwMode="auto">
            <a:xfrm>
              <a:off x="8720289" y="2642945"/>
              <a:ext cx="728292" cy="1014698"/>
            </a:xfrm>
            <a:custGeom>
              <a:avLst/>
              <a:gdLst>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856202 w 1025268"/>
                <a:gd name="connsiteY32" fmla="*/ 1212814 h 1428461"/>
                <a:gd name="connsiteX33" fmla="*/ 815975 w 1025268"/>
                <a:gd name="connsiteY33" fmla="*/ 1233241 h 1428461"/>
                <a:gd name="connsiteX34" fmla="*/ 816157 w 1025268"/>
                <a:gd name="connsiteY34" fmla="*/ 1233002 h 1428461"/>
                <a:gd name="connsiteX35" fmla="*/ 793726 w 1025268"/>
                <a:gd name="connsiteY35" fmla="*/ 1245803 h 1428461"/>
                <a:gd name="connsiteX36" fmla="*/ 793510 w 1025268"/>
                <a:gd name="connsiteY36" fmla="*/ 1246000 h 1428461"/>
                <a:gd name="connsiteX37" fmla="*/ 793750 w 1025268"/>
                <a:gd name="connsiteY37" fmla="*/ 1245941 h 1428461"/>
                <a:gd name="connsiteX38" fmla="*/ 755650 w 1025268"/>
                <a:gd name="connsiteY38" fmla="*/ 1280866 h 1428461"/>
                <a:gd name="connsiteX39" fmla="*/ 755772 w 1025268"/>
                <a:gd name="connsiteY39" fmla="*/ 1280546 h 1428461"/>
                <a:gd name="connsiteX40" fmla="*/ 754849 w 1025268"/>
                <a:gd name="connsiteY40" fmla="*/ 1281391 h 1428461"/>
                <a:gd name="connsiteX41" fmla="*/ 725287 w 1025268"/>
                <a:gd name="connsiteY41" fmla="*/ 1294332 h 1428461"/>
                <a:gd name="connsiteX42" fmla="*/ 693583 w 1025268"/>
                <a:gd name="connsiteY42" fmla="*/ 1307156 h 1428461"/>
                <a:gd name="connsiteX43" fmla="*/ 684023 w 1025268"/>
                <a:gd name="connsiteY43" fmla="*/ 1361829 h 1428461"/>
                <a:gd name="connsiteX44" fmla="*/ 649613 w 1025268"/>
                <a:gd name="connsiteY44" fmla="*/ 1345896 h 1428461"/>
                <a:gd name="connsiteX45" fmla="*/ 647158 w 1025268"/>
                <a:gd name="connsiteY45" fmla="*/ 1346474 h 1428461"/>
                <a:gd name="connsiteX46" fmla="*/ 622021 w 1025268"/>
                <a:gd name="connsiteY46" fmla="*/ 1365507 h 1428461"/>
                <a:gd name="connsiteX47" fmla="*/ 586385 w 1025268"/>
                <a:gd name="connsiteY47" fmla="*/ 1391389 h 1428461"/>
                <a:gd name="connsiteX48" fmla="*/ 460037 w 1025268"/>
                <a:gd name="connsiteY48" fmla="*/ 1407565 h 1428461"/>
                <a:gd name="connsiteX49" fmla="*/ 434119 w 1025268"/>
                <a:gd name="connsiteY49" fmla="*/ 1397859 h 1428461"/>
                <a:gd name="connsiteX50" fmla="*/ 401700 w 1025268"/>
                <a:gd name="connsiteY50" fmla="*/ 1374520 h 1428461"/>
                <a:gd name="connsiteX51" fmla="*/ 390342 w 1025268"/>
                <a:gd name="connsiteY51" fmla="*/ 1370559 h 1428461"/>
                <a:gd name="connsiteX52" fmla="*/ 382738 w 1025268"/>
                <a:gd name="connsiteY52" fmla="*/ 1364352 h 1428461"/>
                <a:gd name="connsiteX53" fmla="*/ 359606 w 1025268"/>
                <a:gd name="connsiteY53" fmla="*/ 1352566 h 1428461"/>
                <a:gd name="connsiteX54" fmla="*/ 343408 w 1025268"/>
                <a:gd name="connsiteY54" fmla="*/ 1346095 h 1428461"/>
                <a:gd name="connsiteX55" fmla="*/ 343164 w 1025268"/>
                <a:gd name="connsiteY55" fmla="*/ 1345820 h 1428461"/>
                <a:gd name="connsiteX56" fmla="*/ 331787 w 1025268"/>
                <a:gd name="connsiteY56" fmla="*/ 1354381 h 1428461"/>
                <a:gd name="connsiteX57" fmla="*/ 317500 w 1025268"/>
                <a:gd name="connsiteY57" fmla="*/ 1423574 h 1428461"/>
                <a:gd name="connsiteX58" fmla="*/ 307975 w 1025268"/>
                <a:gd name="connsiteY58" fmla="*/ 1423574 h 1428461"/>
                <a:gd name="connsiteX59" fmla="*/ 312440 w 1025268"/>
                <a:gd name="connsiteY59" fmla="*/ 1335593 h 1428461"/>
                <a:gd name="connsiteX60" fmla="*/ 305220 w 1025268"/>
                <a:gd name="connsiteY60" fmla="*/ 1307880 h 1428461"/>
                <a:gd name="connsiteX61" fmla="*/ 304531 w 1025268"/>
                <a:gd name="connsiteY61" fmla="*/ 1307273 h 1428461"/>
                <a:gd name="connsiteX62" fmla="*/ 207340 w 1025268"/>
                <a:gd name="connsiteY62" fmla="*/ 1245803 h 1428461"/>
                <a:gd name="connsiteX63" fmla="*/ 206102 w 1025268"/>
                <a:gd name="connsiteY63" fmla="*/ 1244337 h 1428461"/>
                <a:gd name="connsiteX64" fmla="*/ 151891 w 1025268"/>
                <a:gd name="connsiteY64" fmla="*/ 1197594 h 1428461"/>
                <a:gd name="connsiteX65" fmla="*/ 103187 w 1025268"/>
                <a:gd name="connsiteY65" fmla="*/ 1139578 h 1428461"/>
                <a:gd name="connsiteX66" fmla="*/ 107417 w 1025268"/>
                <a:gd name="connsiteY66" fmla="*/ 1142399 h 1428461"/>
                <a:gd name="connsiteX67" fmla="*/ 103670 w 1025268"/>
                <a:gd name="connsiteY67" fmla="*/ 1139040 h 1428461"/>
                <a:gd name="connsiteX68" fmla="*/ 42116 w 1025268"/>
                <a:gd name="connsiteY68" fmla="*/ 1022571 h 1428461"/>
                <a:gd name="connsiteX69" fmla="*/ 77752 w 1025268"/>
                <a:gd name="connsiteY69" fmla="*/ 993454 h 1428461"/>
                <a:gd name="connsiteX70" fmla="*/ 255936 w 1025268"/>
                <a:gd name="connsiteY70" fmla="*/ 938455 h 1428461"/>
                <a:gd name="connsiteX71" fmla="*/ 236498 w 1025268"/>
                <a:gd name="connsiteY71" fmla="*/ 731399 h 1428461"/>
                <a:gd name="connsiteX72" fmla="*/ 217059 w 1025268"/>
                <a:gd name="connsiteY72" fmla="*/ 695812 h 1428461"/>
                <a:gd name="connsiteX73" fmla="*/ 226778 w 1025268"/>
                <a:gd name="connsiteY73" fmla="*/ 682871 h 1428461"/>
                <a:gd name="connsiteX74" fmla="*/ 320730 w 1025268"/>
                <a:gd name="connsiteY74" fmla="*/ 631107 h 1428461"/>
                <a:gd name="connsiteX75" fmla="*/ 333688 w 1025268"/>
                <a:gd name="connsiteY75" fmla="*/ 624636 h 1428461"/>
                <a:gd name="connsiteX76" fmla="*/ 340168 w 1025268"/>
                <a:gd name="connsiteY76" fmla="*/ 614931 h 1428461"/>
                <a:gd name="connsiteX77" fmla="*/ 336928 w 1025268"/>
                <a:gd name="connsiteY77" fmla="*/ 592284 h 1428461"/>
                <a:gd name="connsiteX78" fmla="*/ 330449 w 1025268"/>
                <a:gd name="connsiteY78" fmla="*/ 501697 h 1428461"/>
                <a:gd name="connsiteX79" fmla="*/ 327209 w 1025268"/>
                <a:gd name="connsiteY79" fmla="*/ 485521 h 1428461"/>
                <a:gd name="connsiteX80" fmla="*/ 323969 w 1025268"/>
                <a:gd name="connsiteY80" fmla="*/ 453169 h 1428461"/>
                <a:gd name="connsiteX81" fmla="*/ 71273 w 1025268"/>
                <a:gd name="connsiteY81" fmla="*/ 388464 h 1428461"/>
                <a:gd name="connsiteX82" fmla="*/ 58314 w 1025268"/>
                <a:gd name="connsiteY82" fmla="*/ 398170 h 1428461"/>
                <a:gd name="connsiteX83" fmla="*/ 0 w 1025268"/>
                <a:gd name="connsiteY83" fmla="*/ 394934 h 1428461"/>
                <a:gd name="connsiteX84" fmla="*/ 110149 w 1025268"/>
                <a:gd name="connsiteY84" fmla="*/ 223466 h 1428461"/>
                <a:gd name="connsiteX85" fmla="*/ 333688 w 1025268"/>
                <a:gd name="connsiteY85" fmla="*/ 94057 h 1428461"/>
                <a:gd name="connsiteX86" fmla="*/ 676287 w 1025268"/>
                <a:gd name="connsiteY86"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815975 w 1025268"/>
                <a:gd name="connsiteY32" fmla="*/ 1233241 h 1428461"/>
                <a:gd name="connsiteX33" fmla="*/ 816157 w 1025268"/>
                <a:gd name="connsiteY33" fmla="*/ 1233002 h 1428461"/>
                <a:gd name="connsiteX34" fmla="*/ 793726 w 1025268"/>
                <a:gd name="connsiteY34" fmla="*/ 1245803 h 1428461"/>
                <a:gd name="connsiteX35" fmla="*/ 793510 w 1025268"/>
                <a:gd name="connsiteY35" fmla="*/ 1246000 h 1428461"/>
                <a:gd name="connsiteX36" fmla="*/ 793750 w 1025268"/>
                <a:gd name="connsiteY36" fmla="*/ 1245941 h 1428461"/>
                <a:gd name="connsiteX37" fmla="*/ 755650 w 1025268"/>
                <a:gd name="connsiteY37" fmla="*/ 1280866 h 1428461"/>
                <a:gd name="connsiteX38" fmla="*/ 755772 w 1025268"/>
                <a:gd name="connsiteY38" fmla="*/ 1280546 h 1428461"/>
                <a:gd name="connsiteX39" fmla="*/ 754849 w 1025268"/>
                <a:gd name="connsiteY39" fmla="*/ 1281391 h 1428461"/>
                <a:gd name="connsiteX40" fmla="*/ 725287 w 1025268"/>
                <a:gd name="connsiteY40" fmla="*/ 1294332 h 1428461"/>
                <a:gd name="connsiteX41" fmla="*/ 693583 w 1025268"/>
                <a:gd name="connsiteY41" fmla="*/ 1307156 h 1428461"/>
                <a:gd name="connsiteX42" fmla="*/ 684023 w 1025268"/>
                <a:gd name="connsiteY42" fmla="*/ 1361829 h 1428461"/>
                <a:gd name="connsiteX43" fmla="*/ 649613 w 1025268"/>
                <a:gd name="connsiteY43" fmla="*/ 1345896 h 1428461"/>
                <a:gd name="connsiteX44" fmla="*/ 647158 w 1025268"/>
                <a:gd name="connsiteY44" fmla="*/ 1346474 h 1428461"/>
                <a:gd name="connsiteX45" fmla="*/ 622021 w 1025268"/>
                <a:gd name="connsiteY45" fmla="*/ 1365507 h 1428461"/>
                <a:gd name="connsiteX46" fmla="*/ 586385 w 1025268"/>
                <a:gd name="connsiteY46" fmla="*/ 1391389 h 1428461"/>
                <a:gd name="connsiteX47" fmla="*/ 460037 w 1025268"/>
                <a:gd name="connsiteY47" fmla="*/ 1407565 h 1428461"/>
                <a:gd name="connsiteX48" fmla="*/ 434119 w 1025268"/>
                <a:gd name="connsiteY48" fmla="*/ 1397859 h 1428461"/>
                <a:gd name="connsiteX49" fmla="*/ 401700 w 1025268"/>
                <a:gd name="connsiteY49" fmla="*/ 1374520 h 1428461"/>
                <a:gd name="connsiteX50" fmla="*/ 390342 w 1025268"/>
                <a:gd name="connsiteY50" fmla="*/ 1370559 h 1428461"/>
                <a:gd name="connsiteX51" fmla="*/ 382738 w 1025268"/>
                <a:gd name="connsiteY51" fmla="*/ 1364352 h 1428461"/>
                <a:gd name="connsiteX52" fmla="*/ 359606 w 1025268"/>
                <a:gd name="connsiteY52" fmla="*/ 1352566 h 1428461"/>
                <a:gd name="connsiteX53" fmla="*/ 343408 w 1025268"/>
                <a:gd name="connsiteY53" fmla="*/ 1346095 h 1428461"/>
                <a:gd name="connsiteX54" fmla="*/ 343164 w 1025268"/>
                <a:gd name="connsiteY54" fmla="*/ 1345820 h 1428461"/>
                <a:gd name="connsiteX55" fmla="*/ 331787 w 1025268"/>
                <a:gd name="connsiteY55" fmla="*/ 1354381 h 1428461"/>
                <a:gd name="connsiteX56" fmla="*/ 317500 w 1025268"/>
                <a:gd name="connsiteY56" fmla="*/ 1423574 h 1428461"/>
                <a:gd name="connsiteX57" fmla="*/ 307975 w 1025268"/>
                <a:gd name="connsiteY57" fmla="*/ 1423574 h 1428461"/>
                <a:gd name="connsiteX58" fmla="*/ 312440 w 1025268"/>
                <a:gd name="connsiteY58" fmla="*/ 1335593 h 1428461"/>
                <a:gd name="connsiteX59" fmla="*/ 305220 w 1025268"/>
                <a:gd name="connsiteY59" fmla="*/ 1307880 h 1428461"/>
                <a:gd name="connsiteX60" fmla="*/ 304531 w 1025268"/>
                <a:gd name="connsiteY60" fmla="*/ 1307273 h 1428461"/>
                <a:gd name="connsiteX61" fmla="*/ 207340 w 1025268"/>
                <a:gd name="connsiteY61" fmla="*/ 1245803 h 1428461"/>
                <a:gd name="connsiteX62" fmla="*/ 206102 w 1025268"/>
                <a:gd name="connsiteY62" fmla="*/ 1244337 h 1428461"/>
                <a:gd name="connsiteX63" fmla="*/ 151891 w 1025268"/>
                <a:gd name="connsiteY63" fmla="*/ 1197594 h 1428461"/>
                <a:gd name="connsiteX64" fmla="*/ 103187 w 1025268"/>
                <a:gd name="connsiteY64" fmla="*/ 1139578 h 1428461"/>
                <a:gd name="connsiteX65" fmla="*/ 107417 w 1025268"/>
                <a:gd name="connsiteY65" fmla="*/ 1142399 h 1428461"/>
                <a:gd name="connsiteX66" fmla="*/ 103670 w 1025268"/>
                <a:gd name="connsiteY66" fmla="*/ 1139040 h 1428461"/>
                <a:gd name="connsiteX67" fmla="*/ 42116 w 1025268"/>
                <a:gd name="connsiteY67" fmla="*/ 1022571 h 1428461"/>
                <a:gd name="connsiteX68" fmla="*/ 77752 w 1025268"/>
                <a:gd name="connsiteY68" fmla="*/ 993454 h 1428461"/>
                <a:gd name="connsiteX69" fmla="*/ 255936 w 1025268"/>
                <a:gd name="connsiteY69" fmla="*/ 938455 h 1428461"/>
                <a:gd name="connsiteX70" fmla="*/ 236498 w 1025268"/>
                <a:gd name="connsiteY70" fmla="*/ 731399 h 1428461"/>
                <a:gd name="connsiteX71" fmla="*/ 217059 w 1025268"/>
                <a:gd name="connsiteY71" fmla="*/ 695812 h 1428461"/>
                <a:gd name="connsiteX72" fmla="*/ 226778 w 1025268"/>
                <a:gd name="connsiteY72" fmla="*/ 682871 h 1428461"/>
                <a:gd name="connsiteX73" fmla="*/ 320730 w 1025268"/>
                <a:gd name="connsiteY73" fmla="*/ 631107 h 1428461"/>
                <a:gd name="connsiteX74" fmla="*/ 333688 w 1025268"/>
                <a:gd name="connsiteY74" fmla="*/ 624636 h 1428461"/>
                <a:gd name="connsiteX75" fmla="*/ 340168 w 1025268"/>
                <a:gd name="connsiteY75" fmla="*/ 614931 h 1428461"/>
                <a:gd name="connsiteX76" fmla="*/ 336928 w 1025268"/>
                <a:gd name="connsiteY76" fmla="*/ 592284 h 1428461"/>
                <a:gd name="connsiteX77" fmla="*/ 330449 w 1025268"/>
                <a:gd name="connsiteY77" fmla="*/ 501697 h 1428461"/>
                <a:gd name="connsiteX78" fmla="*/ 327209 w 1025268"/>
                <a:gd name="connsiteY78" fmla="*/ 485521 h 1428461"/>
                <a:gd name="connsiteX79" fmla="*/ 323969 w 1025268"/>
                <a:gd name="connsiteY79" fmla="*/ 453169 h 1428461"/>
                <a:gd name="connsiteX80" fmla="*/ 71273 w 1025268"/>
                <a:gd name="connsiteY80" fmla="*/ 388464 h 1428461"/>
                <a:gd name="connsiteX81" fmla="*/ 58314 w 1025268"/>
                <a:gd name="connsiteY81" fmla="*/ 398170 h 1428461"/>
                <a:gd name="connsiteX82" fmla="*/ 0 w 1025268"/>
                <a:gd name="connsiteY82" fmla="*/ 394934 h 1428461"/>
                <a:gd name="connsiteX83" fmla="*/ 110149 w 1025268"/>
                <a:gd name="connsiteY83" fmla="*/ 223466 h 1428461"/>
                <a:gd name="connsiteX84" fmla="*/ 333688 w 1025268"/>
                <a:gd name="connsiteY84" fmla="*/ 94057 h 1428461"/>
                <a:gd name="connsiteX85" fmla="*/ 676287 w 1025268"/>
                <a:gd name="connsiteY85"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815975 w 1025268"/>
                <a:gd name="connsiteY32" fmla="*/ 1233241 h 1428461"/>
                <a:gd name="connsiteX33" fmla="*/ 793726 w 1025268"/>
                <a:gd name="connsiteY33" fmla="*/ 1245803 h 1428461"/>
                <a:gd name="connsiteX34" fmla="*/ 793510 w 1025268"/>
                <a:gd name="connsiteY34" fmla="*/ 1246000 h 1428461"/>
                <a:gd name="connsiteX35" fmla="*/ 793750 w 1025268"/>
                <a:gd name="connsiteY35" fmla="*/ 1245941 h 1428461"/>
                <a:gd name="connsiteX36" fmla="*/ 755650 w 1025268"/>
                <a:gd name="connsiteY36" fmla="*/ 1280866 h 1428461"/>
                <a:gd name="connsiteX37" fmla="*/ 755772 w 1025268"/>
                <a:gd name="connsiteY37" fmla="*/ 1280546 h 1428461"/>
                <a:gd name="connsiteX38" fmla="*/ 754849 w 1025268"/>
                <a:gd name="connsiteY38" fmla="*/ 1281391 h 1428461"/>
                <a:gd name="connsiteX39" fmla="*/ 725287 w 1025268"/>
                <a:gd name="connsiteY39" fmla="*/ 1294332 h 1428461"/>
                <a:gd name="connsiteX40" fmla="*/ 693583 w 1025268"/>
                <a:gd name="connsiteY40" fmla="*/ 1307156 h 1428461"/>
                <a:gd name="connsiteX41" fmla="*/ 684023 w 1025268"/>
                <a:gd name="connsiteY41" fmla="*/ 1361829 h 1428461"/>
                <a:gd name="connsiteX42" fmla="*/ 649613 w 1025268"/>
                <a:gd name="connsiteY42" fmla="*/ 1345896 h 1428461"/>
                <a:gd name="connsiteX43" fmla="*/ 647158 w 1025268"/>
                <a:gd name="connsiteY43" fmla="*/ 1346474 h 1428461"/>
                <a:gd name="connsiteX44" fmla="*/ 622021 w 1025268"/>
                <a:gd name="connsiteY44" fmla="*/ 1365507 h 1428461"/>
                <a:gd name="connsiteX45" fmla="*/ 586385 w 1025268"/>
                <a:gd name="connsiteY45" fmla="*/ 1391389 h 1428461"/>
                <a:gd name="connsiteX46" fmla="*/ 460037 w 1025268"/>
                <a:gd name="connsiteY46" fmla="*/ 1407565 h 1428461"/>
                <a:gd name="connsiteX47" fmla="*/ 434119 w 1025268"/>
                <a:gd name="connsiteY47" fmla="*/ 1397859 h 1428461"/>
                <a:gd name="connsiteX48" fmla="*/ 401700 w 1025268"/>
                <a:gd name="connsiteY48" fmla="*/ 1374520 h 1428461"/>
                <a:gd name="connsiteX49" fmla="*/ 390342 w 1025268"/>
                <a:gd name="connsiteY49" fmla="*/ 1370559 h 1428461"/>
                <a:gd name="connsiteX50" fmla="*/ 382738 w 1025268"/>
                <a:gd name="connsiteY50" fmla="*/ 1364352 h 1428461"/>
                <a:gd name="connsiteX51" fmla="*/ 359606 w 1025268"/>
                <a:gd name="connsiteY51" fmla="*/ 1352566 h 1428461"/>
                <a:gd name="connsiteX52" fmla="*/ 343408 w 1025268"/>
                <a:gd name="connsiteY52" fmla="*/ 1346095 h 1428461"/>
                <a:gd name="connsiteX53" fmla="*/ 343164 w 1025268"/>
                <a:gd name="connsiteY53" fmla="*/ 1345820 h 1428461"/>
                <a:gd name="connsiteX54" fmla="*/ 331787 w 1025268"/>
                <a:gd name="connsiteY54" fmla="*/ 1354381 h 1428461"/>
                <a:gd name="connsiteX55" fmla="*/ 317500 w 1025268"/>
                <a:gd name="connsiteY55" fmla="*/ 1423574 h 1428461"/>
                <a:gd name="connsiteX56" fmla="*/ 307975 w 1025268"/>
                <a:gd name="connsiteY56" fmla="*/ 1423574 h 1428461"/>
                <a:gd name="connsiteX57" fmla="*/ 312440 w 1025268"/>
                <a:gd name="connsiteY57" fmla="*/ 1335593 h 1428461"/>
                <a:gd name="connsiteX58" fmla="*/ 305220 w 1025268"/>
                <a:gd name="connsiteY58" fmla="*/ 1307880 h 1428461"/>
                <a:gd name="connsiteX59" fmla="*/ 304531 w 1025268"/>
                <a:gd name="connsiteY59" fmla="*/ 1307273 h 1428461"/>
                <a:gd name="connsiteX60" fmla="*/ 207340 w 1025268"/>
                <a:gd name="connsiteY60" fmla="*/ 1245803 h 1428461"/>
                <a:gd name="connsiteX61" fmla="*/ 206102 w 1025268"/>
                <a:gd name="connsiteY61" fmla="*/ 1244337 h 1428461"/>
                <a:gd name="connsiteX62" fmla="*/ 151891 w 1025268"/>
                <a:gd name="connsiteY62" fmla="*/ 1197594 h 1428461"/>
                <a:gd name="connsiteX63" fmla="*/ 103187 w 1025268"/>
                <a:gd name="connsiteY63" fmla="*/ 1139578 h 1428461"/>
                <a:gd name="connsiteX64" fmla="*/ 107417 w 1025268"/>
                <a:gd name="connsiteY64" fmla="*/ 1142399 h 1428461"/>
                <a:gd name="connsiteX65" fmla="*/ 103670 w 1025268"/>
                <a:gd name="connsiteY65" fmla="*/ 1139040 h 1428461"/>
                <a:gd name="connsiteX66" fmla="*/ 42116 w 1025268"/>
                <a:gd name="connsiteY66" fmla="*/ 1022571 h 1428461"/>
                <a:gd name="connsiteX67" fmla="*/ 77752 w 1025268"/>
                <a:gd name="connsiteY67" fmla="*/ 993454 h 1428461"/>
                <a:gd name="connsiteX68" fmla="*/ 255936 w 1025268"/>
                <a:gd name="connsiteY68" fmla="*/ 938455 h 1428461"/>
                <a:gd name="connsiteX69" fmla="*/ 236498 w 1025268"/>
                <a:gd name="connsiteY69" fmla="*/ 731399 h 1428461"/>
                <a:gd name="connsiteX70" fmla="*/ 217059 w 1025268"/>
                <a:gd name="connsiteY70" fmla="*/ 695812 h 1428461"/>
                <a:gd name="connsiteX71" fmla="*/ 226778 w 1025268"/>
                <a:gd name="connsiteY71" fmla="*/ 682871 h 1428461"/>
                <a:gd name="connsiteX72" fmla="*/ 320730 w 1025268"/>
                <a:gd name="connsiteY72" fmla="*/ 631107 h 1428461"/>
                <a:gd name="connsiteX73" fmla="*/ 333688 w 1025268"/>
                <a:gd name="connsiteY73" fmla="*/ 624636 h 1428461"/>
                <a:gd name="connsiteX74" fmla="*/ 340168 w 1025268"/>
                <a:gd name="connsiteY74" fmla="*/ 614931 h 1428461"/>
                <a:gd name="connsiteX75" fmla="*/ 336928 w 1025268"/>
                <a:gd name="connsiteY75" fmla="*/ 592284 h 1428461"/>
                <a:gd name="connsiteX76" fmla="*/ 330449 w 1025268"/>
                <a:gd name="connsiteY76" fmla="*/ 501697 h 1428461"/>
                <a:gd name="connsiteX77" fmla="*/ 327209 w 1025268"/>
                <a:gd name="connsiteY77" fmla="*/ 485521 h 1428461"/>
                <a:gd name="connsiteX78" fmla="*/ 323969 w 1025268"/>
                <a:gd name="connsiteY78" fmla="*/ 453169 h 1428461"/>
                <a:gd name="connsiteX79" fmla="*/ 71273 w 1025268"/>
                <a:gd name="connsiteY79" fmla="*/ 388464 h 1428461"/>
                <a:gd name="connsiteX80" fmla="*/ 58314 w 1025268"/>
                <a:gd name="connsiteY80" fmla="*/ 398170 h 1428461"/>
                <a:gd name="connsiteX81" fmla="*/ 0 w 1025268"/>
                <a:gd name="connsiteY81" fmla="*/ 394934 h 1428461"/>
                <a:gd name="connsiteX82" fmla="*/ 110149 w 1025268"/>
                <a:gd name="connsiteY82" fmla="*/ 223466 h 1428461"/>
                <a:gd name="connsiteX83" fmla="*/ 333688 w 1025268"/>
                <a:gd name="connsiteY83" fmla="*/ 94057 h 1428461"/>
                <a:gd name="connsiteX84" fmla="*/ 676287 w 1025268"/>
                <a:gd name="connsiteY84"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815975 w 1025268"/>
                <a:gd name="connsiteY32" fmla="*/ 1233241 h 1428461"/>
                <a:gd name="connsiteX33" fmla="*/ 793726 w 1025268"/>
                <a:gd name="connsiteY33" fmla="*/ 1245803 h 1428461"/>
                <a:gd name="connsiteX34" fmla="*/ 793510 w 1025268"/>
                <a:gd name="connsiteY34" fmla="*/ 1246000 h 1428461"/>
                <a:gd name="connsiteX35" fmla="*/ 755650 w 1025268"/>
                <a:gd name="connsiteY35" fmla="*/ 1280866 h 1428461"/>
                <a:gd name="connsiteX36" fmla="*/ 755772 w 1025268"/>
                <a:gd name="connsiteY36" fmla="*/ 1280546 h 1428461"/>
                <a:gd name="connsiteX37" fmla="*/ 754849 w 1025268"/>
                <a:gd name="connsiteY37" fmla="*/ 1281391 h 1428461"/>
                <a:gd name="connsiteX38" fmla="*/ 725287 w 1025268"/>
                <a:gd name="connsiteY38" fmla="*/ 1294332 h 1428461"/>
                <a:gd name="connsiteX39" fmla="*/ 693583 w 1025268"/>
                <a:gd name="connsiteY39" fmla="*/ 1307156 h 1428461"/>
                <a:gd name="connsiteX40" fmla="*/ 684023 w 1025268"/>
                <a:gd name="connsiteY40" fmla="*/ 1361829 h 1428461"/>
                <a:gd name="connsiteX41" fmla="*/ 649613 w 1025268"/>
                <a:gd name="connsiteY41" fmla="*/ 1345896 h 1428461"/>
                <a:gd name="connsiteX42" fmla="*/ 647158 w 1025268"/>
                <a:gd name="connsiteY42" fmla="*/ 1346474 h 1428461"/>
                <a:gd name="connsiteX43" fmla="*/ 622021 w 1025268"/>
                <a:gd name="connsiteY43" fmla="*/ 1365507 h 1428461"/>
                <a:gd name="connsiteX44" fmla="*/ 586385 w 1025268"/>
                <a:gd name="connsiteY44" fmla="*/ 1391389 h 1428461"/>
                <a:gd name="connsiteX45" fmla="*/ 460037 w 1025268"/>
                <a:gd name="connsiteY45" fmla="*/ 1407565 h 1428461"/>
                <a:gd name="connsiteX46" fmla="*/ 434119 w 1025268"/>
                <a:gd name="connsiteY46" fmla="*/ 1397859 h 1428461"/>
                <a:gd name="connsiteX47" fmla="*/ 401700 w 1025268"/>
                <a:gd name="connsiteY47" fmla="*/ 1374520 h 1428461"/>
                <a:gd name="connsiteX48" fmla="*/ 390342 w 1025268"/>
                <a:gd name="connsiteY48" fmla="*/ 1370559 h 1428461"/>
                <a:gd name="connsiteX49" fmla="*/ 382738 w 1025268"/>
                <a:gd name="connsiteY49" fmla="*/ 1364352 h 1428461"/>
                <a:gd name="connsiteX50" fmla="*/ 359606 w 1025268"/>
                <a:gd name="connsiteY50" fmla="*/ 1352566 h 1428461"/>
                <a:gd name="connsiteX51" fmla="*/ 343408 w 1025268"/>
                <a:gd name="connsiteY51" fmla="*/ 1346095 h 1428461"/>
                <a:gd name="connsiteX52" fmla="*/ 343164 w 1025268"/>
                <a:gd name="connsiteY52" fmla="*/ 1345820 h 1428461"/>
                <a:gd name="connsiteX53" fmla="*/ 331787 w 1025268"/>
                <a:gd name="connsiteY53" fmla="*/ 1354381 h 1428461"/>
                <a:gd name="connsiteX54" fmla="*/ 317500 w 1025268"/>
                <a:gd name="connsiteY54" fmla="*/ 1423574 h 1428461"/>
                <a:gd name="connsiteX55" fmla="*/ 307975 w 1025268"/>
                <a:gd name="connsiteY55" fmla="*/ 1423574 h 1428461"/>
                <a:gd name="connsiteX56" fmla="*/ 312440 w 1025268"/>
                <a:gd name="connsiteY56" fmla="*/ 1335593 h 1428461"/>
                <a:gd name="connsiteX57" fmla="*/ 305220 w 1025268"/>
                <a:gd name="connsiteY57" fmla="*/ 1307880 h 1428461"/>
                <a:gd name="connsiteX58" fmla="*/ 304531 w 1025268"/>
                <a:gd name="connsiteY58" fmla="*/ 1307273 h 1428461"/>
                <a:gd name="connsiteX59" fmla="*/ 207340 w 1025268"/>
                <a:gd name="connsiteY59" fmla="*/ 1245803 h 1428461"/>
                <a:gd name="connsiteX60" fmla="*/ 206102 w 1025268"/>
                <a:gd name="connsiteY60" fmla="*/ 1244337 h 1428461"/>
                <a:gd name="connsiteX61" fmla="*/ 151891 w 1025268"/>
                <a:gd name="connsiteY61" fmla="*/ 1197594 h 1428461"/>
                <a:gd name="connsiteX62" fmla="*/ 103187 w 1025268"/>
                <a:gd name="connsiteY62" fmla="*/ 1139578 h 1428461"/>
                <a:gd name="connsiteX63" fmla="*/ 107417 w 1025268"/>
                <a:gd name="connsiteY63" fmla="*/ 1142399 h 1428461"/>
                <a:gd name="connsiteX64" fmla="*/ 103670 w 1025268"/>
                <a:gd name="connsiteY64" fmla="*/ 1139040 h 1428461"/>
                <a:gd name="connsiteX65" fmla="*/ 42116 w 1025268"/>
                <a:gd name="connsiteY65" fmla="*/ 1022571 h 1428461"/>
                <a:gd name="connsiteX66" fmla="*/ 77752 w 1025268"/>
                <a:gd name="connsiteY66" fmla="*/ 993454 h 1428461"/>
                <a:gd name="connsiteX67" fmla="*/ 255936 w 1025268"/>
                <a:gd name="connsiteY67" fmla="*/ 938455 h 1428461"/>
                <a:gd name="connsiteX68" fmla="*/ 236498 w 1025268"/>
                <a:gd name="connsiteY68" fmla="*/ 731399 h 1428461"/>
                <a:gd name="connsiteX69" fmla="*/ 217059 w 1025268"/>
                <a:gd name="connsiteY69" fmla="*/ 695812 h 1428461"/>
                <a:gd name="connsiteX70" fmla="*/ 226778 w 1025268"/>
                <a:gd name="connsiteY70" fmla="*/ 682871 h 1428461"/>
                <a:gd name="connsiteX71" fmla="*/ 320730 w 1025268"/>
                <a:gd name="connsiteY71" fmla="*/ 631107 h 1428461"/>
                <a:gd name="connsiteX72" fmla="*/ 333688 w 1025268"/>
                <a:gd name="connsiteY72" fmla="*/ 624636 h 1428461"/>
                <a:gd name="connsiteX73" fmla="*/ 340168 w 1025268"/>
                <a:gd name="connsiteY73" fmla="*/ 614931 h 1428461"/>
                <a:gd name="connsiteX74" fmla="*/ 336928 w 1025268"/>
                <a:gd name="connsiteY74" fmla="*/ 592284 h 1428461"/>
                <a:gd name="connsiteX75" fmla="*/ 330449 w 1025268"/>
                <a:gd name="connsiteY75" fmla="*/ 501697 h 1428461"/>
                <a:gd name="connsiteX76" fmla="*/ 327209 w 1025268"/>
                <a:gd name="connsiteY76" fmla="*/ 485521 h 1428461"/>
                <a:gd name="connsiteX77" fmla="*/ 323969 w 1025268"/>
                <a:gd name="connsiteY77" fmla="*/ 453169 h 1428461"/>
                <a:gd name="connsiteX78" fmla="*/ 71273 w 1025268"/>
                <a:gd name="connsiteY78" fmla="*/ 388464 h 1428461"/>
                <a:gd name="connsiteX79" fmla="*/ 58314 w 1025268"/>
                <a:gd name="connsiteY79" fmla="*/ 398170 h 1428461"/>
                <a:gd name="connsiteX80" fmla="*/ 0 w 1025268"/>
                <a:gd name="connsiteY80" fmla="*/ 394934 h 1428461"/>
                <a:gd name="connsiteX81" fmla="*/ 110149 w 1025268"/>
                <a:gd name="connsiteY81" fmla="*/ 223466 h 1428461"/>
                <a:gd name="connsiteX82" fmla="*/ 333688 w 1025268"/>
                <a:gd name="connsiteY82" fmla="*/ 94057 h 1428461"/>
                <a:gd name="connsiteX83" fmla="*/ 676287 w 1025268"/>
                <a:gd name="connsiteY83"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793726 w 1025268"/>
                <a:gd name="connsiteY32" fmla="*/ 1245803 h 1428461"/>
                <a:gd name="connsiteX33" fmla="*/ 793510 w 1025268"/>
                <a:gd name="connsiteY33" fmla="*/ 1246000 h 1428461"/>
                <a:gd name="connsiteX34" fmla="*/ 755650 w 1025268"/>
                <a:gd name="connsiteY34" fmla="*/ 1280866 h 1428461"/>
                <a:gd name="connsiteX35" fmla="*/ 755772 w 1025268"/>
                <a:gd name="connsiteY35" fmla="*/ 1280546 h 1428461"/>
                <a:gd name="connsiteX36" fmla="*/ 754849 w 1025268"/>
                <a:gd name="connsiteY36" fmla="*/ 1281391 h 1428461"/>
                <a:gd name="connsiteX37" fmla="*/ 725287 w 1025268"/>
                <a:gd name="connsiteY37" fmla="*/ 1294332 h 1428461"/>
                <a:gd name="connsiteX38" fmla="*/ 693583 w 1025268"/>
                <a:gd name="connsiteY38" fmla="*/ 1307156 h 1428461"/>
                <a:gd name="connsiteX39" fmla="*/ 684023 w 1025268"/>
                <a:gd name="connsiteY39" fmla="*/ 1361829 h 1428461"/>
                <a:gd name="connsiteX40" fmla="*/ 649613 w 1025268"/>
                <a:gd name="connsiteY40" fmla="*/ 1345896 h 1428461"/>
                <a:gd name="connsiteX41" fmla="*/ 647158 w 1025268"/>
                <a:gd name="connsiteY41" fmla="*/ 1346474 h 1428461"/>
                <a:gd name="connsiteX42" fmla="*/ 622021 w 1025268"/>
                <a:gd name="connsiteY42" fmla="*/ 1365507 h 1428461"/>
                <a:gd name="connsiteX43" fmla="*/ 586385 w 1025268"/>
                <a:gd name="connsiteY43" fmla="*/ 1391389 h 1428461"/>
                <a:gd name="connsiteX44" fmla="*/ 460037 w 1025268"/>
                <a:gd name="connsiteY44" fmla="*/ 1407565 h 1428461"/>
                <a:gd name="connsiteX45" fmla="*/ 434119 w 1025268"/>
                <a:gd name="connsiteY45" fmla="*/ 1397859 h 1428461"/>
                <a:gd name="connsiteX46" fmla="*/ 401700 w 1025268"/>
                <a:gd name="connsiteY46" fmla="*/ 1374520 h 1428461"/>
                <a:gd name="connsiteX47" fmla="*/ 390342 w 1025268"/>
                <a:gd name="connsiteY47" fmla="*/ 1370559 h 1428461"/>
                <a:gd name="connsiteX48" fmla="*/ 382738 w 1025268"/>
                <a:gd name="connsiteY48" fmla="*/ 1364352 h 1428461"/>
                <a:gd name="connsiteX49" fmla="*/ 359606 w 1025268"/>
                <a:gd name="connsiteY49" fmla="*/ 1352566 h 1428461"/>
                <a:gd name="connsiteX50" fmla="*/ 343408 w 1025268"/>
                <a:gd name="connsiteY50" fmla="*/ 1346095 h 1428461"/>
                <a:gd name="connsiteX51" fmla="*/ 343164 w 1025268"/>
                <a:gd name="connsiteY51" fmla="*/ 1345820 h 1428461"/>
                <a:gd name="connsiteX52" fmla="*/ 331787 w 1025268"/>
                <a:gd name="connsiteY52" fmla="*/ 1354381 h 1428461"/>
                <a:gd name="connsiteX53" fmla="*/ 317500 w 1025268"/>
                <a:gd name="connsiteY53" fmla="*/ 1423574 h 1428461"/>
                <a:gd name="connsiteX54" fmla="*/ 307975 w 1025268"/>
                <a:gd name="connsiteY54" fmla="*/ 1423574 h 1428461"/>
                <a:gd name="connsiteX55" fmla="*/ 312440 w 1025268"/>
                <a:gd name="connsiteY55" fmla="*/ 1335593 h 1428461"/>
                <a:gd name="connsiteX56" fmla="*/ 305220 w 1025268"/>
                <a:gd name="connsiteY56" fmla="*/ 1307880 h 1428461"/>
                <a:gd name="connsiteX57" fmla="*/ 304531 w 1025268"/>
                <a:gd name="connsiteY57" fmla="*/ 1307273 h 1428461"/>
                <a:gd name="connsiteX58" fmla="*/ 207340 w 1025268"/>
                <a:gd name="connsiteY58" fmla="*/ 1245803 h 1428461"/>
                <a:gd name="connsiteX59" fmla="*/ 206102 w 1025268"/>
                <a:gd name="connsiteY59" fmla="*/ 1244337 h 1428461"/>
                <a:gd name="connsiteX60" fmla="*/ 151891 w 1025268"/>
                <a:gd name="connsiteY60" fmla="*/ 1197594 h 1428461"/>
                <a:gd name="connsiteX61" fmla="*/ 103187 w 1025268"/>
                <a:gd name="connsiteY61" fmla="*/ 1139578 h 1428461"/>
                <a:gd name="connsiteX62" fmla="*/ 107417 w 1025268"/>
                <a:gd name="connsiteY62" fmla="*/ 1142399 h 1428461"/>
                <a:gd name="connsiteX63" fmla="*/ 103670 w 1025268"/>
                <a:gd name="connsiteY63" fmla="*/ 1139040 h 1428461"/>
                <a:gd name="connsiteX64" fmla="*/ 42116 w 1025268"/>
                <a:gd name="connsiteY64" fmla="*/ 1022571 h 1428461"/>
                <a:gd name="connsiteX65" fmla="*/ 77752 w 1025268"/>
                <a:gd name="connsiteY65" fmla="*/ 993454 h 1428461"/>
                <a:gd name="connsiteX66" fmla="*/ 255936 w 1025268"/>
                <a:gd name="connsiteY66" fmla="*/ 938455 h 1428461"/>
                <a:gd name="connsiteX67" fmla="*/ 236498 w 1025268"/>
                <a:gd name="connsiteY67" fmla="*/ 731399 h 1428461"/>
                <a:gd name="connsiteX68" fmla="*/ 217059 w 1025268"/>
                <a:gd name="connsiteY68" fmla="*/ 695812 h 1428461"/>
                <a:gd name="connsiteX69" fmla="*/ 226778 w 1025268"/>
                <a:gd name="connsiteY69" fmla="*/ 682871 h 1428461"/>
                <a:gd name="connsiteX70" fmla="*/ 320730 w 1025268"/>
                <a:gd name="connsiteY70" fmla="*/ 631107 h 1428461"/>
                <a:gd name="connsiteX71" fmla="*/ 333688 w 1025268"/>
                <a:gd name="connsiteY71" fmla="*/ 624636 h 1428461"/>
                <a:gd name="connsiteX72" fmla="*/ 340168 w 1025268"/>
                <a:gd name="connsiteY72" fmla="*/ 614931 h 1428461"/>
                <a:gd name="connsiteX73" fmla="*/ 336928 w 1025268"/>
                <a:gd name="connsiteY73" fmla="*/ 592284 h 1428461"/>
                <a:gd name="connsiteX74" fmla="*/ 330449 w 1025268"/>
                <a:gd name="connsiteY74" fmla="*/ 501697 h 1428461"/>
                <a:gd name="connsiteX75" fmla="*/ 327209 w 1025268"/>
                <a:gd name="connsiteY75" fmla="*/ 485521 h 1428461"/>
                <a:gd name="connsiteX76" fmla="*/ 323969 w 1025268"/>
                <a:gd name="connsiteY76" fmla="*/ 453169 h 1428461"/>
                <a:gd name="connsiteX77" fmla="*/ 71273 w 1025268"/>
                <a:gd name="connsiteY77" fmla="*/ 388464 h 1428461"/>
                <a:gd name="connsiteX78" fmla="*/ 58314 w 1025268"/>
                <a:gd name="connsiteY78" fmla="*/ 398170 h 1428461"/>
                <a:gd name="connsiteX79" fmla="*/ 0 w 1025268"/>
                <a:gd name="connsiteY79" fmla="*/ 394934 h 1428461"/>
                <a:gd name="connsiteX80" fmla="*/ 110149 w 1025268"/>
                <a:gd name="connsiteY80" fmla="*/ 223466 h 1428461"/>
                <a:gd name="connsiteX81" fmla="*/ 333688 w 1025268"/>
                <a:gd name="connsiteY81" fmla="*/ 94057 h 1428461"/>
                <a:gd name="connsiteX82" fmla="*/ 676287 w 1025268"/>
                <a:gd name="connsiteY82"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793726 w 1025268"/>
                <a:gd name="connsiteY32" fmla="*/ 1245803 h 1428461"/>
                <a:gd name="connsiteX33" fmla="*/ 755650 w 1025268"/>
                <a:gd name="connsiteY33" fmla="*/ 1280866 h 1428461"/>
                <a:gd name="connsiteX34" fmla="*/ 755772 w 1025268"/>
                <a:gd name="connsiteY34" fmla="*/ 1280546 h 1428461"/>
                <a:gd name="connsiteX35" fmla="*/ 754849 w 1025268"/>
                <a:gd name="connsiteY35" fmla="*/ 1281391 h 1428461"/>
                <a:gd name="connsiteX36" fmla="*/ 725287 w 1025268"/>
                <a:gd name="connsiteY36" fmla="*/ 1294332 h 1428461"/>
                <a:gd name="connsiteX37" fmla="*/ 693583 w 1025268"/>
                <a:gd name="connsiteY37" fmla="*/ 1307156 h 1428461"/>
                <a:gd name="connsiteX38" fmla="*/ 684023 w 1025268"/>
                <a:gd name="connsiteY38" fmla="*/ 1361829 h 1428461"/>
                <a:gd name="connsiteX39" fmla="*/ 649613 w 1025268"/>
                <a:gd name="connsiteY39" fmla="*/ 1345896 h 1428461"/>
                <a:gd name="connsiteX40" fmla="*/ 647158 w 1025268"/>
                <a:gd name="connsiteY40" fmla="*/ 1346474 h 1428461"/>
                <a:gd name="connsiteX41" fmla="*/ 622021 w 1025268"/>
                <a:gd name="connsiteY41" fmla="*/ 1365507 h 1428461"/>
                <a:gd name="connsiteX42" fmla="*/ 586385 w 1025268"/>
                <a:gd name="connsiteY42" fmla="*/ 1391389 h 1428461"/>
                <a:gd name="connsiteX43" fmla="*/ 460037 w 1025268"/>
                <a:gd name="connsiteY43" fmla="*/ 1407565 h 1428461"/>
                <a:gd name="connsiteX44" fmla="*/ 434119 w 1025268"/>
                <a:gd name="connsiteY44" fmla="*/ 1397859 h 1428461"/>
                <a:gd name="connsiteX45" fmla="*/ 401700 w 1025268"/>
                <a:gd name="connsiteY45" fmla="*/ 1374520 h 1428461"/>
                <a:gd name="connsiteX46" fmla="*/ 390342 w 1025268"/>
                <a:gd name="connsiteY46" fmla="*/ 1370559 h 1428461"/>
                <a:gd name="connsiteX47" fmla="*/ 382738 w 1025268"/>
                <a:gd name="connsiteY47" fmla="*/ 1364352 h 1428461"/>
                <a:gd name="connsiteX48" fmla="*/ 359606 w 1025268"/>
                <a:gd name="connsiteY48" fmla="*/ 1352566 h 1428461"/>
                <a:gd name="connsiteX49" fmla="*/ 343408 w 1025268"/>
                <a:gd name="connsiteY49" fmla="*/ 1346095 h 1428461"/>
                <a:gd name="connsiteX50" fmla="*/ 343164 w 1025268"/>
                <a:gd name="connsiteY50" fmla="*/ 1345820 h 1428461"/>
                <a:gd name="connsiteX51" fmla="*/ 331787 w 1025268"/>
                <a:gd name="connsiteY51" fmla="*/ 1354381 h 1428461"/>
                <a:gd name="connsiteX52" fmla="*/ 317500 w 1025268"/>
                <a:gd name="connsiteY52" fmla="*/ 1423574 h 1428461"/>
                <a:gd name="connsiteX53" fmla="*/ 307975 w 1025268"/>
                <a:gd name="connsiteY53" fmla="*/ 1423574 h 1428461"/>
                <a:gd name="connsiteX54" fmla="*/ 312440 w 1025268"/>
                <a:gd name="connsiteY54" fmla="*/ 1335593 h 1428461"/>
                <a:gd name="connsiteX55" fmla="*/ 305220 w 1025268"/>
                <a:gd name="connsiteY55" fmla="*/ 1307880 h 1428461"/>
                <a:gd name="connsiteX56" fmla="*/ 304531 w 1025268"/>
                <a:gd name="connsiteY56" fmla="*/ 1307273 h 1428461"/>
                <a:gd name="connsiteX57" fmla="*/ 207340 w 1025268"/>
                <a:gd name="connsiteY57" fmla="*/ 1245803 h 1428461"/>
                <a:gd name="connsiteX58" fmla="*/ 206102 w 1025268"/>
                <a:gd name="connsiteY58" fmla="*/ 1244337 h 1428461"/>
                <a:gd name="connsiteX59" fmla="*/ 151891 w 1025268"/>
                <a:gd name="connsiteY59" fmla="*/ 1197594 h 1428461"/>
                <a:gd name="connsiteX60" fmla="*/ 103187 w 1025268"/>
                <a:gd name="connsiteY60" fmla="*/ 1139578 h 1428461"/>
                <a:gd name="connsiteX61" fmla="*/ 107417 w 1025268"/>
                <a:gd name="connsiteY61" fmla="*/ 1142399 h 1428461"/>
                <a:gd name="connsiteX62" fmla="*/ 103670 w 1025268"/>
                <a:gd name="connsiteY62" fmla="*/ 1139040 h 1428461"/>
                <a:gd name="connsiteX63" fmla="*/ 42116 w 1025268"/>
                <a:gd name="connsiteY63" fmla="*/ 1022571 h 1428461"/>
                <a:gd name="connsiteX64" fmla="*/ 77752 w 1025268"/>
                <a:gd name="connsiteY64" fmla="*/ 993454 h 1428461"/>
                <a:gd name="connsiteX65" fmla="*/ 255936 w 1025268"/>
                <a:gd name="connsiteY65" fmla="*/ 938455 h 1428461"/>
                <a:gd name="connsiteX66" fmla="*/ 236498 w 1025268"/>
                <a:gd name="connsiteY66" fmla="*/ 731399 h 1428461"/>
                <a:gd name="connsiteX67" fmla="*/ 217059 w 1025268"/>
                <a:gd name="connsiteY67" fmla="*/ 695812 h 1428461"/>
                <a:gd name="connsiteX68" fmla="*/ 226778 w 1025268"/>
                <a:gd name="connsiteY68" fmla="*/ 682871 h 1428461"/>
                <a:gd name="connsiteX69" fmla="*/ 320730 w 1025268"/>
                <a:gd name="connsiteY69" fmla="*/ 631107 h 1428461"/>
                <a:gd name="connsiteX70" fmla="*/ 333688 w 1025268"/>
                <a:gd name="connsiteY70" fmla="*/ 624636 h 1428461"/>
                <a:gd name="connsiteX71" fmla="*/ 340168 w 1025268"/>
                <a:gd name="connsiteY71" fmla="*/ 614931 h 1428461"/>
                <a:gd name="connsiteX72" fmla="*/ 336928 w 1025268"/>
                <a:gd name="connsiteY72" fmla="*/ 592284 h 1428461"/>
                <a:gd name="connsiteX73" fmla="*/ 330449 w 1025268"/>
                <a:gd name="connsiteY73" fmla="*/ 501697 h 1428461"/>
                <a:gd name="connsiteX74" fmla="*/ 327209 w 1025268"/>
                <a:gd name="connsiteY74" fmla="*/ 485521 h 1428461"/>
                <a:gd name="connsiteX75" fmla="*/ 323969 w 1025268"/>
                <a:gd name="connsiteY75" fmla="*/ 453169 h 1428461"/>
                <a:gd name="connsiteX76" fmla="*/ 71273 w 1025268"/>
                <a:gd name="connsiteY76" fmla="*/ 388464 h 1428461"/>
                <a:gd name="connsiteX77" fmla="*/ 58314 w 1025268"/>
                <a:gd name="connsiteY77" fmla="*/ 398170 h 1428461"/>
                <a:gd name="connsiteX78" fmla="*/ 0 w 1025268"/>
                <a:gd name="connsiteY78" fmla="*/ 394934 h 1428461"/>
                <a:gd name="connsiteX79" fmla="*/ 110149 w 1025268"/>
                <a:gd name="connsiteY79" fmla="*/ 223466 h 1428461"/>
                <a:gd name="connsiteX80" fmla="*/ 333688 w 1025268"/>
                <a:gd name="connsiteY80" fmla="*/ 94057 h 1428461"/>
                <a:gd name="connsiteX81" fmla="*/ 676287 w 1025268"/>
                <a:gd name="connsiteY81"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78388 w 1025268"/>
                <a:gd name="connsiteY23" fmla="*/ 1035512 h 1428461"/>
                <a:gd name="connsiteX24" fmla="*/ 977810 w 1025268"/>
                <a:gd name="connsiteY24" fmla="*/ 1036325 h 1428461"/>
                <a:gd name="connsiteX25" fmla="*/ 979488 w 1025268"/>
                <a:gd name="connsiteY25" fmla="*/ 1034803 h 1428461"/>
                <a:gd name="connsiteX26" fmla="*/ 936837 w 1025268"/>
                <a:gd name="connsiteY26" fmla="*/ 1112591 h 1428461"/>
                <a:gd name="connsiteX27" fmla="*/ 936828 w 1025268"/>
                <a:gd name="connsiteY27" fmla="*/ 1111743 h 1428461"/>
                <a:gd name="connsiteX28" fmla="*/ 936272 w 1025268"/>
                <a:gd name="connsiteY28" fmla="*/ 1113158 h 1428461"/>
                <a:gd name="connsiteX29" fmla="*/ 884437 w 1025268"/>
                <a:gd name="connsiteY29" fmla="*/ 1177863 h 1428461"/>
                <a:gd name="connsiteX30" fmla="*/ 883534 w 1025268"/>
                <a:gd name="connsiteY30" fmla="*/ 1178560 h 1428461"/>
                <a:gd name="connsiteX31" fmla="*/ 793726 w 1025268"/>
                <a:gd name="connsiteY31" fmla="*/ 1245803 h 1428461"/>
                <a:gd name="connsiteX32" fmla="*/ 755650 w 1025268"/>
                <a:gd name="connsiteY32" fmla="*/ 1280866 h 1428461"/>
                <a:gd name="connsiteX33" fmla="*/ 755772 w 1025268"/>
                <a:gd name="connsiteY33" fmla="*/ 1280546 h 1428461"/>
                <a:gd name="connsiteX34" fmla="*/ 754849 w 1025268"/>
                <a:gd name="connsiteY34" fmla="*/ 1281391 h 1428461"/>
                <a:gd name="connsiteX35" fmla="*/ 725287 w 1025268"/>
                <a:gd name="connsiteY35" fmla="*/ 1294332 h 1428461"/>
                <a:gd name="connsiteX36" fmla="*/ 693583 w 1025268"/>
                <a:gd name="connsiteY36" fmla="*/ 1307156 h 1428461"/>
                <a:gd name="connsiteX37" fmla="*/ 684023 w 1025268"/>
                <a:gd name="connsiteY37" fmla="*/ 1361829 h 1428461"/>
                <a:gd name="connsiteX38" fmla="*/ 649613 w 1025268"/>
                <a:gd name="connsiteY38" fmla="*/ 1345896 h 1428461"/>
                <a:gd name="connsiteX39" fmla="*/ 647158 w 1025268"/>
                <a:gd name="connsiteY39" fmla="*/ 1346474 h 1428461"/>
                <a:gd name="connsiteX40" fmla="*/ 622021 w 1025268"/>
                <a:gd name="connsiteY40" fmla="*/ 1365507 h 1428461"/>
                <a:gd name="connsiteX41" fmla="*/ 586385 w 1025268"/>
                <a:gd name="connsiteY41" fmla="*/ 1391389 h 1428461"/>
                <a:gd name="connsiteX42" fmla="*/ 460037 w 1025268"/>
                <a:gd name="connsiteY42" fmla="*/ 1407565 h 1428461"/>
                <a:gd name="connsiteX43" fmla="*/ 434119 w 1025268"/>
                <a:gd name="connsiteY43" fmla="*/ 1397859 h 1428461"/>
                <a:gd name="connsiteX44" fmla="*/ 401700 w 1025268"/>
                <a:gd name="connsiteY44" fmla="*/ 1374520 h 1428461"/>
                <a:gd name="connsiteX45" fmla="*/ 390342 w 1025268"/>
                <a:gd name="connsiteY45" fmla="*/ 1370559 h 1428461"/>
                <a:gd name="connsiteX46" fmla="*/ 382738 w 1025268"/>
                <a:gd name="connsiteY46" fmla="*/ 1364352 h 1428461"/>
                <a:gd name="connsiteX47" fmla="*/ 359606 w 1025268"/>
                <a:gd name="connsiteY47" fmla="*/ 1352566 h 1428461"/>
                <a:gd name="connsiteX48" fmla="*/ 343408 w 1025268"/>
                <a:gd name="connsiteY48" fmla="*/ 1346095 h 1428461"/>
                <a:gd name="connsiteX49" fmla="*/ 343164 w 1025268"/>
                <a:gd name="connsiteY49" fmla="*/ 1345820 h 1428461"/>
                <a:gd name="connsiteX50" fmla="*/ 331787 w 1025268"/>
                <a:gd name="connsiteY50" fmla="*/ 1354381 h 1428461"/>
                <a:gd name="connsiteX51" fmla="*/ 317500 w 1025268"/>
                <a:gd name="connsiteY51" fmla="*/ 1423574 h 1428461"/>
                <a:gd name="connsiteX52" fmla="*/ 307975 w 1025268"/>
                <a:gd name="connsiteY52" fmla="*/ 1423574 h 1428461"/>
                <a:gd name="connsiteX53" fmla="*/ 312440 w 1025268"/>
                <a:gd name="connsiteY53" fmla="*/ 1335593 h 1428461"/>
                <a:gd name="connsiteX54" fmla="*/ 305220 w 1025268"/>
                <a:gd name="connsiteY54" fmla="*/ 1307880 h 1428461"/>
                <a:gd name="connsiteX55" fmla="*/ 304531 w 1025268"/>
                <a:gd name="connsiteY55" fmla="*/ 1307273 h 1428461"/>
                <a:gd name="connsiteX56" fmla="*/ 207340 w 1025268"/>
                <a:gd name="connsiteY56" fmla="*/ 1245803 h 1428461"/>
                <a:gd name="connsiteX57" fmla="*/ 206102 w 1025268"/>
                <a:gd name="connsiteY57" fmla="*/ 1244337 h 1428461"/>
                <a:gd name="connsiteX58" fmla="*/ 151891 w 1025268"/>
                <a:gd name="connsiteY58" fmla="*/ 1197594 h 1428461"/>
                <a:gd name="connsiteX59" fmla="*/ 103187 w 1025268"/>
                <a:gd name="connsiteY59" fmla="*/ 1139578 h 1428461"/>
                <a:gd name="connsiteX60" fmla="*/ 107417 w 1025268"/>
                <a:gd name="connsiteY60" fmla="*/ 1142399 h 1428461"/>
                <a:gd name="connsiteX61" fmla="*/ 103670 w 1025268"/>
                <a:gd name="connsiteY61" fmla="*/ 1139040 h 1428461"/>
                <a:gd name="connsiteX62" fmla="*/ 42116 w 1025268"/>
                <a:gd name="connsiteY62" fmla="*/ 1022571 h 1428461"/>
                <a:gd name="connsiteX63" fmla="*/ 77752 w 1025268"/>
                <a:gd name="connsiteY63" fmla="*/ 993454 h 1428461"/>
                <a:gd name="connsiteX64" fmla="*/ 255936 w 1025268"/>
                <a:gd name="connsiteY64" fmla="*/ 938455 h 1428461"/>
                <a:gd name="connsiteX65" fmla="*/ 236498 w 1025268"/>
                <a:gd name="connsiteY65" fmla="*/ 731399 h 1428461"/>
                <a:gd name="connsiteX66" fmla="*/ 217059 w 1025268"/>
                <a:gd name="connsiteY66" fmla="*/ 695812 h 1428461"/>
                <a:gd name="connsiteX67" fmla="*/ 226778 w 1025268"/>
                <a:gd name="connsiteY67" fmla="*/ 682871 h 1428461"/>
                <a:gd name="connsiteX68" fmla="*/ 320730 w 1025268"/>
                <a:gd name="connsiteY68" fmla="*/ 631107 h 1428461"/>
                <a:gd name="connsiteX69" fmla="*/ 333688 w 1025268"/>
                <a:gd name="connsiteY69" fmla="*/ 624636 h 1428461"/>
                <a:gd name="connsiteX70" fmla="*/ 340168 w 1025268"/>
                <a:gd name="connsiteY70" fmla="*/ 614931 h 1428461"/>
                <a:gd name="connsiteX71" fmla="*/ 336928 w 1025268"/>
                <a:gd name="connsiteY71" fmla="*/ 592284 h 1428461"/>
                <a:gd name="connsiteX72" fmla="*/ 330449 w 1025268"/>
                <a:gd name="connsiteY72" fmla="*/ 501697 h 1428461"/>
                <a:gd name="connsiteX73" fmla="*/ 327209 w 1025268"/>
                <a:gd name="connsiteY73" fmla="*/ 485521 h 1428461"/>
                <a:gd name="connsiteX74" fmla="*/ 323969 w 1025268"/>
                <a:gd name="connsiteY74" fmla="*/ 453169 h 1428461"/>
                <a:gd name="connsiteX75" fmla="*/ 71273 w 1025268"/>
                <a:gd name="connsiteY75" fmla="*/ 388464 h 1428461"/>
                <a:gd name="connsiteX76" fmla="*/ 58314 w 1025268"/>
                <a:gd name="connsiteY76" fmla="*/ 398170 h 1428461"/>
                <a:gd name="connsiteX77" fmla="*/ 0 w 1025268"/>
                <a:gd name="connsiteY77" fmla="*/ 394934 h 1428461"/>
                <a:gd name="connsiteX78" fmla="*/ 110149 w 1025268"/>
                <a:gd name="connsiteY78" fmla="*/ 223466 h 1428461"/>
                <a:gd name="connsiteX79" fmla="*/ 333688 w 1025268"/>
                <a:gd name="connsiteY79" fmla="*/ 94057 h 1428461"/>
                <a:gd name="connsiteX80" fmla="*/ 676287 w 1025268"/>
                <a:gd name="connsiteY80"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78388 w 1025268"/>
                <a:gd name="connsiteY22" fmla="*/ 1035512 h 1428461"/>
                <a:gd name="connsiteX23" fmla="*/ 977810 w 1025268"/>
                <a:gd name="connsiteY23" fmla="*/ 1036325 h 1428461"/>
                <a:gd name="connsiteX24" fmla="*/ 979488 w 1025268"/>
                <a:gd name="connsiteY24" fmla="*/ 1034803 h 1428461"/>
                <a:gd name="connsiteX25" fmla="*/ 936837 w 1025268"/>
                <a:gd name="connsiteY25" fmla="*/ 1112591 h 1428461"/>
                <a:gd name="connsiteX26" fmla="*/ 936828 w 1025268"/>
                <a:gd name="connsiteY26" fmla="*/ 1111743 h 1428461"/>
                <a:gd name="connsiteX27" fmla="*/ 936272 w 1025268"/>
                <a:gd name="connsiteY27" fmla="*/ 1113158 h 1428461"/>
                <a:gd name="connsiteX28" fmla="*/ 884437 w 1025268"/>
                <a:gd name="connsiteY28" fmla="*/ 1177863 h 1428461"/>
                <a:gd name="connsiteX29" fmla="*/ 883534 w 1025268"/>
                <a:gd name="connsiteY29" fmla="*/ 1178560 h 1428461"/>
                <a:gd name="connsiteX30" fmla="*/ 793726 w 1025268"/>
                <a:gd name="connsiteY30" fmla="*/ 1245803 h 1428461"/>
                <a:gd name="connsiteX31" fmla="*/ 755650 w 1025268"/>
                <a:gd name="connsiteY31" fmla="*/ 1280866 h 1428461"/>
                <a:gd name="connsiteX32" fmla="*/ 755772 w 1025268"/>
                <a:gd name="connsiteY32" fmla="*/ 1280546 h 1428461"/>
                <a:gd name="connsiteX33" fmla="*/ 754849 w 1025268"/>
                <a:gd name="connsiteY33" fmla="*/ 1281391 h 1428461"/>
                <a:gd name="connsiteX34" fmla="*/ 725287 w 1025268"/>
                <a:gd name="connsiteY34" fmla="*/ 1294332 h 1428461"/>
                <a:gd name="connsiteX35" fmla="*/ 693583 w 1025268"/>
                <a:gd name="connsiteY35" fmla="*/ 1307156 h 1428461"/>
                <a:gd name="connsiteX36" fmla="*/ 684023 w 1025268"/>
                <a:gd name="connsiteY36" fmla="*/ 1361829 h 1428461"/>
                <a:gd name="connsiteX37" fmla="*/ 649613 w 1025268"/>
                <a:gd name="connsiteY37" fmla="*/ 1345896 h 1428461"/>
                <a:gd name="connsiteX38" fmla="*/ 647158 w 1025268"/>
                <a:gd name="connsiteY38" fmla="*/ 1346474 h 1428461"/>
                <a:gd name="connsiteX39" fmla="*/ 622021 w 1025268"/>
                <a:gd name="connsiteY39" fmla="*/ 1365507 h 1428461"/>
                <a:gd name="connsiteX40" fmla="*/ 586385 w 1025268"/>
                <a:gd name="connsiteY40" fmla="*/ 1391389 h 1428461"/>
                <a:gd name="connsiteX41" fmla="*/ 460037 w 1025268"/>
                <a:gd name="connsiteY41" fmla="*/ 1407565 h 1428461"/>
                <a:gd name="connsiteX42" fmla="*/ 434119 w 1025268"/>
                <a:gd name="connsiteY42" fmla="*/ 1397859 h 1428461"/>
                <a:gd name="connsiteX43" fmla="*/ 401700 w 1025268"/>
                <a:gd name="connsiteY43" fmla="*/ 1374520 h 1428461"/>
                <a:gd name="connsiteX44" fmla="*/ 390342 w 1025268"/>
                <a:gd name="connsiteY44" fmla="*/ 1370559 h 1428461"/>
                <a:gd name="connsiteX45" fmla="*/ 382738 w 1025268"/>
                <a:gd name="connsiteY45" fmla="*/ 1364352 h 1428461"/>
                <a:gd name="connsiteX46" fmla="*/ 359606 w 1025268"/>
                <a:gd name="connsiteY46" fmla="*/ 1352566 h 1428461"/>
                <a:gd name="connsiteX47" fmla="*/ 343408 w 1025268"/>
                <a:gd name="connsiteY47" fmla="*/ 1346095 h 1428461"/>
                <a:gd name="connsiteX48" fmla="*/ 343164 w 1025268"/>
                <a:gd name="connsiteY48" fmla="*/ 1345820 h 1428461"/>
                <a:gd name="connsiteX49" fmla="*/ 331787 w 1025268"/>
                <a:gd name="connsiteY49" fmla="*/ 1354381 h 1428461"/>
                <a:gd name="connsiteX50" fmla="*/ 317500 w 1025268"/>
                <a:gd name="connsiteY50" fmla="*/ 1423574 h 1428461"/>
                <a:gd name="connsiteX51" fmla="*/ 307975 w 1025268"/>
                <a:gd name="connsiteY51" fmla="*/ 1423574 h 1428461"/>
                <a:gd name="connsiteX52" fmla="*/ 312440 w 1025268"/>
                <a:gd name="connsiteY52" fmla="*/ 1335593 h 1428461"/>
                <a:gd name="connsiteX53" fmla="*/ 305220 w 1025268"/>
                <a:gd name="connsiteY53" fmla="*/ 1307880 h 1428461"/>
                <a:gd name="connsiteX54" fmla="*/ 304531 w 1025268"/>
                <a:gd name="connsiteY54" fmla="*/ 1307273 h 1428461"/>
                <a:gd name="connsiteX55" fmla="*/ 207340 w 1025268"/>
                <a:gd name="connsiteY55" fmla="*/ 1245803 h 1428461"/>
                <a:gd name="connsiteX56" fmla="*/ 206102 w 1025268"/>
                <a:gd name="connsiteY56" fmla="*/ 1244337 h 1428461"/>
                <a:gd name="connsiteX57" fmla="*/ 151891 w 1025268"/>
                <a:gd name="connsiteY57" fmla="*/ 1197594 h 1428461"/>
                <a:gd name="connsiteX58" fmla="*/ 103187 w 1025268"/>
                <a:gd name="connsiteY58" fmla="*/ 1139578 h 1428461"/>
                <a:gd name="connsiteX59" fmla="*/ 107417 w 1025268"/>
                <a:gd name="connsiteY59" fmla="*/ 1142399 h 1428461"/>
                <a:gd name="connsiteX60" fmla="*/ 103670 w 1025268"/>
                <a:gd name="connsiteY60" fmla="*/ 1139040 h 1428461"/>
                <a:gd name="connsiteX61" fmla="*/ 42116 w 1025268"/>
                <a:gd name="connsiteY61" fmla="*/ 1022571 h 1428461"/>
                <a:gd name="connsiteX62" fmla="*/ 77752 w 1025268"/>
                <a:gd name="connsiteY62" fmla="*/ 993454 h 1428461"/>
                <a:gd name="connsiteX63" fmla="*/ 255936 w 1025268"/>
                <a:gd name="connsiteY63" fmla="*/ 938455 h 1428461"/>
                <a:gd name="connsiteX64" fmla="*/ 236498 w 1025268"/>
                <a:gd name="connsiteY64" fmla="*/ 731399 h 1428461"/>
                <a:gd name="connsiteX65" fmla="*/ 217059 w 1025268"/>
                <a:gd name="connsiteY65" fmla="*/ 695812 h 1428461"/>
                <a:gd name="connsiteX66" fmla="*/ 226778 w 1025268"/>
                <a:gd name="connsiteY66" fmla="*/ 682871 h 1428461"/>
                <a:gd name="connsiteX67" fmla="*/ 320730 w 1025268"/>
                <a:gd name="connsiteY67" fmla="*/ 631107 h 1428461"/>
                <a:gd name="connsiteX68" fmla="*/ 333688 w 1025268"/>
                <a:gd name="connsiteY68" fmla="*/ 624636 h 1428461"/>
                <a:gd name="connsiteX69" fmla="*/ 340168 w 1025268"/>
                <a:gd name="connsiteY69" fmla="*/ 614931 h 1428461"/>
                <a:gd name="connsiteX70" fmla="*/ 336928 w 1025268"/>
                <a:gd name="connsiteY70" fmla="*/ 592284 h 1428461"/>
                <a:gd name="connsiteX71" fmla="*/ 330449 w 1025268"/>
                <a:gd name="connsiteY71" fmla="*/ 501697 h 1428461"/>
                <a:gd name="connsiteX72" fmla="*/ 327209 w 1025268"/>
                <a:gd name="connsiteY72" fmla="*/ 485521 h 1428461"/>
                <a:gd name="connsiteX73" fmla="*/ 323969 w 1025268"/>
                <a:gd name="connsiteY73" fmla="*/ 453169 h 1428461"/>
                <a:gd name="connsiteX74" fmla="*/ 71273 w 1025268"/>
                <a:gd name="connsiteY74" fmla="*/ 388464 h 1428461"/>
                <a:gd name="connsiteX75" fmla="*/ 58314 w 1025268"/>
                <a:gd name="connsiteY75" fmla="*/ 398170 h 1428461"/>
                <a:gd name="connsiteX76" fmla="*/ 0 w 1025268"/>
                <a:gd name="connsiteY76" fmla="*/ 394934 h 1428461"/>
                <a:gd name="connsiteX77" fmla="*/ 110149 w 1025268"/>
                <a:gd name="connsiteY77" fmla="*/ 223466 h 1428461"/>
                <a:gd name="connsiteX78" fmla="*/ 333688 w 1025268"/>
                <a:gd name="connsiteY78" fmla="*/ 94057 h 1428461"/>
                <a:gd name="connsiteX79" fmla="*/ 676287 w 1025268"/>
                <a:gd name="connsiteY79"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94569 w 1025268"/>
                <a:gd name="connsiteY18" fmla="*/ 977653 h 1428461"/>
                <a:gd name="connsiteX19" fmla="*/ 1014413 w 1025268"/>
                <a:gd name="connsiteY19" fmla="*/ 974478 h 1428461"/>
                <a:gd name="connsiteX20" fmla="*/ 1004078 w 1025268"/>
                <a:gd name="connsiteY20" fmla="*/ 997894 h 1428461"/>
                <a:gd name="connsiteX21" fmla="*/ 978388 w 1025268"/>
                <a:gd name="connsiteY21" fmla="*/ 1035512 h 1428461"/>
                <a:gd name="connsiteX22" fmla="*/ 977810 w 1025268"/>
                <a:gd name="connsiteY22" fmla="*/ 1036325 h 1428461"/>
                <a:gd name="connsiteX23" fmla="*/ 979488 w 1025268"/>
                <a:gd name="connsiteY23" fmla="*/ 1034803 h 1428461"/>
                <a:gd name="connsiteX24" fmla="*/ 936837 w 1025268"/>
                <a:gd name="connsiteY24" fmla="*/ 1112591 h 1428461"/>
                <a:gd name="connsiteX25" fmla="*/ 936828 w 1025268"/>
                <a:gd name="connsiteY25" fmla="*/ 1111743 h 1428461"/>
                <a:gd name="connsiteX26" fmla="*/ 936272 w 1025268"/>
                <a:gd name="connsiteY26" fmla="*/ 1113158 h 1428461"/>
                <a:gd name="connsiteX27" fmla="*/ 884437 w 1025268"/>
                <a:gd name="connsiteY27" fmla="*/ 1177863 h 1428461"/>
                <a:gd name="connsiteX28" fmla="*/ 883534 w 1025268"/>
                <a:gd name="connsiteY28" fmla="*/ 1178560 h 1428461"/>
                <a:gd name="connsiteX29" fmla="*/ 793726 w 1025268"/>
                <a:gd name="connsiteY29" fmla="*/ 1245803 h 1428461"/>
                <a:gd name="connsiteX30" fmla="*/ 755650 w 1025268"/>
                <a:gd name="connsiteY30" fmla="*/ 1280866 h 1428461"/>
                <a:gd name="connsiteX31" fmla="*/ 755772 w 1025268"/>
                <a:gd name="connsiteY31" fmla="*/ 1280546 h 1428461"/>
                <a:gd name="connsiteX32" fmla="*/ 754849 w 1025268"/>
                <a:gd name="connsiteY32" fmla="*/ 1281391 h 1428461"/>
                <a:gd name="connsiteX33" fmla="*/ 725287 w 1025268"/>
                <a:gd name="connsiteY33" fmla="*/ 1294332 h 1428461"/>
                <a:gd name="connsiteX34" fmla="*/ 693583 w 1025268"/>
                <a:gd name="connsiteY34" fmla="*/ 1307156 h 1428461"/>
                <a:gd name="connsiteX35" fmla="*/ 684023 w 1025268"/>
                <a:gd name="connsiteY35" fmla="*/ 1361829 h 1428461"/>
                <a:gd name="connsiteX36" fmla="*/ 649613 w 1025268"/>
                <a:gd name="connsiteY36" fmla="*/ 1345896 h 1428461"/>
                <a:gd name="connsiteX37" fmla="*/ 647158 w 1025268"/>
                <a:gd name="connsiteY37" fmla="*/ 1346474 h 1428461"/>
                <a:gd name="connsiteX38" fmla="*/ 622021 w 1025268"/>
                <a:gd name="connsiteY38" fmla="*/ 1365507 h 1428461"/>
                <a:gd name="connsiteX39" fmla="*/ 586385 w 1025268"/>
                <a:gd name="connsiteY39" fmla="*/ 1391389 h 1428461"/>
                <a:gd name="connsiteX40" fmla="*/ 460037 w 1025268"/>
                <a:gd name="connsiteY40" fmla="*/ 1407565 h 1428461"/>
                <a:gd name="connsiteX41" fmla="*/ 434119 w 1025268"/>
                <a:gd name="connsiteY41" fmla="*/ 1397859 h 1428461"/>
                <a:gd name="connsiteX42" fmla="*/ 401700 w 1025268"/>
                <a:gd name="connsiteY42" fmla="*/ 1374520 h 1428461"/>
                <a:gd name="connsiteX43" fmla="*/ 390342 w 1025268"/>
                <a:gd name="connsiteY43" fmla="*/ 1370559 h 1428461"/>
                <a:gd name="connsiteX44" fmla="*/ 382738 w 1025268"/>
                <a:gd name="connsiteY44" fmla="*/ 1364352 h 1428461"/>
                <a:gd name="connsiteX45" fmla="*/ 359606 w 1025268"/>
                <a:gd name="connsiteY45" fmla="*/ 1352566 h 1428461"/>
                <a:gd name="connsiteX46" fmla="*/ 343408 w 1025268"/>
                <a:gd name="connsiteY46" fmla="*/ 1346095 h 1428461"/>
                <a:gd name="connsiteX47" fmla="*/ 343164 w 1025268"/>
                <a:gd name="connsiteY47" fmla="*/ 1345820 h 1428461"/>
                <a:gd name="connsiteX48" fmla="*/ 331787 w 1025268"/>
                <a:gd name="connsiteY48" fmla="*/ 1354381 h 1428461"/>
                <a:gd name="connsiteX49" fmla="*/ 317500 w 1025268"/>
                <a:gd name="connsiteY49" fmla="*/ 1423574 h 1428461"/>
                <a:gd name="connsiteX50" fmla="*/ 307975 w 1025268"/>
                <a:gd name="connsiteY50" fmla="*/ 1423574 h 1428461"/>
                <a:gd name="connsiteX51" fmla="*/ 312440 w 1025268"/>
                <a:gd name="connsiteY51" fmla="*/ 1335593 h 1428461"/>
                <a:gd name="connsiteX52" fmla="*/ 305220 w 1025268"/>
                <a:gd name="connsiteY52" fmla="*/ 1307880 h 1428461"/>
                <a:gd name="connsiteX53" fmla="*/ 304531 w 1025268"/>
                <a:gd name="connsiteY53" fmla="*/ 1307273 h 1428461"/>
                <a:gd name="connsiteX54" fmla="*/ 207340 w 1025268"/>
                <a:gd name="connsiteY54" fmla="*/ 1245803 h 1428461"/>
                <a:gd name="connsiteX55" fmla="*/ 206102 w 1025268"/>
                <a:gd name="connsiteY55" fmla="*/ 1244337 h 1428461"/>
                <a:gd name="connsiteX56" fmla="*/ 151891 w 1025268"/>
                <a:gd name="connsiteY56" fmla="*/ 1197594 h 1428461"/>
                <a:gd name="connsiteX57" fmla="*/ 103187 w 1025268"/>
                <a:gd name="connsiteY57" fmla="*/ 1139578 h 1428461"/>
                <a:gd name="connsiteX58" fmla="*/ 107417 w 1025268"/>
                <a:gd name="connsiteY58" fmla="*/ 1142399 h 1428461"/>
                <a:gd name="connsiteX59" fmla="*/ 103670 w 1025268"/>
                <a:gd name="connsiteY59" fmla="*/ 1139040 h 1428461"/>
                <a:gd name="connsiteX60" fmla="*/ 42116 w 1025268"/>
                <a:gd name="connsiteY60" fmla="*/ 1022571 h 1428461"/>
                <a:gd name="connsiteX61" fmla="*/ 77752 w 1025268"/>
                <a:gd name="connsiteY61" fmla="*/ 993454 h 1428461"/>
                <a:gd name="connsiteX62" fmla="*/ 255936 w 1025268"/>
                <a:gd name="connsiteY62" fmla="*/ 938455 h 1428461"/>
                <a:gd name="connsiteX63" fmla="*/ 236498 w 1025268"/>
                <a:gd name="connsiteY63" fmla="*/ 731399 h 1428461"/>
                <a:gd name="connsiteX64" fmla="*/ 217059 w 1025268"/>
                <a:gd name="connsiteY64" fmla="*/ 695812 h 1428461"/>
                <a:gd name="connsiteX65" fmla="*/ 226778 w 1025268"/>
                <a:gd name="connsiteY65" fmla="*/ 682871 h 1428461"/>
                <a:gd name="connsiteX66" fmla="*/ 320730 w 1025268"/>
                <a:gd name="connsiteY66" fmla="*/ 631107 h 1428461"/>
                <a:gd name="connsiteX67" fmla="*/ 333688 w 1025268"/>
                <a:gd name="connsiteY67" fmla="*/ 624636 h 1428461"/>
                <a:gd name="connsiteX68" fmla="*/ 340168 w 1025268"/>
                <a:gd name="connsiteY68" fmla="*/ 614931 h 1428461"/>
                <a:gd name="connsiteX69" fmla="*/ 336928 w 1025268"/>
                <a:gd name="connsiteY69" fmla="*/ 592284 h 1428461"/>
                <a:gd name="connsiteX70" fmla="*/ 330449 w 1025268"/>
                <a:gd name="connsiteY70" fmla="*/ 501697 h 1428461"/>
                <a:gd name="connsiteX71" fmla="*/ 327209 w 1025268"/>
                <a:gd name="connsiteY71" fmla="*/ 485521 h 1428461"/>
                <a:gd name="connsiteX72" fmla="*/ 323969 w 1025268"/>
                <a:gd name="connsiteY72" fmla="*/ 453169 h 1428461"/>
                <a:gd name="connsiteX73" fmla="*/ 71273 w 1025268"/>
                <a:gd name="connsiteY73" fmla="*/ 388464 h 1428461"/>
                <a:gd name="connsiteX74" fmla="*/ 58314 w 1025268"/>
                <a:gd name="connsiteY74" fmla="*/ 398170 h 1428461"/>
                <a:gd name="connsiteX75" fmla="*/ 0 w 1025268"/>
                <a:gd name="connsiteY75" fmla="*/ 394934 h 1428461"/>
                <a:gd name="connsiteX76" fmla="*/ 110149 w 1025268"/>
                <a:gd name="connsiteY76" fmla="*/ 223466 h 1428461"/>
                <a:gd name="connsiteX77" fmla="*/ 333688 w 1025268"/>
                <a:gd name="connsiteY77" fmla="*/ 94057 h 1428461"/>
                <a:gd name="connsiteX78" fmla="*/ 676287 w 1025268"/>
                <a:gd name="connsiteY78" fmla="*/ 3521 h 142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25268" h="1428461">
                  <a:moveTo>
                    <a:pt x="676287" y="3521"/>
                  </a:moveTo>
                  <a:cubicBezTo>
                    <a:pt x="716783" y="8323"/>
                    <a:pt x="758089" y="18029"/>
                    <a:pt x="800205" y="32587"/>
                  </a:cubicBezTo>
                  <a:cubicBezTo>
                    <a:pt x="813164" y="39058"/>
                    <a:pt x="829362" y="42293"/>
                    <a:pt x="839081" y="55234"/>
                  </a:cubicBezTo>
                  <a:cubicBezTo>
                    <a:pt x="894156" y="136115"/>
                    <a:pt x="965430" y="207290"/>
                    <a:pt x="1004306" y="297877"/>
                  </a:cubicBezTo>
                  <a:cubicBezTo>
                    <a:pt x="1017265" y="326994"/>
                    <a:pt x="1033463" y="359347"/>
                    <a:pt x="1020504" y="394934"/>
                  </a:cubicBezTo>
                  <a:cubicBezTo>
                    <a:pt x="997827" y="407875"/>
                    <a:pt x="978388" y="398170"/>
                    <a:pt x="955711" y="394934"/>
                  </a:cubicBezTo>
                  <a:cubicBezTo>
                    <a:pt x="874718" y="356111"/>
                    <a:pt x="796965" y="375523"/>
                    <a:pt x="719213" y="414346"/>
                  </a:cubicBezTo>
                  <a:cubicBezTo>
                    <a:pt x="703014" y="420816"/>
                    <a:pt x="690055" y="433757"/>
                    <a:pt x="690055" y="453169"/>
                  </a:cubicBezTo>
                  <a:cubicBezTo>
                    <a:pt x="690055" y="466110"/>
                    <a:pt x="686816" y="482286"/>
                    <a:pt x="683576" y="495227"/>
                  </a:cubicBezTo>
                  <a:cubicBezTo>
                    <a:pt x="677097" y="514638"/>
                    <a:pt x="677097" y="537285"/>
                    <a:pt x="680336" y="556696"/>
                  </a:cubicBezTo>
                  <a:cubicBezTo>
                    <a:pt x="680336" y="569637"/>
                    <a:pt x="677097" y="582578"/>
                    <a:pt x="673857" y="595519"/>
                  </a:cubicBezTo>
                  <a:cubicBezTo>
                    <a:pt x="667377" y="611695"/>
                    <a:pt x="683576" y="614931"/>
                    <a:pt x="690055" y="621401"/>
                  </a:cubicBezTo>
                  <a:cubicBezTo>
                    <a:pt x="703014" y="660224"/>
                    <a:pt x="751610" y="660224"/>
                    <a:pt x="771048" y="692576"/>
                  </a:cubicBezTo>
                  <a:cubicBezTo>
                    <a:pt x="774288" y="724929"/>
                    <a:pt x="751610" y="750811"/>
                    <a:pt x="741891" y="776693"/>
                  </a:cubicBezTo>
                  <a:cubicBezTo>
                    <a:pt x="719213" y="834927"/>
                    <a:pt x="709494" y="896397"/>
                    <a:pt x="754849" y="948160"/>
                  </a:cubicBezTo>
                  <a:cubicBezTo>
                    <a:pt x="800205" y="999924"/>
                    <a:pt x="858520" y="1016101"/>
                    <a:pt x="926553" y="993454"/>
                  </a:cubicBezTo>
                  <a:cubicBezTo>
                    <a:pt x="942752" y="986983"/>
                    <a:pt x="962190" y="983748"/>
                    <a:pt x="978388" y="993454"/>
                  </a:cubicBezTo>
                  <a:lnTo>
                    <a:pt x="981340" y="997308"/>
                  </a:lnTo>
                  <a:lnTo>
                    <a:pt x="994569" y="977653"/>
                  </a:lnTo>
                  <a:cubicBezTo>
                    <a:pt x="1001184" y="974478"/>
                    <a:pt x="1007799" y="974478"/>
                    <a:pt x="1014413" y="974478"/>
                  </a:cubicBezTo>
                  <a:cubicBezTo>
                    <a:pt x="1011106" y="982415"/>
                    <a:pt x="1008626" y="991147"/>
                    <a:pt x="1004078" y="997894"/>
                  </a:cubicBezTo>
                  <a:lnTo>
                    <a:pt x="978388" y="1035512"/>
                  </a:lnTo>
                  <a:lnTo>
                    <a:pt x="977810" y="1036325"/>
                  </a:lnTo>
                  <a:lnTo>
                    <a:pt x="979488" y="1034803"/>
                  </a:lnTo>
                  <a:cubicBezTo>
                    <a:pt x="972927" y="1063974"/>
                    <a:pt x="953241" y="1089903"/>
                    <a:pt x="936837" y="1112591"/>
                  </a:cubicBezTo>
                  <a:cubicBezTo>
                    <a:pt x="936834" y="1112308"/>
                    <a:pt x="936831" y="1112026"/>
                    <a:pt x="936828" y="1111743"/>
                  </a:cubicBezTo>
                  <a:lnTo>
                    <a:pt x="936272" y="1113158"/>
                  </a:lnTo>
                  <a:cubicBezTo>
                    <a:pt x="910355" y="1126099"/>
                    <a:pt x="897396" y="1151981"/>
                    <a:pt x="884437" y="1177863"/>
                  </a:cubicBezTo>
                  <a:lnTo>
                    <a:pt x="883534" y="1178560"/>
                  </a:lnTo>
                  <a:lnTo>
                    <a:pt x="793726" y="1245803"/>
                  </a:lnTo>
                  <a:lnTo>
                    <a:pt x="755650" y="1280866"/>
                  </a:lnTo>
                  <a:cubicBezTo>
                    <a:pt x="755691" y="1280759"/>
                    <a:pt x="755731" y="1280653"/>
                    <a:pt x="755772" y="1280546"/>
                  </a:cubicBezTo>
                  <a:lnTo>
                    <a:pt x="754849" y="1281391"/>
                  </a:lnTo>
                  <a:cubicBezTo>
                    <a:pt x="743510" y="1281391"/>
                    <a:pt x="734601" y="1287861"/>
                    <a:pt x="725287" y="1294332"/>
                  </a:cubicBezTo>
                  <a:lnTo>
                    <a:pt x="693583" y="1307156"/>
                  </a:lnTo>
                  <a:lnTo>
                    <a:pt x="684023" y="1361829"/>
                  </a:lnTo>
                  <a:cubicBezTo>
                    <a:pt x="674307" y="1345487"/>
                    <a:pt x="662162" y="1343853"/>
                    <a:pt x="649613" y="1345896"/>
                  </a:cubicBezTo>
                  <a:lnTo>
                    <a:pt x="647158" y="1346474"/>
                  </a:lnTo>
                  <a:lnTo>
                    <a:pt x="622021" y="1365507"/>
                  </a:lnTo>
                  <a:cubicBezTo>
                    <a:pt x="612302" y="1375213"/>
                    <a:pt x="602583" y="1384918"/>
                    <a:pt x="586385" y="1391389"/>
                  </a:cubicBezTo>
                  <a:cubicBezTo>
                    <a:pt x="547508" y="1410800"/>
                    <a:pt x="505392" y="1423741"/>
                    <a:pt x="460037" y="1407565"/>
                  </a:cubicBezTo>
                  <a:cubicBezTo>
                    <a:pt x="450317" y="1404330"/>
                    <a:pt x="443838" y="1401094"/>
                    <a:pt x="434119" y="1397859"/>
                  </a:cubicBezTo>
                  <a:lnTo>
                    <a:pt x="401700" y="1374520"/>
                  </a:lnTo>
                  <a:lnTo>
                    <a:pt x="390342" y="1370559"/>
                  </a:lnTo>
                  <a:lnTo>
                    <a:pt x="382738" y="1364352"/>
                  </a:lnTo>
                  <a:lnTo>
                    <a:pt x="359606" y="1352566"/>
                  </a:lnTo>
                  <a:cubicBezTo>
                    <a:pt x="353127" y="1349331"/>
                    <a:pt x="349887" y="1349331"/>
                    <a:pt x="343408" y="1346095"/>
                  </a:cubicBezTo>
                  <a:lnTo>
                    <a:pt x="343164" y="1345820"/>
                  </a:lnTo>
                  <a:lnTo>
                    <a:pt x="331787" y="1354381"/>
                  </a:lnTo>
                  <a:cubicBezTo>
                    <a:pt x="321667" y="1374696"/>
                    <a:pt x="336550" y="1406467"/>
                    <a:pt x="317500" y="1423574"/>
                  </a:cubicBezTo>
                  <a:cubicBezTo>
                    <a:pt x="314325" y="1430091"/>
                    <a:pt x="311150" y="1430091"/>
                    <a:pt x="307975" y="1423574"/>
                  </a:cubicBezTo>
                  <a:cubicBezTo>
                    <a:pt x="303212" y="1394247"/>
                    <a:pt x="314523" y="1364920"/>
                    <a:pt x="312440" y="1335593"/>
                  </a:cubicBezTo>
                  <a:lnTo>
                    <a:pt x="305220" y="1307880"/>
                  </a:lnTo>
                  <a:lnTo>
                    <a:pt x="304531" y="1307273"/>
                  </a:lnTo>
                  <a:cubicBezTo>
                    <a:pt x="272134" y="1284626"/>
                    <a:pt x="239737" y="1265214"/>
                    <a:pt x="207340" y="1245803"/>
                  </a:cubicBezTo>
                  <a:lnTo>
                    <a:pt x="206102" y="1244337"/>
                  </a:lnTo>
                  <a:lnTo>
                    <a:pt x="151891" y="1197594"/>
                  </a:lnTo>
                  <a:cubicBezTo>
                    <a:pt x="134292" y="1179867"/>
                    <a:pt x="117921" y="1160528"/>
                    <a:pt x="103187" y="1139578"/>
                  </a:cubicBezTo>
                  <a:lnTo>
                    <a:pt x="107417" y="1142399"/>
                  </a:lnTo>
                  <a:lnTo>
                    <a:pt x="103670" y="1139040"/>
                  </a:lnTo>
                  <a:cubicBezTo>
                    <a:pt x="93951" y="1093746"/>
                    <a:pt x="48595" y="1067865"/>
                    <a:pt x="42116" y="1022571"/>
                  </a:cubicBezTo>
                  <a:cubicBezTo>
                    <a:pt x="32397" y="983748"/>
                    <a:pt x="58314" y="986983"/>
                    <a:pt x="77752" y="993454"/>
                  </a:cubicBezTo>
                  <a:cubicBezTo>
                    <a:pt x="149026" y="1012865"/>
                    <a:pt x="210580" y="1003160"/>
                    <a:pt x="255936" y="938455"/>
                  </a:cubicBezTo>
                  <a:cubicBezTo>
                    <a:pt x="301291" y="864044"/>
                    <a:pt x="285093" y="796104"/>
                    <a:pt x="236498" y="731399"/>
                  </a:cubicBezTo>
                  <a:cubicBezTo>
                    <a:pt x="226778" y="721694"/>
                    <a:pt x="217059" y="708753"/>
                    <a:pt x="217059" y="695812"/>
                  </a:cubicBezTo>
                  <a:cubicBezTo>
                    <a:pt x="217059" y="689341"/>
                    <a:pt x="220299" y="686106"/>
                    <a:pt x="226778" y="682871"/>
                  </a:cubicBezTo>
                  <a:cubicBezTo>
                    <a:pt x="259175" y="669930"/>
                    <a:pt x="298052" y="663459"/>
                    <a:pt x="320730" y="631107"/>
                  </a:cubicBezTo>
                  <a:cubicBezTo>
                    <a:pt x="323969" y="627872"/>
                    <a:pt x="330449" y="624636"/>
                    <a:pt x="333688" y="624636"/>
                  </a:cubicBezTo>
                  <a:cubicBezTo>
                    <a:pt x="340168" y="624636"/>
                    <a:pt x="343408" y="621401"/>
                    <a:pt x="340168" y="614931"/>
                  </a:cubicBezTo>
                  <a:cubicBezTo>
                    <a:pt x="340168" y="605225"/>
                    <a:pt x="336928" y="598754"/>
                    <a:pt x="336928" y="592284"/>
                  </a:cubicBezTo>
                  <a:cubicBezTo>
                    <a:pt x="330449" y="563167"/>
                    <a:pt x="343408" y="530814"/>
                    <a:pt x="330449" y="501697"/>
                  </a:cubicBezTo>
                  <a:cubicBezTo>
                    <a:pt x="327209" y="495227"/>
                    <a:pt x="327209" y="488756"/>
                    <a:pt x="327209" y="485521"/>
                  </a:cubicBezTo>
                  <a:cubicBezTo>
                    <a:pt x="323969" y="475815"/>
                    <a:pt x="323969" y="462874"/>
                    <a:pt x="323969" y="453169"/>
                  </a:cubicBezTo>
                  <a:cubicBezTo>
                    <a:pt x="278614" y="381993"/>
                    <a:pt x="165224" y="356111"/>
                    <a:pt x="71273" y="388464"/>
                  </a:cubicBezTo>
                  <a:cubicBezTo>
                    <a:pt x="68033" y="391699"/>
                    <a:pt x="61554" y="394934"/>
                    <a:pt x="58314" y="398170"/>
                  </a:cubicBezTo>
                  <a:cubicBezTo>
                    <a:pt x="38876" y="398170"/>
                    <a:pt x="16198" y="424051"/>
                    <a:pt x="0" y="394934"/>
                  </a:cubicBezTo>
                  <a:cubicBezTo>
                    <a:pt x="0" y="314053"/>
                    <a:pt x="29157" y="259054"/>
                    <a:pt x="110149" y="223466"/>
                  </a:cubicBezTo>
                  <a:cubicBezTo>
                    <a:pt x="187902" y="191114"/>
                    <a:pt x="262415" y="145821"/>
                    <a:pt x="333688" y="94057"/>
                  </a:cubicBezTo>
                  <a:cubicBezTo>
                    <a:pt x="440599" y="18838"/>
                    <a:pt x="554798" y="-10886"/>
                    <a:pt x="676287" y="3521"/>
                  </a:cubicBezTo>
                  <a:close/>
                </a:path>
              </a:pathLst>
            </a:custGeom>
            <a:solidFill>
              <a:srgbClr val="FCDFD1"/>
            </a:solidFill>
            <a:ln>
              <a:noFill/>
            </a:ln>
          </p:spPr>
          <p:txBody>
            <a:bodyPr vert="horz" wrap="square" lIns="91440" tIns="45720" rIns="91440" bIns="45720" numCol="1" anchor="t" anchorCtr="0" compatLnSpc="1">
              <a:prstTxWarp prst="textNoShape">
                <a:avLst/>
              </a:prstTxWarp>
              <a:noAutofit/>
            </a:bodyPr>
            <a:lstStyle/>
            <a:p>
              <a:endParaRPr lang="zh-CN" altLang="en-US">
                <a:cs typeface="+mn-ea"/>
                <a:sym typeface="+mn-lt"/>
              </a:endParaRPr>
            </a:p>
          </p:txBody>
        </p:sp>
        <p:sp>
          <p:nvSpPr>
            <p:cNvPr id="7" name="Freeform 8">
              <a:extLst>
                <a:ext uri="{FF2B5EF4-FFF2-40B4-BE49-F238E27FC236}">
                  <a16:creationId xmlns:a16="http://schemas.microsoft.com/office/drawing/2014/main" id="{E105B49A-A28A-4623-B40A-FB96DAEAECA7}"/>
                </a:ext>
              </a:extLst>
            </p:cNvPr>
            <p:cNvSpPr>
              <a:spLocks/>
            </p:cNvSpPr>
            <p:nvPr/>
          </p:nvSpPr>
          <p:spPr bwMode="auto">
            <a:xfrm>
              <a:off x="9067047" y="6160574"/>
              <a:ext cx="366915" cy="695171"/>
            </a:xfrm>
            <a:custGeom>
              <a:avLst/>
              <a:gdLst>
                <a:gd name="T0" fmla="*/ 145 w 163"/>
                <a:gd name="T1" fmla="*/ 192 h 305"/>
                <a:gd name="T2" fmla="*/ 142 w 163"/>
                <a:gd name="T3" fmla="*/ 173 h 305"/>
                <a:gd name="T4" fmla="*/ 139 w 163"/>
                <a:gd name="T5" fmla="*/ 95 h 305"/>
                <a:gd name="T6" fmla="*/ 122 w 163"/>
                <a:gd name="T7" fmla="*/ 87 h 305"/>
                <a:gd name="T8" fmla="*/ 50 w 163"/>
                <a:gd name="T9" fmla="*/ 100 h 305"/>
                <a:gd name="T10" fmla="*/ 36 w 163"/>
                <a:gd name="T11" fmla="*/ 110 h 305"/>
                <a:gd name="T12" fmla="*/ 14 w 163"/>
                <a:gd name="T13" fmla="*/ 207 h 305"/>
                <a:gd name="T14" fmla="*/ 14 w 163"/>
                <a:gd name="T15" fmla="*/ 303 h 305"/>
                <a:gd name="T16" fmla="*/ 6 w 163"/>
                <a:gd name="T17" fmla="*/ 305 h 305"/>
                <a:gd name="T18" fmla="*/ 4 w 163"/>
                <a:gd name="T19" fmla="*/ 283 h 305"/>
                <a:gd name="T20" fmla="*/ 2 w 163"/>
                <a:gd name="T21" fmla="*/ 233 h 305"/>
                <a:gd name="T22" fmla="*/ 1 w 163"/>
                <a:gd name="T23" fmla="*/ 227 h 305"/>
                <a:gd name="T24" fmla="*/ 2 w 163"/>
                <a:gd name="T25" fmla="*/ 197 h 305"/>
                <a:gd name="T26" fmla="*/ 1 w 163"/>
                <a:gd name="T27" fmla="*/ 41 h 305"/>
                <a:gd name="T28" fmla="*/ 4 w 163"/>
                <a:gd name="T29" fmla="*/ 20 h 305"/>
                <a:gd name="T30" fmla="*/ 37 w 163"/>
                <a:gd name="T31" fmla="*/ 14 h 305"/>
                <a:gd name="T32" fmla="*/ 74 w 163"/>
                <a:gd name="T33" fmla="*/ 12 h 305"/>
                <a:gd name="T34" fmla="*/ 92 w 163"/>
                <a:gd name="T35" fmla="*/ 11 h 305"/>
                <a:gd name="T36" fmla="*/ 109 w 163"/>
                <a:gd name="T37" fmla="*/ 9 h 305"/>
                <a:gd name="T38" fmla="*/ 134 w 163"/>
                <a:gd name="T39" fmla="*/ 5 h 305"/>
                <a:gd name="T40" fmla="*/ 145 w 163"/>
                <a:gd name="T41" fmla="*/ 3 h 305"/>
                <a:gd name="T42" fmla="*/ 160 w 163"/>
                <a:gd name="T43" fmla="*/ 6 h 305"/>
                <a:gd name="T44" fmla="*/ 156 w 163"/>
                <a:gd name="T45" fmla="*/ 49 h 305"/>
                <a:gd name="T46" fmla="*/ 161 w 163"/>
                <a:gd name="T47" fmla="*/ 71 h 305"/>
                <a:gd name="T48" fmla="*/ 152 w 163"/>
                <a:gd name="T49" fmla="*/ 82 h 305"/>
                <a:gd name="T50" fmla="*/ 151 w 163"/>
                <a:gd name="T51" fmla="*/ 42 h 305"/>
                <a:gd name="T52" fmla="*/ 154 w 163"/>
                <a:gd name="T53" fmla="*/ 106 h 305"/>
                <a:gd name="T54" fmla="*/ 154 w 163"/>
                <a:gd name="T55" fmla="*/ 124 h 305"/>
                <a:gd name="T56" fmla="*/ 152 w 163"/>
                <a:gd name="T57" fmla="*/ 165 h 305"/>
                <a:gd name="T58" fmla="*/ 152 w 163"/>
                <a:gd name="T59" fmla="*/ 176 h 305"/>
                <a:gd name="T60" fmla="*/ 145 w 163"/>
                <a:gd name="T61" fmla="*/ 192 h 305"/>
                <a:gd name="connsiteX0" fmla="*/ 8851 w 9771"/>
                <a:gd name="connsiteY0" fmla="*/ 6222 h 9927"/>
                <a:gd name="connsiteX1" fmla="*/ 8667 w 9771"/>
                <a:gd name="connsiteY1" fmla="*/ 5599 h 9927"/>
                <a:gd name="connsiteX2" fmla="*/ 8483 w 9771"/>
                <a:gd name="connsiteY2" fmla="*/ 3042 h 9927"/>
                <a:gd name="connsiteX3" fmla="*/ 7440 w 9771"/>
                <a:gd name="connsiteY3" fmla="*/ 2779 h 9927"/>
                <a:gd name="connsiteX4" fmla="*/ 3022 w 9771"/>
                <a:gd name="connsiteY4" fmla="*/ 3206 h 9927"/>
                <a:gd name="connsiteX5" fmla="*/ 2164 w 9771"/>
                <a:gd name="connsiteY5" fmla="*/ 3534 h 9927"/>
                <a:gd name="connsiteX6" fmla="*/ 814 w 9771"/>
                <a:gd name="connsiteY6" fmla="*/ 6714 h 9927"/>
                <a:gd name="connsiteX7" fmla="*/ 814 w 9771"/>
                <a:gd name="connsiteY7" fmla="*/ 9861 h 9927"/>
                <a:gd name="connsiteX8" fmla="*/ 323 w 9771"/>
                <a:gd name="connsiteY8" fmla="*/ 9927 h 9927"/>
                <a:gd name="connsiteX9" fmla="*/ 200 w 9771"/>
                <a:gd name="connsiteY9" fmla="*/ 9206 h 9927"/>
                <a:gd name="connsiteX10" fmla="*/ 78 w 9771"/>
                <a:gd name="connsiteY10" fmla="*/ 7566 h 9927"/>
                <a:gd name="connsiteX11" fmla="*/ 16 w 9771"/>
                <a:gd name="connsiteY11" fmla="*/ 7370 h 9927"/>
                <a:gd name="connsiteX12" fmla="*/ 78 w 9771"/>
                <a:gd name="connsiteY12" fmla="*/ 6386 h 9927"/>
                <a:gd name="connsiteX13" fmla="*/ 16 w 9771"/>
                <a:gd name="connsiteY13" fmla="*/ 1271 h 9927"/>
                <a:gd name="connsiteX14" fmla="*/ 200 w 9771"/>
                <a:gd name="connsiteY14" fmla="*/ 583 h 9927"/>
                <a:gd name="connsiteX15" fmla="*/ 2225 w 9771"/>
                <a:gd name="connsiteY15" fmla="*/ 386 h 9927"/>
                <a:gd name="connsiteX16" fmla="*/ 4495 w 9771"/>
                <a:gd name="connsiteY16" fmla="*/ 320 h 9927"/>
                <a:gd name="connsiteX17" fmla="*/ 5599 w 9771"/>
                <a:gd name="connsiteY17" fmla="*/ 288 h 9927"/>
                <a:gd name="connsiteX18" fmla="*/ 6642 w 9771"/>
                <a:gd name="connsiteY18" fmla="*/ 222 h 9927"/>
                <a:gd name="connsiteX19" fmla="*/ 8176 w 9771"/>
                <a:gd name="connsiteY19" fmla="*/ 91 h 9927"/>
                <a:gd name="connsiteX20" fmla="*/ 8851 w 9771"/>
                <a:gd name="connsiteY20" fmla="*/ 25 h 9927"/>
                <a:gd name="connsiteX21" fmla="*/ 9771 w 9771"/>
                <a:gd name="connsiteY21" fmla="*/ 124 h 9927"/>
                <a:gd name="connsiteX22" fmla="*/ 9526 w 9771"/>
                <a:gd name="connsiteY22" fmla="*/ 1534 h 9927"/>
                <a:gd name="connsiteX23" fmla="*/ 9280 w 9771"/>
                <a:gd name="connsiteY23" fmla="*/ 2616 h 9927"/>
                <a:gd name="connsiteX24" fmla="*/ 9219 w 9771"/>
                <a:gd name="connsiteY24" fmla="*/ 1304 h 9927"/>
                <a:gd name="connsiteX25" fmla="*/ 9403 w 9771"/>
                <a:gd name="connsiteY25" fmla="*/ 3402 h 9927"/>
                <a:gd name="connsiteX26" fmla="*/ 9403 w 9771"/>
                <a:gd name="connsiteY26" fmla="*/ 3993 h 9927"/>
                <a:gd name="connsiteX27" fmla="*/ 9280 w 9771"/>
                <a:gd name="connsiteY27" fmla="*/ 5337 h 9927"/>
                <a:gd name="connsiteX28" fmla="*/ 9280 w 9771"/>
                <a:gd name="connsiteY28" fmla="*/ 5697 h 9927"/>
                <a:gd name="connsiteX29" fmla="*/ 8851 w 9771"/>
                <a:gd name="connsiteY29" fmla="*/ 6222 h 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771" h="9927">
                  <a:moveTo>
                    <a:pt x="8851" y="6222"/>
                  </a:moveTo>
                  <a:cubicBezTo>
                    <a:pt x="8483" y="6025"/>
                    <a:pt x="8667" y="5796"/>
                    <a:pt x="8667" y="5599"/>
                  </a:cubicBezTo>
                  <a:cubicBezTo>
                    <a:pt x="8544" y="4747"/>
                    <a:pt x="8789" y="3894"/>
                    <a:pt x="8483" y="3042"/>
                  </a:cubicBezTo>
                  <a:cubicBezTo>
                    <a:pt x="8299" y="2616"/>
                    <a:pt x="8360" y="2484"/>
                    <a:pt x="7440" y="2779"/>
                  </a:cubicBezTo>
                  <a:cubicBezTo>
                    <a:pt x="6151" y="3173"/>
                    <a:pt x="4618" y="3501"/>
                    <a:pt x="3022" y="3206"/>
                  </a:cubicBezTo>
                  <a:cubicBezTo>
                    <a:pt x="2348" y="3075"/>
                    <a:pt x="2348" y="3370"/>
                    <a:pt x="2164" y="3534"/>
                  </a:cubicBezTo>
                  <a:cubicBezTo>
                    <a:pt x="1366" y="4550"/>
                    <a:pt x="875" y="5599"/>
                    <a:pt x="814" y="6714"/>
                  </a:cubicBezTo>
                  <a:cubicBezTo>
                    <a:pt x="753" y="7763"/>
                    <a:pt x="753" y="8812"/>
                    <a:pt x="814" y="9861"/>
                  </a:cubicBezTo>
                  <a:lnTo>
                    <a:pt x="323" y="9927"/>
                  </a:lnTo>
                  <a:cubicBezTo>
                    <a:pt x="78" y="9697"/>
                    <a:pt x="323" y="9435"/>
                    <a:pt x="200" y="9206"/>
                  </a:cubicBezTo>
                  <a:cubicBezTo>
                    <a:pt x="16" y="8681"/>
                    <a:pt x="200" y="8124"/>
                    <a:pt x="78" y="7566"/>
                  </a:cubicBezTo>
                  <a:cubicBezTo>
                    <a:pt x="16" y="7501"/>
                    <a:pt x="16" y="7435"/>
                    <a:pt x="16" y="7370"/>
                  </a:cubicBezTo>
                  <a:cubicBezTo>
                    <a:pt x="16" y="7042"/>
                    <a:pt x="-45" y="6714"/>
                    <a:pt x="78" y="6386"/>
                  </a:cubicBezTo>
                  <a:cubicBezTo>
                    <a:pt x="-45" y="4681"/>
                    <a:pt x="16" y="2976"/>
                    <a:pt x="16" y="1271"/>
                  </a:cubicBezTo>
                  <a:cubicBezTo>
                    <a:pt x="16" y="1042"/>
                    <a:pt x="-45" y="812"/>
                    <a:pt x="200" y="583"/>
                  </a:cubicBezTo>
                  <a:cubicBezTo>
                    <a:pt x="814" y="288"/>
                    <a:pt x="1550" y="419"/>
                    <a:pt x="2225" y="386"/>
                  </a:cubicBezTo>
                  <a:cubicBezTo>
                    <a:pt x="3022" y="386"/>
                    <a:pt x="3759" y="452"/>
                    <a:pt x="4495" y="320"/>
                  </a:cubicBezTo>
                  <a:cubicBezTo>
                    <a:pt x="4863" y="288"/>
                    <a:pt x="5231" y="288"/>
                    <a:pt x="5599" y="288"/>
                  </a:cubicBezTo>
                  <a:cubicBezTo>
                    <a:pt x="5967" y="288"/>
                    <a:pt x="6335" y="288"/>
                    <a:pt x="6642" y="222"/>
                  </a:cubicBezTo>
                  <a:cubicBezTo>
                    <a:pt x="7133" y="157"/>
                    <a:pt x="7685" y="189"/>
                    <a:pt x="8176" y="91"/>
                  </a:cubicBezTo>
                  <a:cubicBezTo>
                    <a:pt x="8360" y="58"/>
                    <a:pt x="8605" y="58"/>
                    <a:pt x="8851" y="25"/>
                  </a:cubicBezTo>
                  <a:cubicBezTo>
                    <a:pt x="9157" y="25"/>
                    <a:pt x="9526" y="-73"/>
                    <a:pt x="9771" y="124"/>
                  </a:cubicBezTo>
                  <a:cubicBezTo>
                    <a:pt x="9648" y="583"/>
                    <a:pt x="9403" y="1042"/>
                    <a:pt x="9526" y="1534"/>
                  </a:cubicBezTo>
                  <a:cubicBezTo>
                    <a:pt x="9444" y="1949"/>
                    <a:pt x="9331" y="2654"/>
                    <a:pt x="9280" y="2616"/>
                  </a:cubicBezTo>
                  <a:cubicBezTo>
                    <a:pt x="9096" y="2124"/>
                    <a:pt x="9280" y="1665"/>
                    <a:pt x="9219" y="1304"/>
                  </a:cubicBezTo>
                  <a:cubicBezTo>
                    <a:pt x="9096" y="1927"/>
                    <a:pt x="9342" y="2648"/>
                    <a:pt x="9403" y="3402"/>
                  </a:cubicBezTo>
                  <a:lnTo>
                    <a:pt x="9403" y="3993"/>
                  </a:lnTo>
                  <a:cubicBezTo>
                    <a:pt x="9464" y="4452"/>
                    <a:pt x="8973" y="4878"/>
                    <a:pt x="9280" y="5337"/>
                  </a:cubicBezTo>
                  <a:cubicBezTo>
                    <a:pt x="9342" y="5468"/>
                    <a:pt x="9342" y="5566"/>
                    <a:pt x="9280" y="5697"/>
                  </a:cubicBezTo>
                  <a:cubicBezTo>
                    <a:pt x="9219" y="5894"/>
                    <a:pt x="9157" y="6091"/>
                    <a:pt x="8851" y="6222"/>
                  </a:cubicBezTo>
                  <a:close/>
                </a:path>
              </a:pathLst>
            </a:custGeom>
            <a:solidFill>
              <a:srgbClr val="FCC6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15">
              <a:extLst>
                <a:ext uri="{FF2B5EF4-FFF2-40B4-BE49-F238E27FC236}">
                  <a16:creationId xmlns:a16="http://schemas.microsoft.com/office/drawing/2014/main" id="{126B3F0D-9CE0-4DA2-9A52-3BAE1AAF7DDB}"/>
                </a:ext>
              </a:extLst>
            </p:cNvPr>
            <p:cNvSpPr>
              <a:spLocks/>
            </p:cNvSpPr>
            <p:nvPr/>
          </p:nvSpPr>
          <p:spPr bwMode="auto">
            <a:xfrm>
              <a:off x="8538735" y="2158999"/>
              <a:ext cx="1083691" cy="824327"/>
            </a:xfrm>
            <a:custGeom>
              <a:avLst/>
              <a:gdLst>
                <a:gd name="T0" fmla="*/ 81 w 471"/>
                <a:gd name="T1" fmla="*/ 71 h 359"/>
                <a:gd name="T2" fmla="*/ 316 w 471"/>
                <a:gd name="T3" fmla="*/ 25 h 359"/>
                <a:gd name="T4" fmla="*/ 391 w 471"/>
                <a:gd name="T5" fmla="*/ 66 h 359"/>
                <a:gd name="T6" fmla="*/ 448 w 471"/>
                <a:gd name="T7" fmla="*/ 248 h 359"/>
                <a:gd name="T8" fmla="*/ 455 w 471"/>
                <a:gd name="T9" fmla="*/ 326 h 359"/>
                <a:gd name="T10" fmla="*/ 429 w 471"/>
                <a:gd name="T11" fmla="*/ 358 h 359"/>
                <a:gd name="T12" fmla="*/ 402 w 471"/>
                <a:gd name="T13" fmla="*/ 304 h 359"/>
                <a:gd name="T14" fmla="*/ 390 w 471"/>
                <a:gd name="T15" fmla="*/ 265 h 359"/>
                <a:gd name="T16" fmla="*/ 379 w 471"/>
                <a:gd name="T17" fmla="*/ 230 h 359"/>
                <a:gd name="T18" fmla="*/ 372 w 471"/>
                <a:gd name="T19" fmla="*/ 213 h 359"/>
                <a:gd name="T20" fmla="*/ 390 w 471"/>
                <a:gd name="T21" fmla="*/ 197 h 359"/>
                <a:gd name="T22" fmla="*/ 406 w 471"/>
                <a:gd name="T23" fmla="*/ 211 h 359"/>
                <a:gd name="T24" fmla="*/ 385 w 471"/>
                <a:gd name="T25" fmla="*/ 191 h 359"/>
                <a:gd name="T26" fmla="*/ 402 w 471"/>
                <a:gd name="T27" fmla="*/ 167 h 359"/>
                <a:gd name="T28" fmla="*/ 417 w 471"/>
                <a:gd name="T29" fmla="*/ 139 h 359"/>
                <a:gd name="T30" fmla="*/ 394 w 471"/>
                <a:gd name="T31" fmla="*/ 132 h 359"/>
                <a:gd name="T32" fmla="*/ 267 w 471"/>
                <a:gd name="T33" fmla="*/ 87 h 359"/>
                <a:gd name="T34" fmla="*/ 218 w 471"/>
                <a:gd name="T35" fmla="*/ 90 h 359"/>
                <a:gd name="T36" fmla="*/ 178 w 471"/>
                <a:gd name="T37" fmla="*/ 104 h 359"/>
                <a:gd name="T38" fmla="*/ 142 w 471"/>
                <a:gd name="T39" fmla="*/ 119 h 359"/>
                <a:gd name="T40" fmla="*/ 68 w 471"/>
                <a:gd name="T41" fmla="*/ 164 h 359"/>
                <a:gd name="T42" fmla="*/ 52 w 471"/>
                <a:gd name="T43" fmla="*/ 155 h 359"/>
                <a:gd name="T44" fmla="*/ 62 w 471"/>
                <a:gd name="T45" fmla="*/ 133 h 359"/>
                <a:gd name="T46" fmla="*/ 39 w 471"/>
                <a:gd name="T47" fmla="*/ 211 h 359"/>
                <a:gd name="T48" fmla="*/ 331 w 471"/>
                <a:gd name="T49" fmla="*/ 101 h 359"/>
                <a:gd name="T50" fmla="*/ 332 w 471"/>
                <a:gd name="T51" fmla="*/ 122 h 359"/>
                <a:gd name="T52" fmla="*/ 333 w 471"/>
                <a:gd name="T53" fmla="*/ 123 h 359"/>
                <a:gd name="T54" fmla="*/ 308 w 471"/>
                <a:gd name="T55" fmla="*/ 126 h 359"/>
                <a:gd name="T56" fmla="*/ 309 w 471"/>
                <a:gd name="T57" fmla="*/ 127 h 359"/>
                <a:gd name="T58" fmla="*/ 333 w 471"/>
                <a:gd name="T59" fmla="*/ 145 h 359"/>
                <a:gd name="T60" fmla="*/ 271 w 471"/>
                <a:gd name="T61" fmla="*/ 144 h 359"/>
                <a:gd name="T62" fmla="*/ 270 w 471"/>
                <a:gd name="T63" fmla="*/ 144 h 359"/>
                <a:gd name="T64" fmla="*/ 340 w 471"/>
                <a:gd name="T65" fmla="*/ 156 h 359"/>
                <a:gd name="T66" fmla="*/ 339 w 471"/>
                <a:gd name="T67" fmla="*/ 138 h 359"/>
                <a:gd name="T68" fmla="*/ 364 w 471"/>
                <a:gd name="T69" fmla="*/ 135 h 359"/>
                <a:gd name="T70" fmla="*/ 370 w 471"/>
                <a:gd name="T71" fmla="*/ 180 h 359"/>
                <a:gd name="T72" fmla="*/ 332 w 471"/>
                <a:gd name="T73" fmla="*/ 171 h 359"/>
                <a:gd name="T74" fmla="*/ 312 w 471"/>
                <a:gd name="T75" fmla="*/ 162 h 359"/>
                <a:gd name="T76" fmla="*/ 259 w 471"/>
                <a:gd name="T77" fmla="*/ 170 h 359"/>
                <a:gd name="T78" fmla="*/ 128 w 471"/>
                <a:gd name="T79" fmla="*/ 234 h 359"/>
                <a:gd name="T80" fmla="*/ 166 w 471"/>
                <a:gd name="T81" fmla="*/ 211 h 359"/>
                <a:gd name="T82" fmla="*/ 259 w 471"/>
                <a:gd name="T83" fmla="*/ 170 h 359"/>
                <a:gd name="T84" fmla="*/ 351 w 471"/>
                <a:gd name="T85" fmla="*/ 184 h 359"/>
                <a:gd name="T86" fmla="*/ 343 w 471"/>
                <a:gd name="T87" fmla="*/ 201 h 359"/>
                <a:gd name="T88" fmla="*/ 192 w 471"/>
                <a:gd name="T89" fmla="*/ 215 h 359"/>
                <a:gd name="T90" fmla="*/ 61 w 471"/>
                <a:gd name="T91" fmla="*/ 279 h 359"/>
                <a:gd name="T92" fmla="*/ 40 w 471"/>
                <a:gd name="T93" fmla="*/ 341 h 359"/>
                <a:gd name="T94" fmla="*/ 25 w 471"/>
                <a:gd name="T95" fmla="*/ 261 h 359"/>
                <a:gd name="T96" fmla="*/ 19 w 471"/>
                <a:gd name="T97" fmla="*/ 31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359">
                  <a:moveTo>
                    <a:pt x="19" y="315"/>
                  </a:moveTo>
                  <a:cubicBezTo>
                    <a:pt x="0" y="223"/>
                    <a:pt x="19" y="143"/>
                    <a:pt x="81" y="71"/>
                  </a:cubicBezTo>
                  <a:cubicBezTo>
                    <a:pt x="114" y="32"/>
                    <a:pt x="157" y="24"/>
                    <a:pt x="200" y="11"/>
                  </a:cubicBezTo>
                  <a:cubicBezTo>
                    <a:pt x="239" y="0"/>
                    <a:pt x="278" y="11"/>
                    <a:pt x="316" y="25"/>
                  </a:cubicBezTo>
                  <a:cubicBezTo>
                    <a:pt x="333" y="31"/>
                    <a:pt x="348" y="41"/>
                    <a:pt x="366" y="45"/>
                  </a:cubicBezTo>
                  <a:cubicBezTo>
                    <a:pt x="377" y="47"/>
                    <a:pt x="384" y="58"/>
                    <a:pt x="391" y="66"/>
                  </a:cubicBezTo>
                  <a:cubicBezTo>
                    <a:pt x="441" y="122"/>
                    <a:pt x="471" y="185"/>
                    <a:pt x="462" y="263"/>
                  </a:cubicBezTo>
                  <a:cubicBezTo>
                    <a:pt x="451" y="262"/>
                    <a:pt x="452" y="252"/>
                    <a:pt x="448" y="248"/>
                  </a:cubicBezTo>
                  <a:cubicBezTo>
                    <a:pt x="454" y="263"/>
                    <a:pt x="457" y="281"/>
                    <a:pt x="458" y="299"/>
                  </a:cubicBezTo>
                  <a:cubicBezTo>
                    <a:pt x="458" y="308"/>
                    <a:pt x="459" y="317"/>
                    <a:pt x="455" y="326"/>
                  </a:cubicBezTo>
                  <a:cubicBezTo>
                    <a:pt x="449" y="331"/>
                    <a:pt x="448" y="341"/>
                    <a:pt x="443" y="347"/>
                  </a:cubicBezTo>
                  <a:cubicBezTo>
                    <a:pt x="439" y="352"/>
                    <a:pt x="435" y="358"/>
                    <a:pt x="429" y="358"/>
                  </a:cubicBezTo>
                  <a:cubicBezTo>
                    <a:pt x="421" y="359"/>
                    <a:pt x="425" y="349"/>
                    <a:pt x="421" y="347"/>
                  </a:cubicBezTo>
                  <a:cubicBezTo>
                    <a:pt x="407" y="335"/>
                    <a:pt x="404" y="320"/>
                    <a:pt x="402" y="304"/>
                  </a:cubicBezTo>
                  <a:cubicBezTo>
                    <a:pt x="402" y="301"/>
                    <a:pt x="401" y="298"/>
                    <a:pt x="402" y="297"/>
                  </a:cubicBezTo>
                  <a:cubicBezTo>
                    <a:pt x="412" y="281"/>
                    <a:pt x="398" y="274"/>
                    <a:pt x="390" y="265"/>
                  </a:cubicBezTo>
                  <a:cubicBezTo>
                    <a:pt x="384" y="258"/>
                    <a:pt x="377" y="250"/>
                    <a:pt x="374" y="241"/>
                  </a:cubicBezTo>
                  <a:cubicBezTo>
                    <a:pt x="372" y="236"/>
                    <a:pt x="370" y="230"/>
                    <a:pt x="379" y="230"/>
                  </a:cubicBezTo>
                  <a:cubicBezTo>
                    <a:pt x="381" y="230"/>
                    <a:pt x="381" y="229"/>
                    <a:pt x="380" y="228"/>
                  </a:cubicBezTo>
                  <a:cubicBezTo>
                    <a:pt x="376" y="223"/>
                    <a:pt x="374" y="218"/>
                    <a:pt x="372" y="213"/>
                  </a:cubicBezTo>
                  <a:cubicBezTo>
                    <a:pt x="370" y="208"/>
                    <a:pt x="366" y="201"/>
                    <a:pt x="371" y="196"/>
                  </a:cubicBezTo>
                  <a:cubicBezTo>
                    <a:pt x="377" y="191"/>
                    <a:pt x="384" y="194"/>
                    <a:pt x="390" y="197"/>
                  </a:cubicBezTo>
                  <a:cubicBezTo>
                    <a:pt x="396" y="199"/>
                    <a:pt x="400" y="204"/>
                    <a:pt x="404" y="208"/>
                  </a:cubicBezTo>
                  <a:cubicBezTo>
                    <a:pt x="405" y="209"/>
                    <a:pt x="404" y="211"/>
                    <a:pt x="406" y="211"/>
                  </a:cubicBezTo>
                  <a:cubicBezTo>
                    <a:pt x="405" y="210"/>
                    <a:pt x="405" y="209"/>
                    <a:pt x="405" y="208"/>
                  </a:cubicBezTo>
                  <a:cubicBezTo>
                    <a:pt x="398" y="202"/>
                    <a:pt x="391" y="197"/>
                    <a:pt x="385" y="191"/>
                  </a:cubicBezTo>
                  <a:cubicBezTo>
                    <a:pt x="378" y="186"/>
                    <a:pt x="376" y="178"/>
                    <a:pt x="381" y="170"/>
                  </a:cubicBezTo>
                  <a:cubicBezTo>
                    <a:pt x="387" y="163"/>
                    <a:pt x="395" y="163"/>
                    <a:pt x="402" y="167"/>
                  </a:cubicBezTo>
                  <a:cubicBezTo>
                    <a:pt x="417" y="174"/>
                    <a:pt x="426" y="187"/>
                    <a:pt x="432" y="200"/>
                  </a:cubicBezTo>
                  <a:cubicBezTo>
                    <a:pt x="430" y="180"/>
                    <a:pt x="420" y="160"/>
                    <a:pt x="417" y="139"/>
                  </a:cubicBezTo>
                  <a:cubicBezTo>
                    <a:pt x="416" y="146"/>
                    <a:pt x="424" y="157"/>
                    <a:pt x="411" y="161"/>
                  </a:cubicBezTo>
                  <a:cubicBezTo>
                    <a:pt x="401" y="163"/>
                    <a:pt x="394" y="151"/>
                    <a:pt x="394" y="132"/>
                  </a:cubicBezTo>
                  <a:cubicBezTo>
                    <a:pt x="386" y="143"/>
                    <a:pt x="378" y="140"/>
                    <a:pt x="372" y="132"/>
                  </a:cubicBezTo>
                  <a:cubicBezTo>
                    <a:pt x="345" y="97"/>
                    <a:pt x="308" y="88"/>
                    <a:pt x="267" y="87"/>
                  </a:cubicBezTo>
                  <a:cubicBezTo>
                    <a:pt x="255" y="87"/>
                    <a:pt x="244" y="86"/>
                    <a:pt x="237" y="73"/>
                  </a:cubicBezTo>
                  <a:cubicBezTo>
                    <a:pt x="233" y="82"/>
                    <a:pt x="230" y="92"/>
                    <a:pt x="218" y="90"/>
                  </a:cubicBezTo>
                  <a:cubicBezTo>
                    <a:pt x="209" y="88"/>
                    <a:pt x="210" y="80"/>
                    <a:pt x="209" y="73"/>
                  </a:cubicBezTo>
                  <a:cubicBezTo>
                    <a:pt x="200" y="84"/>
                    <a:pt x="199" y="104"/>
                    <a:pt x="178" y="104"/>
                  </a:cubicBezTo>
                  <a:cubicBezTo>
                    <a:pt x="170" y="104"/>
                    <a:pt x="170" y="96"/>
                    <a:pt x="168" y="88"/>
                  </a:cubicBezTo>
                  <a:cubicBezTo>
                    <a:pt x="163" y="103"/>
                    <a:pt x="154" y="113"/>
                    <a:pt x="142" y="119"/>
                  </a:cubicBezTo>
                  <a:cubicBezTo>
                    <a:pt x="131" y="125"/>
                    <a:pt x="120" y="134"/>
                    <a:pt x="108" y="117"/>
                  </a:cubicBezTo>
                  <a:cubicBezTo>
                    <a:pt x="103" y="142"/>
                    <a:pt x="82" y="150"/>
                    <a:pt x="68" y="164"/>
                  </a:cubicBezTo>
                  <a:cubicBezTo>
                    <a:pt x="65" y="166"/>
                    <a:pt x="61" y="170"/>
                    <a:pt x="57" y="167"/>
                  </a:cubicBezTo>
                  <a:cubicBezTo>
                    <a:pt x="51" y="165"/>
                    <a:pt x="52" y="159"/>
                    <a:pt x="52" y="155"/>
                  </a:cubicBezTo>
                  <a:cubicBezTo>
                    <a:pt x="52" y="147"/>
                    <a:pt x="58" y="141"/>
                    <a:pt x="61" y="135"/>
                  </a:cubicBezTo>
                  <a:cubicBezTo>
                    <a:pt x="61" y="134"/>
                    <a:pt x="61" y="133"/>
                    <a:pt x="62" y="133"/>
                  </a:cubicBezTo>
                  <a:cubicBezTo>
                    <a:pt x="60" y="133"/>
                    <a:pt x="61" y="135"/>
                    <a:pt x="60" y="136"/>
                  </a:cubicBezTo>
                  <a:cubicBezTo>
                    <a:pt x="48" y="158"/>
                    <a:pt x="40" y="189"/>
                    <a:pt x="39" y="211"/>
                  </a:cubicBezTo>
                  <a:cubicBezTo>
                    <a:pt x="76" y="149"/>
                    <a:pt x="135" y="120"/>
                    <a:pt x="198" y="99"/>
                  </a:cubicBezTo>
                  <a:cubicBezTo>
                    <a:pt x="242" y="84"/>
                    <a:pt x="287" y="80"/>
                    <a:pt x="331" y="101"/>
                  </a:cubicBezTo>
                  <a:cubicBezTo>
                    <a:pt x="346" y="107"/>
                    <a:pt x="364" y="113"/>
                    <a:pt x="364" y="134"/>
                  </a:cubicBezTo>
                  <a:cubicBezTo>
                    <a:pt x="350" y="140"/>
                    <a:pt x="343" y="127"/>
                    <a:pt x="332" y="122"/>
                  </a:cubicBezTo>
                  <a:cubicBezTo>
                    <a:pt x="330" y="120"/>
                    <a:pt x="330" y="125"/>
                    <a:pt x="332" y="123"/>
                  </a:cubicBezTo>
                  <a:cubicBezTo>
                    <a:pt x="332" y="122"/>
                    <a:pt x="332" y="122"/>
                    <a:pt x="333" y="123"/>
                  </a:cubicBezTo>
                  <a:cubicBezTo>
                    <a:pt x="342" y="130"/>
                    <a:pt x="338" y="133"/>
                    <a:pt x="330" y="134"/>
                  </a:cubicBezTo>
                  <a:cubicBezTo>
                    <a:pt x="322" y="134"/>
                    <a:pt x="315" y="129"/>
                    <a:pt x="308" y="126"/>
                  </a:cubicBezTo>
                  <a:cubicBezTo>
                    <a:pt x="306" y="126"/>
                    <a:pt x="307" y="130"/>
                    <a:pt x="307" y="128"/>
                  </a:cubicBezTo>
                  <a:cubicBezTo>
                    <a:pt x="307" y="127"/>
                    <a:pt x="308" y="127"/>
                    <a:pt x="309" y="127"/>
                  </a:cubicBezTo>
                  <a:cubicBezTo>
                    <a:pt x="312" y="128"/>
                    <a:pt x="315" y="130"/>
                    <a:pt x="317" y="131"/>
                  </a:cubicBezTo>
                  <a:cubicBezTo>
                    <a:pt x="323" y="135"/>
                    <a:pt x="336" y="137"/>
                    <a:pt x="333" y="145"/>
                  </a:cubicBezTo>
                  <a:cubicBezTo>
                    <a:pt x="330" y="153"/>
                    <a:pt x="319" y="150"/>
                    <a:pt x="311" y="147"/>
                  </a:cubicBezTo>
                  <a:cubicBezTo>
                    <a:pt x="297" y="144"/>
                    <a:pt x="283" y="144"/>
                    <a:pt x="271" y="144"/>
                  </a:cubicBezTo>
                  <a:cubicBezTo>
                    <a:pt x="267" y="144"/>
                    <a:pt x="269" y="148"/>
                    <a:pt x="268" y="146"/>
                  </a:cubicBezTo>
                  <a:cubicBezTo>
                    <a:pt x="268" y="145"/>
                    <a:pt x="269" y="145"/>
                    <a:pt x="270" y="144"/>
                  </a:cubicBezTo>
                  <a:cubicBezTo>
                    <a:pt x="281" y="143"/>
                    <a:pt x="291" y="144"/>
                    <a:pt x="302" y="146"/>
                  </a:cubicBezTo>
                  <a:cubicBezTo>
                    <a:pt x="315" y="148"/>
                    <a:pt x="328" y="151"/>
                    <a:pt x="340" y="156"/>
                  </a:cubicBezTo>
                  <a:cubicBezTo>
                    <a:pt x="344" y="153"/>
                    <a:pt x="341" y="151"/>
                    <a:pt x="340" y="148"/>
                  </a:cubicBezTo>
                  <a:cubicBezTo>
                    <a:pt x="339" y="145"/>
                    <a:pt x="336" y="142"/>
                    <a:pt x="339" y="138"/>
                  </a:cubicBezTo>
                  <a:cubicBezTo>
                    <a:pt x="342" y="135"/>
                    <a:pt x="347" y="135"/>
                    <a:pt x="350" y="138"/>
                  </a:cubicBezTo>
                  <a:cubicBezTo>
                    <a:pt x="356" y="141"/>
                    <a:pt x="361" y="142"/>
                    <a:pt x="364" y="135"/>
                  </a:cubicBezTo>
                  <a:cubicBezTo>
                    <a:pt x="374" y="136"/>
                    <a:pt x="375" y="145"/>
                    <a:pt x="376" y="152"/>
                  </a:cubicBezTo>
                  <a:cubicBezTo>
                    <a:pt x="378" y="162"/>
                    <a:pt x="372" y="170"/>
                    <a:pt x="370" y="180"/>
                  </a:cubicBezTo>
                  <a:cubicBezTo>
                    <a:pt x="369" y="186"/>
                    <a:pt x="361" y="186"/>
                    <a:pt x="355" y="183"/>
                  </a:cubicBezTo>
                  <a:cubicBezTo>
                    <a:pt x="347" y="179"/>
                    <a:pt x="340" y="174"/>
                    <a:pt x="332" y="171"/>
                  </a:cubicBezTo>
                  <a:cubicBezTo>
                    <a:pt x="318" y="164"/>
                    <a:pt x="304" y="157"/>
                    <a:pt x="288" y="154"/>
                  </a:cubicBezTo>
                  <a:cubicBezTo>
                    <a:pt x="296" y="156"/>
                    <a:pt x="304" y="159"/>
                    <a:pt x="312" y="162"/>
                  </a:cubicBezTo>
                  <a:cubicBezTo>
                    <a:pt x="316" y="163"/>
                    <a:pt x="318" y="166"/>
                    <a:pt x="314" y="170"/>
                  </a:cubicBezTo>
                  <a:cubicBezTo>
                    <a:pt x="296" y="172"/>
                    <a:pt x="278" y="165"/>
                    <a:pt x="259" y="170"/>
                  </a:cubicBezTo>
                  <a:cubicBezTo>
                    <a:pt x="234" y="173"/>
                    <a:pt x="211" y="182"/>
                    <a:pt x="189" y="195"/>
                  </a:cubicBezTo>
                  <a:cubicBezTo>
                    <a:pt x="168" y="207"/>
                    <a:pt x="150" y="224"/>
                    <a:pt x="128" y="234"/>
                  </a:cubicBezTo>
                  <a:cubicBezTo>
                    <a:pt x="114" y="241"/>
                    <a:pt x="100" y="246"/>
                    <a:pt x="90" y="246"/>
                  </a:cubicBezTo>
                  <a:cubicBezTo>
                    <a:pt x="118" y="248"/>
                    <a:pt x="142" y="228"/>
                    <a:pt x="166" y="211"/>
                  </a:cubicBezTo>
                  <a:cubicBezTo>
                    <a:pt x="174" y="205"/>
                    <a:pt x="182" y="199"/>
                    <a:pt x="190" y="194"/>
                  </a:cubicBezTo>
                  <a:cubicBezTo>
                    <a:pt x="212" y="182"/>
                    <a:pt x="234" y="173"/>
                    <a:pt x="259" y="170"/>
                  </a:cubicBezTo>
                  <a:cubicBezTo>
                    <a:pt x="285" y="165"/>
                    <a:pt x="311" y="170"/>
                    <a:pt x="335" y="182"/>
                  </a:cubicBezTo>
                  <a:cubicBezTo>
                    <a:pt x="340" y="184"/>
                    <a:pt x="346" y="184"/>
                    <a:pt x="351" y="184"/>
                  </a:cubicBezTo>
                  <a:cubicBezTo>
                    <a:pt x="357" y="187"/>
                    <a:pt x="363" y="191"/>
                    <a:pt x="359" y="198"/>
                  </a:cubicBezTo>
                  <a:cubicBezTo>
                    <a:pt x="356" y="205"/>
                    <a:pt x="349" y="203"/>
                    <a:pt x="343" y="201"/>
                  </a:cubicBezTo>
                  <a:cubicBezTo>
                    <a:pt x="341" y="201"/>
                    <a:pt x="340" y="200"/>
                    <a:pt x="338" y="199"/>
                  </a:cubicBezTo>
                  <a:cubicBezTo>
                    <a:pt x="286" y="173"/>
                    <a:pt x="238" y="185"/>
                    <a:pt x="192" y="215"/>
                  </a:cubicBezTo>
                  <a:cubicBezTo>
                    <a:pt x="165" y="233"/>
                    <a:pt x="141" y="254"/>
                    <a:pt x="110" y="266"/>
                  </a:cubicBezTo>
                  <a:cubicBezTo>
                    <a:pt x="94" y="272"/>
                    <a:pt x="78" y="277"/>
                    <a:pt x="61" y="279"/>
                  </a:cubicBezTo>
                  <a:cubicBezTo>
                    <a:pt x="70" y="292"/>
                    <a:pt x="66" y="335"/>
                    <a:pt x="55" y="345"/>
                  </a:cubicBezTo>
                  <a:cubicBezTo>
                    <a:pt x="48" y="351"/>
                    <a:pt x="44" y="345"/>
                    <a:pt x="40" y="341"/>
                  </a:cubicBezTo>
                  <a:cubicBezTo>
                    <a:pt x="37" y="338"/>
                    <a:pt x="32" y="337"/>
                    <a:pt x="30" y="333"/>
                  </a:cubicBezTo>
                  <a:cubicBezTo>
                    <a:pt x="22" y="309"/>
                    <a:pt x="21" y="285"/>
                    <a:pt x="25" y="261"/>
                  </a:cubicBezTo>
                  <a:cubicBezTo>
                    <a:pt x="22" y="272"/>
                    <a:pt x="22" y="284"/>
                    <a:pt x="24" y="297"/>
                  </a:cubicBezTo>
                  <a:cubicBezTo>
                    <a:pt x="24" y="303"/>
                    <a:pt x="25" y="310"/>
                    <a:pt x="19" y="315"/>
                  </a:cubicBezTo>
                  <a:close/>
                </a:path>
              </a:pathLst>
            </a:custGeom>
            <a:solidFill>
              <a:srgbClr val="3A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cs typeface="+mn-ea"/>
                <a:sym typeface="+mn-lt"/>
              </a:endParaRPr>
            </a:p>
          </p:txBody>
        </p:sp>
        <p:sp>
          <p:nvSpPr>
            <p:cNvPr id="9" name="Freeform 17">
              <a:extLst>
                <a:ext uri="{FF2B5EF4-FFF2-40B4-BE49-F238E27FC236}">
                  <a16:creationId xmlns:a16="http://schemas.microsoft.com/office/drawing/2014/main" id="{410C8434-3212-453C-86C6-25F2E05EF0D5}"/>
                </a:ext>
              </a:extLst>
            </p:cNvPr>
            <p:cNvSpPr>
              <a:spLocks/>
            </p:cNvSpPr>
            <p:nvPr/>
          </p:nvSpPr>
          <p:spPr bwMode="auto">
            <a:xfrm>
              <a:off x="8574820" y="2294319"/>
              <a:ext cx="1011520" cy="886349"/>
            </a:xfrm>
            <a:custGeom>
              <a:avLst/>
              <a:gdLst>
                <a:gd name="T0" fmla="*/ 42 w 439"/>
                <a:gd name="T1" fmla="*/ 107 h 386"/>
                <a:gd name="T2" fmla="*/ 120 w 439"/>
                <a:gd name="T3" fmla="*/ 59 h 386"/>
                <a:gd name="T4" fmla="*/ 157 w 439"/>
                <a:gd name="T5" fmla="*/ 28 h 386"/>
                <a:gd name="T6" fmla="*/ 179 w 439"/>
                <a:gd name="T7" fmla="*/ 31 h 386"/>
                <a:gd name="T8" fmla="*/ 204 w 439"/>
                <a:gd name="T9" fmla="*/ 27 h 386"/>
                <a:gd name="T10" fmla="*/ 253 w 439"/>
                <a:gd name="T11" fmla="*/ 25 h 386"/>
                <a:gd name="T12" fmla="*/ 379 w 439"/>
                <a:gd name="T13" fmla="*/ 65 h 386"/>
                <a:gd name="T14" fmla="*/ 389 w 439"/>
                <a:gd name="T15" fmla="*/ 97 h 386"/>
                <a:gd name="T16" fmla="*/ 398 w 439"/>
                <a:gd name="T17" fmla="*/ 83 h 386"/>
                <a:gd name="T18" fmla="*/ 419 w 439"/>
                <a:gd name="T19" fmla="*/ 155 h 386"/>
                <a:gd name="T20" fmla="*/ 368 w 439"/>
                <a:gd name="T21" fmla="*/ 114 h 386"/>
                <a:gd name="T22" fmla="*/ 391 w 439"/>
                <a:gd name="T23" fmla="*/ 153 h 386"/>
                <a:gd name="T24" fmla="*/ 359 w 439"/>
                <a:gd name="T25" fmla="*/ 141 h 386"/>
                <a:gd name="T26" fmla="*/ 379 w 439"/>
                <a:gd name="T27" fmla="*/ 180 h 386"/>
                <a:gd name="T28" fmla="*/ 401 w 439"/>
                <a:gd name="T29" fmla="*/ 227 h 386"/>
                <a:gd name="T30" fmla="*/ 412 w 439"/>
                <a:gd name="T31" fmla="*/ 277 h 386"/>
                <a:gd name="T32" fmla="*/ 431 w 439"/>
                <a:gd name="T33" fmla="*/ 270 h 386"/>
                <a:gd name="T34" fmla="*/ 435 w 439"/>
                <a:gd name="T35" fmla="*/ 299 h 386"/>
                <a:gd name="T36" fmla="*/ 427 w 439"/>
                <a:gd name="T37" fmla="*/ 331 h 386"/>
                <a:gd name="T38" fmla="*/ 397 w 439"/>
                <a:gd name="T39" fmla="*/ 379 h 386"/>
                <a:gd name="T40" fmla="*/ 386 w 439"/>
                <a:gd name="T41" fmla="*/ 290 h 386"/>
                <a:gd name="T42" fmla="*/ 326 w 439"/>
                <a:gd name="T43" fmla="*/ 162 h 386"/>
                <a:gd name="T44" fmla="*/ 174 w 439"/>
                <a:gd name="T45" fmla="*/ 172 h 386"/>
                <a:gd name="T46" fmla="*/ 66 w 439"/>
                <a:gd name="T47" fmla="*/ 245 h 386"/>
                <a:gd name="T48" fmla="*/ 49 w 439"/>
                <a:gd name="T49" fmla="*/ 379 h 386"/>
                <a:gd name="T50" fmla="*/ 18 w 439"/>
                <a:gd name="T51" fmla="*/ 340 h 386"/>
                <a:gd name="T52" fmla="*/ 9 w 439"/>
                <a:gd name="T53" fmla="*/ 298 h 386"/>
                <a:gd name="T54" fmla="*/ 11 w 439"/>
                <a:gd name="T55" fmla="*/ 192 h 386"/>
                <a:gd name="T56" fmla="*/ 26 w 439"/>
                <a:gd name="T57" fmla="*/ 295 h 386"/>
                <a:gd name="T58" fmla="*/ 34 w 439"/>
                <a:gd name="T59" fmla="*/ 285 h 386"/>
                <a:gd name="T60" fmla="*/ 42 w 439"/>
                <a:gd name="T61" fmla="*/ 264 h 386"/>
                <a:gd name="T62" fmla="*/ 166 w 439"/>
                <a:gd name="T63" fmla="*/ 156 h 386"/>
                <a:gd name="T64" fmla="*/ 327 w 439"/>
                <a:gd name="T65" fmla="*/ 137 h 386"/>
                <a:gd name="T66" fmla="*/ 333 w 439"/>
                <a:gd name="T67" fmla="*/ 127 h 386"/>
                <a:gd name="T68" fmla="*/ 309 w 439"/>
                <a:gd name="T69" fmla="*/ 111 h 386"/>
                <a:gd name="T70" fmla="*/ 340 w 439"/>
                <a:gd name="T71" fmla="*/ 120 h 386"/>
                <a:gd name="T72" fmla="*/ 352 w 439"/>
                <a:gd name="T73" fmla="*/ 110 h 386"/>
                <a:gd name="T74" fmla="*/ 356 w 439"/>
                <a:gd name="T75" fmla="*/ 93 h 386"/>
                <a:gd name="T76" fmla="*/ 347 w 439"/>
                <a:gd name="T77" fmla="*/ 76 h 386"/>
                <a:gd name="T78" fmla="*/ 179 w 439"/>
                <a:gd name="T79" fmla="*/ 46 h 386"/>
                <a:gd name="T80" fmla="*/ 26 w 439"/>
                <a:gd name="T81" fmla="*/ 157 h 386"/>
                <a:gd name="T82" fmla="*/ 16 w 439"/>
                <a:gd name="T83" fmla="*/ 152 h 386"/>
                <a:gd name="T84" fmla="*/ 47 w 439"/>
                <a:gd name="T85" fmla="*/ 72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9" h="386">
                  <a:moveTo>
                    <a:pt x="47" y="72"/>
                  </a:moveTo>
                  <a:cubicBezTo>
                    <a:pt x="46" y="83"/>
                    <a:pt x="36" y="93"/>
                    <a:pt x="42" y="107"/>
                  </a:cubicBezTo>
                  <a:cubicBezTo>
                    <a:pt x="62" y="90"/>
                    <a:pt x="85" y="76"/>
                    <a:pt x="95" y="47"/>
                  </a:cubicBezTo>
                  <a:cubicBezTo>
                    <a:pt x="98" y="68"/>
                    <a:pt x="106" y="66"/>
                    <a:pt x="120" y="59"/>
                  </a:cubicBezTo>
                  <a:cubicBezTo>
                    <a:pt x="136" y="50"/>
                    <a:pt x="145" y="36"/>
                    <a:pt x="151" y="20"/>
                  </a:cubicBezTo>
                  <a:cubicBezTo>
                    <a:pt x="157" y="21"/>
                    <a:pt x="156" y="25"/>
                    <a:pt x="157" y="28"/>
                  </a:cubicBezTo>
                  <a:cubicBezTo>
                    <a:pt x="158" y="33"/>
                    <a:pt x="154" y="41"/>
                    <a:pt x="162" y="41"/>
                  </a:cubicBezTo>
                  <a:cubicBezTo>
                    <a:pt x="168" y="41"/>
                    <a:pt x="176" y="40"/>
                    <a:pt x="179" y="31"/>
                  </a:cubicBezTo>
                  <a:cubicBezTo>
                    <a:pt x="182" y="20"/>
                    <a:pt x="189" y="10"/>
                    <a:pt x="198" y="0"/>
                  </a:cubicBezTo>
                  <a:cubicBezTo>
                    <a:pt x="204" y="10"/>
                    <a:pt x="189" y="24"/>
                    <a:pt x="204" y="27"/>
                  </a:cubicBezTo>
                  <a:cubicBezTo>
                    <a:pt x="217" y="30"/>
                    <a:pt x="213" y="13"/>
                    <a:pt x="221" y="6"/>
                  </a:cubicBezTo>
                  <a:cubicBezTo>
                    <a:pt x="227" y="20"/>
                    <a:pt x="237" y="25"/>
                    <a:pt x="253" y="25"/>
                  </a:cubicBezTo>
                  <a:cubicBezTo>
                    <a:pt x="295" y="26"/>
                    <a:pt x="335" y="33"/>
                    <a:pt x="361" y="72"/>
                  </a:cubicBezTo>
                  <a:cubicBezTo>
                    <a:pt x="372" y="87"/>
                    <a:pt x="373" y="68"/>
                    <a:pt x="379" y="65"/>
                  </a:cubicBezTo>
                  <a:cubicBezTo>
                    <a:pt x="384" y="70"/>
                    <a:pt x="385" y="76"/>
                    <a:pt x="383" y="82"/>
                  </a:cubicBezTo>
                  <a:cubicBezTo>
                    <a:pt x="379" y="89"/>
                    <a:pt x="384" y="93"/>
                    <a:pt x="389" y="97"/>
                  </a:cubicBezTo>
                  <a:cubicBezTo>
                    <a:pt x="391" y="98"/>
                    <a:pt x="395" y="99"/>
                    <a:pt x="396" y="98"/>
                  </a:cubicBezTo>
                  <a:cubicBezTo>
                    <a:pt x="401" y="94"/>
                    <a:pt x="398" y="88"/>
                    <a:pt x="398" y="83"/>
                  </a:cubicBezTo>
                  <a:cubicBezTo>
                    <a:pt x="398" y="79"/>
                    <a:pt x="396" y="74"/>
                    <a:pt x="395" y="68"/>
                  </a:cubicBezTo>
                  <a:cubicBezTo>
                    <a:pt x="409" y="84"/>
                    <a:pt x="422" y="128"/>
                    <a:pt x="419" y="155"/>
                  </a:cubicBezTo>
                  <a:cubicBezTo>
                    <a:pt x="408" y="139"/>
                    <a:pt x="403" y="122"/>
                    <a:pt x="387" y="113"/>
                  </a:cubicBezTo>
                  <a:cubicBezTo>
                    <a:pt x="379" y="109"/>
                    <a:pt x="373" y="106"/>
                    <a:pt x="368" y="114"/>
                  </a:cubicBezTo>
                  <a:cubicBezTo>
                    <a:pt x="363" y="121"/>
                    <a:pt x="369" y="126"/>
                    <a:pt x="374" y="130"/>
                  </a:cubicBezTo>
                  <a:cubicBezTo>
                    <a:pt x="381" y="137"/>
                    <a:pt x="390" y="142"/>
                    <a:pt x="391" y="153"/>
                  </a:cubicBezTo>
                  <a:cubicBezTo>
                    <a:pt x="390" y="154"/>
                    <a:pt x="389" y="154"/>
                    <a:pt x="388" y="153"/>
                  </a:cubicBezTo>
                  <a:cubicBezTo>
                    <a:pt x="379" y="146"/>
                    <a:pt x="367" y="132"/>
                    <a:pt x="359" y="141"/>
                  </a:cubicBezTo>
                  <a:cubicBezTo>
                    <a:pt x="352" y="148"/>
                    <a:pt x="365" y="161"/>
                    <a:pt x="371" y="171"/>
                  </a:cubicBezTo>
                  <a:cubicBezTo>
                    <a:pt x="373" y="174"/>
                    <a:pt x="376" y="176"/>
                    <a:pt x="379" y="180"/>
                  </a:cubicBezTo>
                  <a:cubicBezTo>
                    <a:pt x="370" y="183"/>
                    <a:pt x="367" y="174"/>
                    <a:pt x="359" y="174"/>
                  </a:cubicBezTo>
                  <a:cubicBezTo>
                    <a:pt x="367" y="197"/>
                    <a:pt x="387" y="210"/>
                    <a:pt x="401" y="227"/>
                  </a:cubicBezTo>
                  <a:cubicBezTo>
                    <a:pt x="380" y="233"/>
                    <a:pt x="392" y="248"/>
                    <a:pt x="394" y="258"/>
                  </a:cubicBezTo>
                  <a:cubicBezTo>
                    <a:pt x="395" y="267"/>
                    <a:pt x="393" y="284"/>
                    <a:pt x="412" y="277"/>
                  </a:cubicBezTo>
                  <a:cubicBezTo>
                    <a:pt x="415" y="284"/>
                    <a:pt x="406" y="290"/>
                    <a:pt x="412" y="297"/>
                  </a:cubicBezTo>
                  <a:cubicBezTo>
                    <a:pt x="423" y="292"/>
                    <a:pt x="426" y="280"/>
                    <a:pt x="431" y="270"/>
                  </a:cubicBezTo>
                  <a:cubicBezTo>
                    <a:pt x="433" y="266"/>
                    <a:pt x="433" y="261"/>
                    <a:pt x="439" y="267"/>
                  </a:cubicBezTo>
                  <a:cubicBezTo>
                    <a:pt x="438" y="277"/>
                    <a:pt x="436" y="288"/>
                    <a:pt x="435" y="299"/>
                  </a:cubicBezTo>
                  <a:cubicBezTo>
                    <a:pt x="436" y="306"/>
                    <a:pt x="433" y="312"/>
                    <a:pt x="431" y="319"/>
                  </a:cubicBezTo>
                  <a:cubicBezTo>
                    <a:pt x="430" y="323"/>
                    <a:pt x="428" y="327"/>
                    <a:pt x="427" y="331"/>
                  </a:cubicBezTo>
                  <a:cubicBezTo>
                    <a:pt x="421" y="343"/>
                    <a:pt x="417" y="356"/>
                    <a:pt x="412" y="368"/>
                  </a:cubicBezTo>
                  <a:cubicBezTo>
                    <a:pt x="409" y="374"/>
                    <a:pt x="407" y="382"/>
                    <a:pt x="397" y="379"/>
                  </a:cubicBezTo>
                  <a:cubicBezTo>
                    <a:pt x="392" y="373"/>
                    <a:pt x="390" y="366"/>
                    <a:pt x="392" y="359"/>
                  </a:cubicBezTo>
                  <a:cubicBezTo>
                    <a:pt x="396" y="335"/>
                    <a:pt x="392" y="313"/>
                    <a:pt x="386" y="290"/>
                  </a:cubicBezTo>
                  <a:cubicBezTo>
                    <a:pt x="382" y="273"/>
                    <a:pt x="379" y="255"/>
                    <a:pt x="373" y="237"/>
                  </a:cubicBezTo>
                  <a:cubicBezTo>
                    <a:pt x="365" y="208"/>
                    <a:pt x="344" y="185"/>
                    <a:pt x="326" y="162"/>
                  </a:cubicBezTo>
                  <a:cubicBezTo>
                    <a:pt x="319" y="154"/>
                    <a:pt x="306" y="153"/>
                    <a:pt x="296" y="151"/>
                  </a:cubicBezTo>
                  <a:cubicBezTo>
                    <a:pt x="253" y="143"/>
                    <a:pt x="211" y="144"/>
                    <a:pt x="174" y="172"/>
                  </a:cubicBezTo>
                  <a:cubicBezTo>
                    <a:pt x="146" y="192"/>
                    <a:pt x="117" y="210"/>
                    <a:pt x="85" y="222"/>
                  </a:cubicBezTo>
                  <a:cubicBezTo>
                    <a:pt x="74" y="226"/>
                    <a:pt x="69" y="234"/>
                    <a:pt x="66" y="245"/>
                  </a:cubicBezTo>
                  <a:cubicBezTo>
                    <a:pt x="57" y="286"/>
                    <a:pt x="43" y="327"/>
                    <a:pt x="51" y="370"/>
                  </a:cubicBezTo>
                  <a:cubicBezTo>
                    <a:pt x="51" y="373"/>
                    <a:pt x="50" y="376"/>
                    <a:pt x="49" y="379"/>
                  </a:cubicBezTo>
                  <a:cubicBezTo>
                    <a:pt x="34" y="386"/>
                    <a:pt x="34" y="371"/>
                    <a:pt x="29" y="365"/>
                  </a:cubicBezTo>
                  <a:cubicBezTo>
                    <a:pt x="25" y="357"/>
                    <a:pt x="22" y="349"/>
                    <a:pt x="18" y="340"/>
                  </a:cubicBezTo>
                  <a:cubicBezTo>
                    <a:pt x="14" y="330"/>
                    <a:pt x="10" y="320"/>
                    <a:pt x="8" y="309"/>
                  </a:cubicBezTo>
                  <a:cubicBezTo>
                    <a:pt x="7" y="305"/>
                    <a:pt x="8" y="301"/>
                    <a:pt x="9" y="298"/>
                  </a:cubicBezTo>
                  <a:cubicBezTo>
                    <a:pt x="6" y="284"/>
                    <a:pt x="2" y="270"/>
                    <a:pt x="3" y="256"/>
                  </a:cubicBezTo>
                  <a:cubicBezTo>
                    <a:pt x="5" y="236"/>
                    <a:pt x="0" y="216"/>
                    <a:pt x="11" y="192"/>
                  </a:cubicBezTo>
                  <a:cubicBezTo>
                    <a:pt x="9" y="224"/>
                    <a:pt x="14" y="251"/>
                    <a:pt x="18" y="277"/>
                  </a:cubicBezTo>
                  <a:cubicBezTo>
                    <a:pt x="24" y="282"/>
                    <a:pt x="22" y="289"/>
                    <a:pt x="26" y="295"/>
                  </a:cubicBezTo>
                  <a:cubicBezTo>
                    <a:pt x="24" y="289"/>
                    <a:pt x="20" y="283"/>
                    <a:pt x="25" y="277"/>
                  </a:cubicBezTo>
                  <a:cubicBezTo>
                    <a:pt x="29" y="279"/>
                    <a:pt x="29" y="286"/>
                    <a:pt x="34" y="285"/>
                  </a:cubicBezTo>
                  <a:cubicBezTo>
                    <a:pt x="38" y="284"/>
                    <a:pt x="39" y="279"/>
                    <a:pt x="40" y="275"/>
                  </a:cubicBezTo>
                  <a:cubicBezTo>
                    <a:pt x="41" y="271"/>
                    <a:pt x="42" y="268"/>
                    <a:pt x="42" y="264"/>
                  </a:cubicBezTo>
                  <a:cubicBezTo>
                    <a:pt x="47" y="247"/>
                    <a:pt x="58" y="228"/>
                    <a:pt x="29" y="218"/>
                  </a:cubicBezTo>
                  <a:cubicBezTo>
                    <a:pt x="85" y="215"/>
                    <a:pt x="126" y="187"/>
                    <a:pt x="166" y="156"/>
                  </a:cubicBezTo>
                  <a:cubicBezTo>
                    <a:pt x="191" y="137"/>
                    <a:pt x="220" y="125"/>
                    <a:pt x="251" y="121"/>
                  </a:cubicBezTo>
                  <a:cubicBezTo>
                    <a:pt x="278" y="117"/>
                    <a:pt x="303" y="126"/>
                    <a:pt x="327" y="137"/>
                  </a:cubicBezTo>
                  <a:cubicBezTo>
                    <a:pt x="331" y="139"/>
                    <a:pt x="336" y="144"/>
                    <a:pt x="340" y="139"/>
                  </a:cubicBezTo>
                  <a:cubicBezTo>
                    <a:pt x="345" y="132"/>
                    <a:pt x="336" y="130"/>
                    <a:pt x="333" y="127"/>
                  </a:cubicBezTo>
                  <a:cubicBezTo>
                    <a:pt x="328" y="127"/>
                    <a:pt x="324" y="123"/>
                    <a:pt x="319" y="123"/>
                  </a:cubicBezTo>
                  <a:cubicBezTo>
                    <a:pt x="314" y="120"/>
                    <a:pt x="309" y="118"/>
                    <a:pt x="309" y="111"/>
                  </a:cubicBezTo>
                  <a:cubicBezTo>
                    <a:pt x="311" y="107"/>
                    <a:pt x="314" y="106"/>
                    <a:pt x="318" y="109"/>
                  </a:cubicBezTo>
                  <a:cubicBezTo>
                    <a:pt x="327" y="109"/>
                    <a:pt x="333" y="116"/>
                    <a:pt x="340" y="120"/>
                  </a:cubicBezTo>
                  <a:cubicBezTo>
                    <a:pt x="344" y="122"/>
                    <a:pt x="348" y="124"/>
                    <a:pt x="352" y="120"/>
                  </a:cubicBezTo>
                  <a:cubicBezTo>
                    <a:pt x="355" y="117"/>
                    <a:pt x="353" y="114"/>
                    <a:pt x="352" y="110"/>
                  </a:cubicBezTo>
                  <a:cubicBezTo>
                    <a:pt x="351" y="107"/>
                    <a:pt x="340" y="98"/>
                    <a:pt x="356" y="102"/>
                  </a:cubicBezTo>
                  <a:cubicBezTo>
                    <a:pt x="360" y="103"/>
                    <a:pt x="357" y="96"/>
                    <a:pt x="356" y="93"/>
                  </a:cubicBezTo>
                  <a:cubicBezTo>
                    <a:pt x="354" y="87"/>
                    <a:pt x="353" y="80"/>
                    <a:pt x="347" y="76"/>
                  </a:cubicBezTo>
                  <a:cubicBezTo>
                    <a:pt x="347" y="76"/>
                    <a:pt x="347" y="76"/>
                    <a:pt x="347" y="76"/>
                  </a:cubicBezTo>
                  <a:cubicBezTo>
                    <a:pt x="336" y="49"/>
                    <a:pt x="311" y="43"/>
                    <a:pt x="288" y="36"/>
                  </a:cubicBezTo>
                  <a:cubicBezTo>
                    <a:pt x="251" y="25"/>
                    <a:pt x="215" y="35"/>
                    <a:pt x="179" y="46"/>
                  </a:cubicBezTo>
                  <a:cubicBezTo>
                    <a:pt x="132" y="62"/>
                    <a:pt x="88" y="84"/>
                    <a:pt x="53" y="120"/>
                  </a:cubicBezTo>
                  <a:cubicBezTo>
                    <a:pt x="42" y="131"/>
                    <a:pt x="35" y="144"/>
                    <a:pt x="26" y="157"/>
                  </a:cubicBezTo>
                  <a:cubicBezTo>
                    <a:pt x="24" y="159"/>
                    <a:pt x="22" y="163"/>
                    <a:pt x="18" y="162"/>
                  </a:cubicBezTo>
                  <a:cubicBezTo>
                    <a:pt x="13" y="160"/>
                    <a:pt x="16" y="156"/>
                    <a:pt x="16" y="152"/>
                  </a:cubicBezTo>
                  <a:cubicBezTo>
                    <a:pt x="19" y="124"/>
                    <a:pt x="28" y="97"/>
                    <a:pt x="44" y="72"/>
                  </a:cubicBezTo>
                  <a:cubicBezTo>
                    <a:pt x="45" y="71"/>
                    <a:pt x="46" y="71"/>
                    <a:pt x="47" y="72"/>
                  </a:cubicBezTo>
                  <a:close/>
                </a:path>
              </a:pathLst>
            </a:custGeom>
            <a:solidFill>
              <a:srgbClr val="27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 name="Freeform 18">
              <a:extLst>
                <a:ext uri="{FF2B5EF4-FFF2-40B4-BE49-F238E27FC236}">
                  <a16:creationId xmlns:a16="http://schemas.microsoft.com/office/drawing/2014/main" id="{2B78A103-83CE-4C68-968F-0AA6E9812266}"/>
                </a:ext>
              </a:extLst>
            </p:cNvPr>
            <p:cNvSpPr>
              <a:spLocks/>
            </p:cNvSpPr>
            <p:nvPr/>
          </p:nvSpPr>
          <p:spPr bwMode="auto">
            <a:xfrm>
              <a:off x="8434989" y="4257592"/>
              <a:ext cx="442047" cy="1114138"/>
            </a:xfrm>
            <a:custGeom>
              <a:avLst/>
              <a:gdLst>
                <a:gd name="T0" fmla="*/ 43 w 192"/>
                <a:gd name="T1" fmla="*/ 370 h 485"/>
                <a:gd name="T2" fmla="*/ 71 w 192"/>
                <a:gd name="T3" fmla="*/ 418 h 485"/>
                <a:gd name="T4" fmla="*/ 89 w 192"/>
                <a:gd name="T5" fmla="*/ 452 h 485"/>
                <a:gd name="T6" fmla="*/ 90 w 192"/>
                <a:gd name="T7" fmla="*/ 440 h 485"/>
                <a:gd name="T8" fmla="*/ 169 w 192"/>
                <a:gd name="T9" fmla="*/ 410 h 485"/>
                <a:gd name="T10" fmla="*/ 168 w 192"/>
                <a:gd name="T11" fmla="*/ 398 h 485"/>
                <a:gd name="T12" fmla="*/ 48 w 192"/>
                <a:gd name="T13" fmla="*/ 213 h 485"/>
                <a:gd name="T14" fmla="*/ 0 w 192"/>
                <a:gd name="T15" fmla="*/ 183 h 485"/>
                <a:gd name="T16" fmla="*/ 46 w 192"/>
                <a:gd name="T17" fmla="*/ 145 h 485"/>
                <a:gd name="T18" fmla="*/ 57 w 192"/>
                <a:gd name="T19" fmla="*/ 27 h 485"/>
                <a:gd name="T20" fmla="*/ 61 w 192"/>
                <a:gd name="T21" fmla="*/ 0 h 485"/>
                <a:gd name="T22" fmla="*/ 69 w 192"/>
                <a:gd name="T23" fmla="*/ 18 h 485"/>
                <a:gd name="T24" fmla="*/ 95 w 192"/>
                <a:gd name="T25" fmla="*/ 73 h 485"/>
                <a:gd name="T26" fmla="*/ 95 w 192"/>
                <a:gd name="T27" fmla="*/ 79 h 485"/>
                <a:gd name="T28" fmla="*/ 73 w 192"/>
                <a:gd name="T29" fmla="*/ 161 h 485"/>
                <a:gd name="T30" fmla="*/ 65 w 192"/>
                <a:gd name="T31" fmla="*/ 183 h 485"/>
                <a:gd name="T32" fmla="*/ 59 w 192"/>
                <a:gd name="T33" fmla="*/ 187 h 485"/>
                <a:gd name="T34" fmla="*/ 64 w 192"/>
                <a:gd name="T35" fmla="*/ 190 h 485"/>
                <a:gd name="T36" fmla="*/ 90 w 192"/>
                <a:gd name="T37" fmla="*/ 232 h 485"/>
                <a:gd name="T38" fmla="*/ 91 w 192"/>
                <a:gd name="T39" fmla="*/ 237 h 485"/>
                <a:gd name="T40" fmla="*/ 106 w 192"/>
                <a:gd name="T41" fmla="*/ 268 h 485"/>
                <a:gd name="T42" fmla="*/ 120 w 192"/>
                <a:gd name="T43" fmla="*/ 293 h 485"/>
                <a:gd name="T44" fmla="*/ 130 w 192"/>
                <a:gd name="T45" fmla="*/ 312 h 485"/>
                <a:gd name="T46" fmla="*/ 130 w 192"/>
                <a:gd name="T47" fmla="*/ 312 h 485"/>
                <a:gd name="T48" fmla="*/ 164 w 192"/>
                <a:gd name="T49" fmla="*/ 366 h 485"/>
                <a:gd name="T50" fmla="*/ 173 w 192"/>
                <a:gd name="T51" fmla="*/ 384 h 485"/>
                <a:gd name="T52" fmla="*/ 192 w 192"/>
                <a:gd name="T53" fmla="*/ 417 h 485"/>
                <a:gd name="T54" fmla="*/ 191 w 192"/>
                <a:gd name="T55" fmla="*/ 422 h 485"/>
                <a:gd name="T56" fmla="*/ 164 w 192"/>
                <a:gd name="T57" fmla="*/ 443 h 485"/>
                <a:gd name="T58" fmla="*/ 132 w 192"/>
                <a:gd name="T59" fmla="*/ 460 h 485"/>
                <a:gd name="T60" fmla="*/ 120 w 192"/>
                <a:gd name="T61" fmla="*/ 481 h 485"/>
                <a:gd name="T62" fmla="*/ 95 w 192"/>
                <a:gd name="T63" fmla="*/ 477 h 485"/>
                <a:gd name="T64" fmla="*/ 45 w 192"/>
                <a:gd name="T65" fmla="*/ 448 h 485"/>
                <a:gd name="T66" fmla="*/ 42 w 192"/>
                <a:gd name="T67" fmla="*/ 447 h 485"/>
                <a:gd name="T68" fmla="*/ 30 w 192"/>
                <a:gd name="T69" fmla="*/ 415 h 485"/>
                <a:gd name="T70" fmla="*/ 43 w 192"/>
                <a:gd name="T71" fmla="*/ 37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485">
                  <a:moveTo>
                    <a:pt x="43" y="370"/>
                  </a:moveTo>
                  <a:cubicBezTo>
                    <a:pt x="59" y="383"/>
                    <a:pt x="67" y="399"/>
                    <a:pt x="71" y="418"/>
                  </a:cubicBezTo>
                  <a:cubicBezTo>
                    <a:pt x="73" y="431"/>
                    <a:pt x="69" y="448"/>
                    <a:pt x="89" y="452"/>
                  </a:cubicBezTo>
                  <a:cubicBezTo>
                    <a:pt x="91" y="448"/>
                    <a:pt x="87" y="444"/>
                    <a:pt x="90" y="440"/>
                  </a:cubicBezTo>
                  <a:cubicBezTo>
                    <a:pt x="116" y="447"/>
                    <a:pt x="152" y="433"/>
                    <a:pt x="169" y="410"/>
                  </a:cubicBezTo>
                  <a:cubicBezTo>
                    <a:pt x="173" y="405"/>
                    <a:pt x="170" y="402"/>
                    <a:pt x="168" y="398"/>
                  </a:cubicBezTo>
                  <a:cubicBezTo>
                    <a:pt x="131" y="334"/>
                    <a:pt x="92" y="272"/>
                    <a:pt x="48" y="213"/>
                  </a:cubicBezTo>
                  <a:cubicBezTo>
                    <a:pt x="37" y="197"/>
                    <a:pt x="19" y="196"/>
                    <a:pt x="0" y="183"/>
                  </a:cubicBezTo>
                  <a:cubicBezTo>
                    <a:pt x="37" y="190"/>
                    <a:pt x="40" y="166"/>
                    <a:pt x="46" y="145"/>
                  </a:cubicBezTo>
                  <a:cubicBezTo>
                    <a:pt x="57" y="107"/>
                    <a:pt x="61" y="67"/>
                    <a:pt x="57" y="27"/>
                  </a:cubicBezTo>
                  <a:cubicBezTo>
                    <a:pt x="57" y="18"/>
                    <a:pt x="54" y="9"/>
                    <a:pt x="61" y="0"/>
                  </a:cubicBezTo>
                  <a:cubicBezTo>
                    <a:pt x="66" y="5"/>
                    <a:pt x="67" y="12"/>
                    <a:pt x="69" y="18"/>
                  </a:cubicBezTo>
                  <a:cubicBezTo>
                    <a:pt x="74" y="38"/>
                    <a:pt x="81" y="57"/>
                    <a:pt x="95" y="73"/>
                  </a:cubicBezTo>
                  <a:cubicBezTo>
                    <a:pt x="95" y="75"/>
                    <a:pt x="95" y="77"/>
                    <a:pt x="95" y="79"/>
                  </a:cubicBezTo>
                  <a:cubicBezTo>
                    <a:pt x="86" y="106"/>
                    <a:pt x="81" y="134"/>
                    <a:pt x="73" y="161"/>
                  </a:cubicBezTo>
                  <a:cubicBezTo>
                    <a:pt x="71" y="169"/>
                    <a:pt x="70" y="177"/>
                    <a:pt x="65" y="183"/>
                  </a:cubicBezTo>
                  <a:cubicBezTo>
                    <a:pt x="64" y="186"/>
                    <a:pt x="59" y="183"/>
                    <a:pt x="59" y="187"/>
                  </a:cubicBezTo>
                  <a:cubicBezTo>
                    <a:pt x="59" y="189"/>
                    <a:pt x="62" y="190"/>
                    <a:pt x="64" y="190"/>
                  </a:cubicBezTo>
                  <a:cubicBezTo>
                    <a:pt x="77" y="202"/>
                    <a:pt x="83" y="217"/>
                    <a:pt x="90" y="232"/>
                  </a:cubicBezTo>
                  <a:cubicBezTo>
                    <a:pt x="91" y="234"/>
                    <a:pt x="91" y="235"/>
                    <a:pt x="91" y="237"/>
                  </a:cubicBezTo>
                  <a:cubicBezTo>
                    <a:pt x="96" y="247"/>
                    <a:pt x="97" y="259"/>
                    <a:pt x="106" y="268"/>
                  </a:cubicBezTo>
                  <a:cubicBezTo>
                    <a:pt x="110" y="276"/>
                    <a:pt x="113" y="286"/>
                    <a:pt x="120" y="293"/>
                  </a:cubicBezTo>
                  <a:cubicBezTo>
                    <a:pt x="123" y="299"/>
                    <a:pt x="125" y="306"/>
                    <a:pt x="130" y="312"/>
                  </a:cubicBezTo>
                  <a:cubicBezTo>
                    <a:pt x="130" y="312"/>
                    <a:pt x="130" y="312"/>
                    <a:pt x="130" y="312"/>
                  </a:cubicBezTo>
                  <a:cubicBezTo>
                    <a:pt x="142" y="329"/>
                    <a:pt x="151" y="348"/>
                    <a:pt x="164" y="366"/>
                  </a:cubicBezTo>
                  <a:cubicBezTo>
                    <a:pt x="167" y="372"/>
                    <a:pt x="169" y="378"/>
                    <a:pt x="173" y="384"/>
                  </a:cubicBezTo>
                  <a:cubicBezTo>
                    <a:pt x="179" y="395"/>
                    <a:pt x="188" y="405"/>
                    <a:pt x="192" y="417"/>
                  </a:cubicBezTo>
                  <a:cubicBezTo>
                    <a:pt x="192" y="419"/>
                    <a:pt x="191" y="421"/>
                    <a:pt x="191" y="422"/>
                  </a:cubicBezTo>
                  <a:cubicBezTo>
                    <a:pt x="184" y="432"/>
                    <a:pt x="173" y="437"/>
                    <a:pt x="164" y="443"/>
                  </a:cubicBezTo>
                  <a:cubicBezTo>
                    <a:pt x="154" y="449"/>
                    <a:pt x="144" y="456"/>
                    <a:pt x="132" y="460"/>
                  </a:cubicBezTo>
                  <a:cubicBezTo>
                    <a:pt x="122" y="464"/>
                    <a:pt x="119" y="471"/>
                    <a:pt x="120" y="481"/>
                  </a:cubicBezTo>
                  <a:cubicBezTo>
                    <a:pt x="111" y="485"/>
                    <a:pt x="103" y="480"/>
                    <a:pt x="95" y="477"/>
                  </a:cubicBezTo>
                  <a:cubicBezTo>
                    <a:pt x="78" y="469"/>
                    <a:pt x="61" y="459"/>
                    <a:pt x="45" y="448"/>
                  </a:cubicBezTo>
                  <a:cubicBezTo>
                    <a:pt x="44" y="448"/>
                    <a:pt x="43" y="447"/>
                    <a:pt x="42" y="447"/>
                  </a:cubicBezTo>
                  <a:cubicBezTo>
                    <a:pt x="26" y="441"/>
                    <a:pt x="23" y="431"/>
                    <a:pt x="30" y="415"/>
                  </a:cubicBezTo>
                  <a:cubicBezTo>
                    <a:pt x="36" y="401"/>
                    <a:pt x="39" y="385"/>
                    <a:pt x="43" y="37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Freeform 19">
              <a:extLst>
                <a:ext uri="{FF2B5EF4-FFF2-40B4-BE49-F238E27FC236}">
                  <a16:creationId xmlns:a16="http://schemas.microsoft.com/office/drawing/2014/main" id="{7EBB8B6B-4D5D-4602-B5E8-7E20D0B78576}"/>
                </a:ext>
              </a:extLst>
            </p:cNvPr>
            <p:cNvSpPr>
              <a:spLocks/>
            </p:cNvSpPr>
            <p:nvPr/>
          </p:nvSpPr>
          <p:spPr bwMode="auto">
            <a:xfrm>
              <a:off x="9078889" y="3690375"/>
              <a:ext cx="242449" cy="283046"/>
            </a:xfrm>
            <a:custGeom>
              <a:avLst/>
              <a:gdLst>
                <a:gd name="T0" fmla="*/ 66 w 105"/>
                <a:gd name="T1" fmla="*/ 102 h 123"/>
                <a:gd name="T2" fmla="*/ 49 w 105"/>
                <a:gd name="T3" fmla="*/ 120 h 123"/>
                <a:gd name="T4" fmla="*/ 28 w 105"/>
                <a:gd name="T5" fmla="*/ 109 h 123"/>
                <a:gd name="T6" fmla="*/ 16 w 105"/>
                <a:gd name="T7" fmla="*/ 87 h 123"/>
                <a:gd name="T8" fmla="*/ 4 w 105"/>
                <a:gd name="T9" fmla="*/ 65 h 123"/>
                <a:gd name="T10" fmla="*/ 5 w 105"/>
                <a:gd name="T11" fmla="*/ 45 h 123"/>
                <a:gd name="T12" fmla="*/ 53 w 105"/>
                <a:gd name="T13" fmla="*/ 4 h 123"/>
                <a:gd name="T14" fmla="*/ 62 w 105"/>
                <a:gd name="T15" fmla="*/ 2 h 123"/>
                <a:gd name="T16" fmla="*/ 66 w 105"/>
                <a:gd name="T17" fmla="*/ 6 h 123"/>
                <a:gd name="T18" fmla="*/ 78 w 105"/>
                <a:gd name="T19" fmla="*/ 17 h 123"/>
                <a:gd name="T20" fmla="*/ 92 w 105"/>
                <a:gd name="T21" fmla="*/ 37 h 123"/>
                <a:gd name="T22" fmla="*/ 91 w 105"/>
                <a:gd name="T23" fmla="*/ 38 h 123"/>
                <a:gd name="T24" fmla="*/ 97 w 105"/>
                <a:gd name="T25" fmla="*/ 57 h 123"/>
                <a:gd name="T26" fmla="*/ 66 w 105"/>
                <a:gd name="T27" fmla="*/ 10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 h="123">
                  <a:moveTo>
                    <a:pt x="66" y="102"/>
                  </a:moveTo>
                  <a:cubicBezTo>
                    <a:pt x="62" y="109"/>
                    <a:pt x="56" y="115"/>
                    <a:pt x="49" y="120"/>
                  </a:cubicBezTo>
                  <a:cubicBezTo>
                    <a:pt x="38" y="123"/>
                    <a:pt x="37" y="109"/>
                    <a:pt x="28" y="109"/>
                  </a:cubicBezTo>
                  <a:cubicBezTo>
                    <a:pt x="22" y="103"/>
                    <a:pt x="20" y="94"/>
                    <a:pt x="16" y="87"/>
                  </a:cubicBezTo>
                  <a:cubicBezTo>
                    <a:pt x="12" y="80"/>
                    <a:pt x="6" y="73"/>
                    <a:pt x="4" y="65"/>
                  </a:cubicBezTo>
                  <a:cubicBezTo>
                    <a:pt x="1" y="58"/>
                    <a:pt x="0" y="52"/>
                    <a:pt x="5" y="45"/>
                  </a:cubicBezTo>
                  <a:cubicBezTo>
                    <a:pt x="19" y="30"/>
                    <a:pt x="36" y="17"/>
                    <a:pt x="53" y="4"/>
                  </a:cubicBezTo>
                  <a:cubicBezTo>
                    <a:pt x="56" y="2"/>
                    <a:pt x="59" y="0"/>
                    <a:pt x="62" y="2"/>
                  </a:cubicBezTo>
                  <a:cubicBezTo>
                    <a:pt x="64" y="4"/>
                    <a:pt x="65" y="5"/>
                    <a:pt x="66" y="6"/>
                  </a:cubicBezTo>
                  <a:cubicBezTo>
                    <a:pt x="71" y="9"/>
                    <a:pt x="75" y="13"/>
                    <a:pt x="78" y="17"/>
                  </a:cubicBezTo>
                  <a:cubicBezTo>
                    <a:pt x="81" y="25"/>
                    <a:pt x="89" y="29"/>
                    <a:pt x="92" y="37"/>
                  </a:cubicBezTo>
                  <a:cubicBezTo>
                    <a:pt x="91" y="38"/>
                    <a:pt x="91" y="38"/>
                    <a:pt x="91" y="38"/>
                  </a:cubicBezTo>
                  <a:cubicBezTo>
                    <a:pt x="102" y="42"/>
                    <a:pt x="105" y="47"/>
                    <a:pt x="97" y="57"/>
                  </a:cubicBezTo>
                  <a:cubicBezTo>
                    <a:pt x="86" y="71"/>
                    <a:pt x="77" y="87"/>
                    <a:pt x="66" y="102"/>
                  </a:cubicBezTo>
                  <a:close/>
                </a:path>
              </a:pathLst>
            </a:custGeom>
            <a:solidFill>
              <a:srgbClr val="F5FA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 name="Freeform 20">
              <a:extLst>
                <a:ext uri="{FF2B5EF4-FFF2-40B4-BE49-F238E27FC236}">
                  <a16:creationId xmlns:a16="http://schemas.microsoft.com/office/drawing/2014/main" id="{4690F8F8-6986-40F9-BFFB-10FA5E7A5D8E}"/>
                </a:ext>
              </a:extLst>
            </p:cNvPr>
            <p:cNvSpPr>
              <a:spLocks/>
            </p:cNvSpPr>
            <p:nvPr/>
          </p:nvSpPr>
          <p:spPr bwMode="auto">
            <a:xfrm>
              <a:off x="9237890" y="5273623"/>
              <a:ext cx="405961" cy="509707"/>
            </a:xfrm>
            <a:custGeom>
              <a:avLst/>
              <a:gdLst>
                <a:gd name="T0" fmla="*/ 144 w 176"/>
                <a:gd name="T1" fmla="*/ 217 h 222"/>
                <a:gd name="T2" fmla="*/ 141 w 176"/>
                <a:gd name="T3" fmla="*/ 37 h 222"/>
                <a:gd name="T4" fmla="*/ 62 w 176"/>
                <a:gd name="T5" fmla="*/ 71 h 222"/>
                <a:gd name="T6" fmla="*/ 0 w 176"/>
                <a:gd name="T7" fmla="*/ 85 h 222"/>
                <a:gd name="T8" fmla="*/ 19 w 176"/>
                <a:gd name="T9" fmla="*/ 62 h 222"/>
                <a:gd name="T10" fmla="*/ 42 w 176"/>
                <a:gd name="T11" fmla="*/ 58 h 222"/>
                <a:gd name="T12" fmla="*/ 143 w 176"/>
                <a:gd name="T13" fmla="*/ 13 h 222"/>
                <a:gd name="T14" fmla="*/ 169 w 176"/>
                <a:gd name="T15" fmla="*/ 16 h 222"/>
                <a:gd name="T16" fmla="*/ 169 w 176"/>
                <a:gd name="T17" fmla="*/ 68 h 222"/>
                <a:gd name="T18" fmla="*/ 155 w 176"/>
                <a:gd name="T19" fmla="*/ 174 h 222"/>
                <a:gd name="T20" fmla="*/ 153 w 176"/>
                <a:gd name="T21" fmla="*/ 168 h 222"/>
                <a:gd name="T22" fmla="*/ 154 w 176"/>
                <a:gd name="T23" fmla="*/ 184 h 222"/>
                <a:gd name="T24" fmla="*/ 151 w 176"/>
                <a:gd name="T25" fmla="*/ 199 h 222"/>
                <a:gd name="T26" fmla="*/ 150 w 176"/>
                <a:gd name="T27" fmla="*/ 210 h 222"/>
                <a:gd name="T28" fmla="*/ 148 w 176"/>
                <a:gd name="T29" fmla="*/ 222 h 222"/>
                <a:gd name="T30" fmla="*/ 144 w 176"/>
                <a:gd name="T31" fmla="*/ 21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 h="222">
                  <a:moveTo>
                    <a:pt x="144" y="217"/>
                  </a:moveTo>
                  <a:cubicBezTo>
                    <a:pt x="141" y="158"/>
                    <a:pt x="155" y="98"/>
                    <a:pt x="141" y="37"/>
                  </a:cubicBezTo>
                  <a:cubicBezTo>
                    <a:pt x="115" y="48"/>
                    <a:pt x="89" y="61"/>
                    <a:pt x="62" y="71"/>
                  </a:cubicBezTo>
                  <a:cubicBezTo>
                    <a:pt x="42" y="79"/>
                    <a:pt x="22" y="88"/>
                    <a:pt x="0" y="85"/>
                  </a:cubicBezTo>
                  <a:cubicBezTo>
                    <a:pt x="1" y="73"/>
                    <a:pt x="7" y="65"/>
                    <a:pt x="19" y="62"/>
                  </a:cubicBezTo>
                  <a:cubicBezTo>
                    <a:pt x="27" y="63"/>
                    <a:pt x="35" y="60"/>
                    <a:pt x="42" y="58"/>
                  </a:cubicBezTo>
                  <a:cubicBezTo>
                    <a:pt x="77" y="45"/>
                    <a:pt x="111" y="32"/>
                    <a:pt x="143" y="13"/>
                  </a:cubicBezTo>
                  <a:cubicBezTo>
                    <a:pt x="152" y="8"/>
                    <a:pt x="162" y="0"/>
                    <a:pt x="169" y="16"/>
                  </a:cubicBezTo>
                  <a:cubicBezTo>
                    <a:pt x="176" y="33"/>
                    <a:pt x="171" y="51"/>
                    <a:pt x="169" y="68"/>
                  </a:cubicBezTo>
                  <a:cubicBezTo>
                    <a:pt x="166" y="103"/>
                    <a:pt x="163" y="139"/>
                    <a:pt x="155" y="174"/>
                  </a:cubicBezTo>
                  <a:cubicBezTo>
                    <a:pt x="153" y="172"/>
                    <a:pt x="152" y="169"/>
                    <a:pt x="153" y="168"/>
                  </a:cubicBezTo>
                  <a:cubicBezTo>
                    <a:pt x="153" y="172"/>
                    <a:pt x="152" y="178"/>
                    <a:pt x="154" y="184"/>
                  </a:cubicBezTo>
                  <a:cubicBezTo>
                    <a:pt x="154" y="190"/>
                    <a:pt x="155" y="195"/>
                    <a:pt x="151" y="199"/>
                  </a:cubicBezTo>
                  <a:cubicBezTo>
                    <a:pt x="147" y="203"/>
                    <a:pt x="149" y="206"/>
                    <a:pt x="150" y="210"/>
                  </a:cubicBezTo>
                  <a:cubicBezTo>
                    <a:pt x="151" y="214"/>
                    <a:pt x="150" y="218"/>
                    <a:pt x="148" y="222"/>
                  </a:cubicBezTo>
                  <a:cubicBezTo>
                    <a:pt x="145" y="221"/>
                    <a:pt x="145" y="219"/>
                    <a:pt x="144" y="217"/>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 name="Freeform 21">
              <a:extLst>
                <a:ext uri="{FF2B5EF4-FFF2-40B4-BE49-F238E27FC236}">
                  <a16:creationId xmlns:a16="http://schemas.microsoft.com/office/drawing/2014/main" id="{374BCF09-15AD-4475-853A-2A40CA29DDC6}"/>
                </a:ext>
              </a:extLst>
            </p:cNvPr>
            <p:cNvSpPr>
              <a:spLocks/>
            </p:cNvSpPr>
            <p:nvPr/>
          </p:nvSpPr>
          <p:spPr bwMode="auto">
            <a:xfrm>
              <a:off x="9461169" y="2981070"/>
              <a:ext cx="168023" cy="321386"/>
            </a:xfrm>
            <a:custGeom>
              <a:avLst/>
              <a:gdLst>
                <a:gd name="T0" fmla="*/ 39 w 73"/>
                <a:gd name="T1" fmla="*/ 29 h 140"/>
                <a:gd name="T2" fmla="*/ 43 w 73"/>
                <a:gd name="T3" fmla="*/ 18 h 140"/>
                <a:gd name="T4" fmla="*/ 61 w 73"/>
                <a:gd name="T5" fmla="*/ 11 h 140"/>
                <a:gd name="T6" fmla="*/ 72 w 73"/>
                <a:gd name="T7" fmla="*/ 44 h 140"/>
                <a:gd name="T8" fmla="*/ 71 w 73"/>
                <a:gd name="T9" fmla="*/ 65 h 140"/>
                <a:gd name="T10" fmla="*/ 68 w 73"/>
                <a:gd name="T11" fmla="*/ 84 h 140"/>
                <a:gd name="T12" fmla="*/ 42 w 73"/>
                <a:gd name="T13" fmla="*/ 124 h 140"/>
                <a:gd name="T14" fmla="*/ 25 w 73"/>
                <a:gd name="T15" fmla="*/ 132 h 140"/>
                <a:gd name="T16" fmla="*/ 5 w 73"/>
                <a:gd name="T17" fmla="*/ 136 h 140"/>
                <a:gd name="T18" fmla="*/ 6 w 73"/>
                <a:gd name="T19" fmla="*/ 113 h 140"/>
                <a:gd name="T20" fmla="*/ 16 w 73"/>
                <a:gd name="T21" fmla="*/ 106 h 140"/>
                <a:gd name="T22" fmla="*/ 30 w 73"/>
                <a:gd name="T23" fmla="*/ 84 h 140"/>
                <a:gd name="T24" fmla="*/ 39 w 73"/>
                <a:gd name="T25" fmla="*/ 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40">
                  <a:moveTo>
                    <a:pt x="39" y="29"/>
                  </a:moveTo>
                  <a:cubicBezTo>
                    <a:pt x="40" y="25"/>
                    <a:pt x="42" y="22"/>
                    <a:pt x="43" y="18"/>
                  </a:cubicBezTo>
                  <a:cubicBezTo>
                    <a:pt x="48" y="14"/>
                    <a:pt x="50" y="0"/>
                    <a:pt x="61" y="11"/>
                  </a:cubicBezTo>
                  <a:cubicBezTo>
                    <a:pt x="73" y="19"/>
                    <a:pt x="73" y="32"/>
                    <a:pt x="72" y="44"/>
                  </a:cubicBezTo>
                  <a:cubicBezTo>
                    <a:pt x="73" y="51"/>
                    <a:pt x="72" y="58"/>
                    <a:pt x="71" y="65"/>
                  </a:cubicBezTo>
                  <a:cubicBezTo>
                    <a:pt x="71" y="71"/>
                    <a:pt x="68" y="78"/>
                    <a:pt x="68" y="84"/>
                  </a:cubicBezTo>
                  <a:cubicBezTo>
                    <a:pt x="63" y="100"/>
                    <a:pt x="55" y="114"/>
                    <a:pt x="42" y="124"/>
                  </a:cubicBezTo>
                  <a:cubicBezTo>
                    <a:pt x="37" y="129"/>
                    <a:pt x="32" y="133"/>
                    <a:pt x="25" y="132"/>
                  </a:cubicBezTo>
                  <a:cubicBezTo>
                    <a:pt x="19" y="136"/>
                    <a:pt x="13" y="140"/>
                    <a:pt x="5" y="136"/>
                  </a:cubicBezTo>
                  <a:cubicBezTo>
                    <a:pt x="0" y="128"/>
                    <a:pt x="2" y="120"/>
                    <a:pt x="6" y="113"/>
                  </a:cubicBezTo>
                  <a:cubicBezTo>
                    <a:pt x="8" y="109"/>
                    <a:pt x="12" y="107"/>
                    <a:pt x="16" y="106"/>
                  </a:cubicBezTo>
                  <a:cubicBezTo>
                    <a:pt x="27" y="102"/>
                    <a:pt x="30" y="94"/>
                    <a:pt x="30" y="84"/>
                  </a:cubicBezTo>
                  <a:cubicBezTo>
                    <a:pt x="30" y="65"/>
                    <a:pt x="32" y="47"/>
                    <a:pt x="39" y="29"/>
                  </a:cubicBezTo>
                  <a:close/>
                </a:path>
              </a:pathLst>
            </a:custGeom>
            <a:solidFill>
              <a:srgbClr val="FB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 name="Freeform 22">
              <a:extLst>
                <a:ext uri="{FF2B5EF4-FFF2-40B4-BE49-F238E27FC236}">
                  <a16:creationId xmlns:a16="http://schemas.microsoft.com/office/drawing/2014/main" id="{3499B73C-7466-48D9-A297-F6CD9FD41D1D}"/>
                </a:ext>
              </a:extLst>
            </p:cNvPr>
            <p:cNvSpPr>
              <a:spLocks/>
            </p:cNvSpPr>
            <p:nvPr/>
          </p:nvSpPr>
          <p:spPr bwMode="auto">
            <a:xfrm>
              <a:off x="8530842" y="5284900"/>
              <a:ext cx="334918" cy="390174"/>
            </a:xfrm>
            <a:custGeom>
              <a:avLst/>
              <a:gdLst>
                <a:gd name="T0" fmla="*/ 144 w 145"/>
                <a:gd name="T1" fmla="*/ 73 h 170"/>
                <a:gd name="T2" fmla="*/ 25 w 145"/>
                <a:gd name="T3" fmla="*/ 32 h 170"/>
                <a:gd name="T4" fmla="*/ 22 w 145"/>
                <a:gd name="T5" fmla="*/ 165 h 170"/>
                <a:gd name="T6" fmla="*/ 18 w 145"/>
                <a:gd name="T7" fmla="*/ 170 h 170"/>
                <a:gd name="T8" fmla="*/ 1 w 145"/>
                <a:gd name="T9" fmla="*/ 48 h 170"/>
                <a:gd name="T10" fmla="*/ 1 w 145"/>
                <a:gd name="T11" fmla="*/ 8 h 170"/>
                <a:gd name="T12" fmla="*/ 0 w 145"/>
                <a:gd name="T13" fmla="*/ 0 h 170"/>
                <a:gd name="T14" fmla="*/ 1 w 145"/>
                <a:gd name="T15" fmla="*/ 0 h 170"/>
                <a:gd name="T16" fmla="*/ 61 w 145"/>
                <a:gd name="T17" fmla="*/ 32 h 170"/>
                <a:gd name="T18" fmla="*/ 82 w 145"/>
                <a:gd name="T19" fmla="*/ 38 h 170"/>
                <a:gd name="T20" fmla="*/ 87 w 145"/>
                <a:gd name="T21" fmla="*/ 39 h 170"/>
                <a:gd name="T22" fmla="*/ 130 w 145"/>
                <a:gd name="T23" fmla="*/ 53 h 170"/>
                <a:gd name="T24" fmla="*/ 144 w 145"/>
                <a:gd name="T25" fmla="*/ 7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70">
                  <a:moveTo>
                    <a:pt x="144" y="73"/>
                  </a:moveTo>
                  <a:cubicBezTo>
                    <a:pt x="102" y="66"/>
                    <a:pt x="64" y="45"/>
                    <a:pt x="25" y="32"/>
                  </a:cubicBezTo>
                  <a:cubicBezTo>
                    <a:pt x="14" y="77"/>
                    <a:pt x="24" y="121"/>
                    <a:pt x="22" y="165"/>
                  </a:cubicBezTo>
                  <a:cubicBezTo>
                    <a:pt x="21" y="166"/>
                    <a:pt x="20" y="169"/>
                    <a:pt x="18" y="170"/>
                  </a:cubicBezTo>
                  <a:cubicBezTo>
                    <a:pt x="9" y="129"/>
                    <a:pt x="4" y="89"/>
                    <a:pt x="1" y="48"/>
                  </a:cubicBezTo>
                  <a:cubicBezTo>
                    <a:pt x="3" y="34"/>
                    <a:pt x="3" y="21"/>
                    <a:pt x="1" y="8"/>
                  </a:cubicBezTo>
                  <a:cubicBezTo>
                    <a:pt x="1" y="5"/>
                    <a:pt x="1" y="3"/>
                    <a:pt x="0" y="0"/>
                  </a:cubicBezTo>
                  <a:cubicBezTo>
                    <a:pt x="1" y="0"/>
                    <a:pt x="1" y="0"/>
                    <a:pt x="1" y="0"/>
                  </a:cubicBezTo>
                  <a:cubicBezTo>
                    <a:pt x="22" y="10"/>
                    <a:pt x="40" y="23"/>
                    <a:pt x="61" y="32"/>
                  </a:cubicBezTo>
                  <a:cubicBezTo>
                    <a:pt x="68" y="34"/>
                    <a:pt x="74" y="38"/>
                    <a:pt x="82" y="38"/>
                  </a:cubicBezTo>
                  <a:cubicBezTo>
                    <a:pt x="83" y="38"/>
                    <a:pt x="85" y="39"/>
                    <a:pt x="87" y="39"/>
                  </a:cubicBezTo>
                  <a:cubicBezTo>
                    <a:pt x="101" y="45"/>
                    <a:pt x="114" y="53"/>
                    <a:pt x="130" y="53"/>
                  </a:cubicBezTo>
                  <a:cubicBezTo>
                    <a:pt x="139" y="56"/>
                    <a:pt x="145" y="62"/>
                    <a:pt x="144" y="7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Freeform 23">
              <a:extLst>
                <a:ext uri="{FF2B5EF4-FFF2-40B4-BE49-F238E27FC236}">
                  <a16:creationId xmlns:a16="http://schemas.microsoft.com/office/drawing/2014/main" id="{C3EFAB61-B559-4893-981F-74F34F002C7C}"/>
                </a:ext>
              </a:extLst>
            </p:cNvPr>
            <p:cNvSpPr>
              <a:spLocks/>
            </p:cNvSpPr>
            <p:nvPr/>
          </p:nvSpPr>
          <p:spPr bwMode="auto">
            <a:xfrm>
              <a:off x="8536480" y="2990091"/>
              <a:ext cx="172534" cy="307854"/>
            </a:xfrm>
            <a:custGeom>
              <a:avLst/>
              <a:gdLst>
                <a:gd name="T0" fmla="*/ 28 w 75"/>
                <a:gd name="T1" fmla="*/ 3 h 134"/>
                <a:gd name="T2" fmla="*/ 39 w 75"/>
                <a:gd name="T3" fmla="*/ 37 h 134"/>
                <a:gd name="T4" fmla="*/ 40 w 75"/>
                <a:gd name="T5" fmla="*/ 48 h 134"/>
                <a:gd name="T6" fmla="*/ 41 w 75"/>
                <a:gd name="T7" fmla="*/ 60 h 134"/>
                <a:gd name="T8" fmla="*/ 44 w 75"/>
                <a:gd name="T9" fmla="*/ 87 h 134"/>
                <a:gd name="T10" fmla="*/ 60 w 75"/>
                <a:gd name="T11" fmla="*/ 102 h 134"/>
                <a:gd name="T12" fmla="*/ 71 w 75"/>
                <a:gd name="T13" fmla="*/ 115 h 134"/>
                <a:gd name="T14" fmla="*/ 64 w 75"/>
                <a:gd name="T15" fmla="*/ 132 h 134"/>
                <a:gd name="T16" fmla="*/ 62 w 75"/>
                <a:gd name="T17" fmla="*/ 132 h 134"/>
                <a:gd name="T18" fmla="*/ 61 w 75"/>
                <a:gd name="T19" fmla="*/ 132 h 134"/>
                <a:gd name="T20" fmla="*/ 45 w 75"/>
                <a:gd name="T21" fmla="*/ 124 h 134"/>
                <a:gd name="T22" fmla="*/ 13 w 75"/>
                <a:gd name="T23" fmla="*/ 92 h 134"/>
                <a:gd name="T24" fmla="*/ 6 w 75"/>
                <a:gd name="T25" fmla="*/ 69 h 134"/>
                <a:gd name="T26" fmla="*/ 6 w 75"/>
                <a:gd name="T27" fmla="*/ 66 h 134"/>
                <a:gd name="T28" fmla="*/ 6 w 75"/>
                <a:gd name="T29" fmla="*/ 29 h 134"/>
                <a:gd name="T30" fmla="*/ 15 w 75"/>
                <a:gd name="T31" fmla="*/ 4 h 134"/>
                <a:gd name="T32" fmla="*/ 28 w 75"/>
                <a:gd name="T33" fmla="*/ 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134">
                  <a:moveTo>
                    <a:pt x="28" y="3"/>
                  </a:moveTo>
                  <a:cubicBezTo>
                    <a:pt x="31" y="14"/>
                    <a:pt x="35" y="26"/>
                    <a:pt x="39" y="37"/>
                  </a:cubicBezTo>
                  <a:cubicBezTo>
                    <a:pt x="41" y="40"/>
                    <a:pt x="42" y="48"/>
                    <a:pt x="40" y="48"/>
                  </a:cubicBezTo>
                  <a:cubicBezTo>
                    <a:pt x="26" y="55"/>
                    <a:pt x="41" y="56"/>
                    <a:pt x="41" y="60"/>
                  </a:cubicBezTo>
                  <a:cubicBezTo>
                    <a:pt x="45" y="68"/>
                    <a:pt x="43" y="78"/>
                    <a:pt x="44" y="87"/>
                  </a:cubicBezTo>
                  <a:cubicBezTo>
                    <a:pt x="44" y="98"/>
                    <a:pt x="51" y="101"/>
                    <a:pt x="60" y="102"/>
                  </a:cubicBezTo>
                  <a:cubicBezTo>
                    <a:pt x="66" y="105"/>
                    <a:pt x="69" y="109"/>
                    <a:pt x="71" y="115"/>
                  </a:cubicBezTo>
                  <a:cubicBezTo>
                    <a:pt x="71" y="122"/>
                    <a:pt x="75" y="131"/>
                    <a:pt x="64" y="132"/>
                  </a:cubicBezTo>
                  <a:cubicBezTo>
                    <a:pt x="62" y="132"/>
                    <a:pt x="62" y="132"/>
                    <a:pt x="62" y="132"/>
                  </a:cubicBezTo>
                  <a:cubicBezTo>
                    <a:pt x="61" y="132"/>
                    <a:pt x="61" y="132"/>
                    <a:pt x="61" y="132"/>
                  </a:cubicBezTo>
                  <a:cubicBezTo>
                    <a:pt x="54" y="134"/>
                    <a:pt x="50" y="128"/>
                    <a:pt x="45" y="124"/>
                  </a:cubicBezTo>
                  <a:cubicBezTo>
                    <a:pt x="30" y="117"/>
                    <a:pt x="15" y="112"/>
                    <a:pt x="13" y="92"/>
                  </a:cubicBezTo>
                  <a:cubicBezTo>
                    <a:pt x="8" y="85"/>
                    <a:pt x="5" y="77"/>
                    <a:pt x="6" y="69"/>
                  </a:cubicBezTo>
                  <a:cubicBezTo>
                    <a:pt x="5" y="68"/>
                    <a:pt x="5" y="67"/>
                    <a:pt x="6" y="66"/>
                  </a:cubicBezTo>
                  <a:cubicBezTo>
                    <a:pt x="0" y="54"/>
                    <a:pt x="1" y="41"/>
                    <a:pt x="6" y="29"/>
                  </a:cubicBezTo>
                  <a:cubicBezTo>
                    <a:pt x="0" y="17"/>
                    <a:pt x="11" y="12"/>
                    <a:pt x="15" y="4"/>
                  </a:cubicBezTo>
                  <a:cubicBezTo>
                    <a:pt x="19" y="1"/>
                    <a:pt x="23" y="0"/>
                    <a:pt x="28" y="3"/>
                  </a:cubicBezTo>
                  <a:close/>
                </a:path>
              </a:pathLst>
            </a:custGeom>
            <a:solidFill>
              <a:srgbClr val="FCD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Freeform 24">
              <a:extLst>
                <a:ext uri="{FF2B5EF4-FFF2-40B4-BE49-F238E27FC236}">
                  <a16:creationId xmlns:a16="http://schemas.microsoft.com/office/drawing/2014/main" id="{187CD349-80DB-4226-8971-17E837CA2FDD}"/>
                </a:ext>
              </a:extLst>
            </p:cNvPr>
            <p:cNvSpPr>
              <a:spLocks/>
            </p:cNvSpPr>
            <p:nvPr/>
          </p:nvSpPr>
          <p:spPr bwMode="auto">
            <a:xfrm>
              <a:off x="9235635" y="3100603"/>
              <a:ext cx="251471" cy="257109"/>
            </a:xfrm>
            <a:custGeom>
              <a:avLst/>
              <a:gdLst>
                <a:gd name="T0" fmla="*/ 90 w 109"/>
                <a:gd name="T1" fmla="*/ 91 h 112"/>
                <a:gd name="T2" fmla="*/ 89 w 109"/>
                <a:gd name="T3" fmla="*/ 102 h 112"/>
                <a:gd name="T4" fmla="*/ 81 w 109"/>
                <a:gd name="T5" fmla="*/ 105 h 112"/>
                <a:gd name="T6" fmla="*/ 67 w 109"/>
                <a:gd name="T7" fmla="*/ 107 h 112"/>
                <a:gd name="T8" fmla="*/ 10 w 109"/>
                <a:gd name="T9" fmla="*/ 87 h 112"/>
                <a:gd name="T10" fmla="*/ 16 w 109"/>
                <a:gd name="T11" fmla="*/ 29 h 112"/>
                <a:gd name="T12" fmla="*/ 16 w 109"/>
                <a:gd name="T13" fmla="*/ 15 h 112"/>
                <a:gd name="T14" fmla="*/ 16 w 109"/>
                <a:gd name="T15" fmla="*/ 10 h 112"/>
                <a:gd name="T16" fmla="*/ 41 w 109"/>
                <a:gd name="T17" fmla="*/ 5 h 112"/>
                <a:gd name="T18" fmla="*/ 61 w 109"/>
                <a:gd name="T19" fmla="*/ 1 h 112"/>
                <a:gd name="T20" fmla="*/ 71 w 109"/>
                <a:gd name="T21" fmla="*/ 1 h 112"/>
                <a:gd name="T22" fmla="*/ 107 w 109"/>
                <a:gd name="T23" fmla="*/ 20 h 112"/>
                <a:gd name="T24" fmla="*/ 102 w 109"/>
                <a:gd name="T25" fmla="*/ 43 h 112"/>
                <a:gd name="T26" fmla="*/ 81 w 109"/>
                <a:gd name="T27" fmla="*/ 36 h 112"/>
                <a:gd name="T28" fmla="*/ 26 w 109"/>
                <a:gd name="T29" fmla="*/ 58 h 112"/>
                <a:gd name="T30" fmla="*/ 37 w 109"/>
                <a:gd name="T31" fmla="*/ 83 h 112"/>
                <a:gd name="T32" fmla="*/ 75 w 109"/>
                <a:gd name="T33" fmla="*/ 85 h 112"/>
                <a:gd name="T34" fmla="*/ 92 w 109"/>
                <a:gd name="T35" fmla="*/ 87 h 112"/>
                <a:gd name="T36" fmla="*/ 90 w 109"/>
                <a:gd name="T37" fmla="*/ 9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9" h="112">
                  <a:moveTo>
                    <a:pt x="90" y="91"/>
                  </a:moveTo>
                  <a:cubicBezTo>
                    <a:pt x="89" y="95"/>
                    <a:pt x="89" y="99"/>
                    <a:pt x="89" y="102"/>
                  </a:cubicBezTo>
                  <a:cubicBezTo>
                    <a:pt x="87" y="104"/>
                    <a:pt x="84" y="105"/>
                    <a:pt x="81" y="105"/>
                  </a:cubicBezTo>
                  <a:cubicBezTo>
                    <a:pt x="77" y="104"/>
                    <a:pt x="72" y="105"/>
                    <a:pt x="67" y="107"/>
                  </a:cubicBezTo>
                  <a:cubicBezTo>
                    <a:pt x="46" y="112"/>
                    <a:pt x="21" y="104"/>
                    <a:pt x="10" y="87"/>
                  </a:cubicBezTo>
                  <a:cubicBezTo>
                    <a:pt x="0" y="72"/>
                    <a:pt x="3" y="47"/>
                    <a:pt x="16" y="29"/>
                  </a:cubicBezTo>
                  <a:cubicBezTo>
                    <a:pt x="20" y="25"/>
                    <a:pt x="30" y="20"/>
                    <a:pt x="16" y="15"/>
                  </a:cubicBezTo>
                  <a:cubicBezTo>
                    <a:pt x="15" y="14"/>
                    <a:pt x="15" y="12"/>
                    <a:pt x="16" y="10"/>
                  </a:cubicBezTo>
                  <a:cubicBezTo>
                    <a:pt x="23" y="4"/>
                    <a:pt x="33" y="6"/>
                    <a:pt x="41" y="5"/>
                  </a:cubicBezTo>
                  <a:cubicBezTo>
                    <a:pt x="49" y="7"/>
                    <a:pt x="55" y="5"/>
                    <a:pt x="61" y="1"/>
                  </a:cubicBezTo>
                  <a:cubicBezTo>
                    <a:pt x="65" y="0"/>
                    <a:pt x="68" y="0"/>
                    <a:pt x="71" y="1"/>
                  </a:cubicBezTo>
                  <a:cubicBezTo>
                    <a:pt x="82" y="10"/>
                    <a:pt x="96" y="12"/>
                    <a:pt x="107" y="20"/>
                  </a:cubicBezTo>
                  <a:cubicBezTo>
                    <a:pt x="109" y="28"/>
                    <a:pt x="108" y="36"/>
                    <a:pt x="102" y="43"/>
                  </a:cubicBezTo>
                  <a:cubicBezTo>
                    <a:pt x="93" y="47"/>
                    <a:pt x="88" y="40"/>
                    <a:pt x="81" y="36"/>
                  </a:cubicBezTo>
                  <a:cubicBezTo>
                    <a:pt x="59" y="21"/>
                    <a:pt x="31" y="31"/>
                    <a:pt x="26" y="58"/>
                  </a:cubicBezTo>
                  <a:cubicBezTo>
                    <a:pt x="24" y="68"/>
                    <a:pt x="28" y="76"/>
                    <a:pt x="37" y="83"/>
                  </a:cubicBezTo>
                  <a:cubicBezTo>
                    <a:pt x="49" y="92"/>
                    <a:pt x="61" y="91"/>
                    <a:pt x="75" y="85"/>
                  </a:cubicBezTo>
                  <a:cubicBezTo>
                    <a:pt x="80" y="83"/>
                    <a:pt x="88" y="72"/>
                    <a:pt x="92" y="87"/>
                  </a:cubicBezTo>
                  <a:cubicBezTo>
                    <a:pt x="92" y="89"/>
                    <a:pt x="91" y="90"/>
                    <a:pt x="90" y="91"/>
                  </a:cubicBezTo>
                  <a:close/>
                </a:path>
              </a:pathLst>
            </a:custGeom>
            <a:solidFill>
              <a:srgbClr val="FBDD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Freeform 25">
              <a:extLst>
                <a:ext uri="{FF2B5EF4-FFF2-40B4-BE49-F238E27FC236}">
                  <a16:creationId xmlns:a16="http://schemas.microsoft.com/office/drawing/2014/main" id="{2EBCA59F-D09B-4A7F-841E-9DD3FF557992}"/>
                </a:ext>
              </a:extLst>
            </p:cNvPr>
            <p:cNvSpPr>
              <a:spLocks/>
            </p:cNvSpPr>
            <p:nvPr/>
          </p:nvSpPr>
          <p:spPr bwMode="auto">
            <a:xfrm>
              <a:off x="8936803" y="3570842"/>
              <a:ext cx="285301" cy="134193"/>
            </a:xfrm>
            <a:custGeom>
              <a:avLst/>
              <a:gdLst>
                <a:gd name="T0" fmla="*/ 124 w 124"/>
                <a:gd name="T1" fmla="*/ 54 h 58"/>
                <a:gd name="T2" fmla="*/ 117 w 124"/>
                <a:gd name="T3" fmla="*/ 58 h 58"/>
                <a:gd name="T4" fmla="*/ 3 w 124"/>
                <a:gd name="T5" fmla="*/ 51 h 58"/>
                <a:gd name="T6" fmla="*/ 2 w 124"/>
                <a:gd name="T7" fmla="*/ 36 h 58"/>
                <a:gd name="T8" fmla="*/ 6 w 124"/>
                <a:gd name="T9" fmla="*/ 14 h 58"/>
                <a:gd name="T10" fmla="*/ 15 w 124"/>
                <a:gd name="T11" fmla="*/ 10 h 58"/>
                <a:gd name="T12" fmla="*/ 15 w 124"/>
                <a:gd name="T13" fmla="*/ 10 h 58"/>
                <a:gd name="T14" fmla="*/ 41 w 124"/>
                <a:gd name="T15" fmla="*/ 25 h 58"/>
                <a:gd name="T16" fmla="*/ 48 w 124"/>
                <a:gd name="T17" fmla="*/ 25 h 58"/>
                <a:gd name="T18" fmla="*/ 88 w 124"/>
                <a:gd name="T19" fmla="*/ 21 h 58"/>
                <a:gd name="T20" fmla="*/ 95 w 124"/>
                <a:gd name="T21" fmla="*/ 14 h 58"/>
                <a:gd name="T22" fmla="*/ 117 w 124"/>
                <a:gd name="T23" fmla="*/ 17 h 58"/>
                <a:gd name="T24" fmla="*/ 124 w 124"/>
                <a:gd name="T25" fmla="*/ 5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58">
                  <a:moveTo>
                    <a:pt x="124" y="54"/>
                  </a:moveTo>
                  <a:cubicBezTo>
                    <a:pt x="122" y="56"/>
                    <a:pt x="120" y="57"/>
                    <a:pt x="117" y="58"/>
                  </a:cubicBezTo>
                  <a:cubicBezTo>
                    <a:pt x="80" y="49"/>
                    <a:pt x="41" y="52"/>
                    <a:pt x="3" y="51"/>
                  </a:cubicBezTo>
                  <a:cubicBezTo>
                    <a:pt x="0" y="46"/>
                    <a:pt x="2" y="41"/>
                    <a:pt x="2" y="36"/>
                  </a:cubicBezTo>
                  <a:cubicBezTo>
                    <a:pt x="3" y="29"/>
                    <a:pt x="5" y="22"/>
                    <a:pt x="6" y="14"/>
                  </a:cubicBezTo>
                  <a:cubicBezTo>
                    <a:pt x="6" y="9"/>
                    <a:pt x="10" y="8"/>
                    <a:pt x="15" y="10"/>
                  </a:cubicBezTo>
                  <a:cubicBezTo>
                    <a:pt x="15" y="10"/>
                    <a:pt x="15" y="10"/>
                    <a:pt x="15" y="10"/>
                  </a:cubicBezTo>
                  <a:cubicBezTo>
                    <a:pt x="24" y="14"/>
                    <a:pt x="32" y="20"/>
                    <a:pt x="41" y="25"/>
                  </a:cubicBezTo>
                  <a:cubicBezTo>
                    <a:pt x="43" y="25"/>
                    <a:pt x="45" y="25"/>
                    <a:pt x="48" y="25"/>
                  </a:cubicBezTo>
                  <a:cubicBezTo>
                    <a:pt x="63" y="36"/>
                    <a:pt x="76" y="30"/>
                    <a:pt x="88" y="21"/>
                  </a:cubicBezTo>
                  <a:cubicBezTo>
                    <a:pt x="91" y="19"/>
                    <a:pt x="93" y="16"/>
                    <a:pt x="95" y="14"/>
                  </a:cubicBezTo>
                  <a:cubicBezTo>
                    <a:pt x="103" y="14"/>
                    <a:pt x="112" y="0"/>
                    <a:pt x="117" y="17"/>
                  </a:cubicBezTo>
                  <a:cubicBezTo>
                    <a:pt x="116" y="30"/>
                    <a:pt x="122" y="42"/>
                    <a:pt x="124" y="54"/>
                  </a:cubicBezTo>
                  <a:close/>
                </a:path>
              </a:pathLst>
            </a:custGeom>
            <a:solidFill>
              <a:srgbClr val="F8C5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26">
              <a:extLst>
                <a:ext uri="{FF2B5EF4-FFF2-40B4-BE49-F238E27FC236}">
                  <a16:creationId xmlns:a16="http://schemas.microsoft.com/office/drawing/2014/main" id="{5D6DE567-541E-4635-A9B7-EC7DB2033312}"/>
                </a:ext>
              </a:extLst>
            </p:cNvPr>
            <p:cNvSpPr>
              <a:spLocks/>
            </p:cNvSpPr>
            <p:nvPr/>
          </p:nvSpPr>
          <p:spPr bwMode="auto">
            <a:xfrm>
              <a:off x="8676311" y="3100603"/>
              <a:ext cx="251471" cy="252598"/>
            </a:xfrm>
            <a:custGeom>
              <a:avLst/>
              <a:gdLst>
                <a:gd name="T0" fmla="*/ 21 w 109"/>
                <a:gd name="T1" fmla="*/ 99 h 110"/>
                <a:gd name="T2" fmla="*/ 18 w 109"/>
                <a:gd name="T3" fmla="*/ 95 h 110"/>
                <a:gd name="T4" fmla="*/ 13 w 109"/>
                <a:gd name="T5" fmla="*/ 65 h 110"/>
                <a:gd name="T6" fmla="*/ 27 w 109"/>
                <a:gd name="T7" fmla="*/ 74 h 110"/>
                <a:gd name="T8" fmla="*/ 59 w 109"/>
                <a:gd name="T9" fmla="*/ 88 h 110"/>
                <a:gd name="T10" fmla="*/ 82 w 109"/>
                <a:gd name="T11" fmla="*/ 69 h 110"/>
                <a:gd name="T12" fmla="*/ 68 w 109"/>
                <a:gd name="T13" fmla="*/ 34 h 110"/>
                <a:gd name="T14" fmla="*/ 36 w 109"/>
                <a:gd name="T15" fmla="*/ 35 h 110"/>
                <a:gd name="T16" fmla="*/ 32 w 109"/>
                <a:gd name="T17" fmla="*/ 38 h 110"/>
                <a:gd name="T18" fmla="*/ 21 w 109"/>
                <a:gd name="T19" fmla="*/ 54 h 110"/>
                <a:gd name="T20" fmla="*/ 9 w 109"/>
                <a:gd name="T21" fmla="*/ 59 h 110"/>
                <a:gd name="T22" fmla="*/ 7 w 109"/>
                <a:gd name="T23" fmla="*/ 55 h 110"/>
                <a:gd name="T24" fmla="*/ 4 w 109"/>
                <a:gd name="T25" fmla="*/ 37 h 110"/>
                <a:gd name="T26" fmla="*/ 4 w 109"/>
                <a:gd name="T27" fmla="*/ 31 h 110"/>
                <a:gd name="T28" fmla="*/ 8 w 109"/>
                <a:gd name="T29" fmla="*/ 6 h 110"/>
                <a:gd name="T30" fmla="*/ 39 w 109"/>
                <a:gd name="T31" fmla="*/ 1 h 110"/>
                <a:gd name="T32" fmla="*/ 45 w 109"/>
                <a:gd name="T33" fmla="*/ 0 h 110"/>
                <a:gd name="T34" fmla="*/ 68 w 109"/>
                <a:gd name="T35" fmla="*/ 10 h 110"/>
                <a:gd name="T36" fmla="*/ 81 w 109"/>
                <a:gd name="T37" fmla="*/ 19 h 110"/>
                <a:gd name="T38" fmla="*/ 100 w 109"/>
                <a:gd name="T39" fmla="*/ 81 h 110"/>
                <a:gd name="T40" fmla="*/ 47 w 109"/>
                <a:gd name="T41" fmla="*/ 106 h 110"/>
                <a:gd name="T42" fmla="*/ 21 w 109"/>
                <a:gd name="T43" fmla="*/ 9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110">
                  <a:moveTo>
                    <a:pt x="21" y="99"/>
                  </a:moveTo>
                  <a:cubicBezTo>
                    <a:pt x="20" y="97"/>
                    <a:pt x="19" y="96"/>
                    <a:pt x="18" y="95"/>
                  </a:cubicBezTo>
                  <a:cubicBezTo>
                    <a:pt x="18" y="85"/>
                    <a:pt x="6" y="77"/>
                    <a:pt x="13" y="65"/>
                  </a:cubicBezTo>
                  <a:cubicBezTo>
                    <a:pt x="21" y="62"/>
                    <a:pt x="23" y="70"/>
                    <a:pt x="27" y="74"/>
                  </a:cubicBezTo>
                  <a:cubicBezTo>
                    <a:pt x="36" y="83"/>
                    <a:pt x="47" y="89"/>
                    <a:pt x="59" y="88"/>
                  </a:cubicBezTo>
                  <a:cubicBezTo>
                    <a:pt x="70" y="88"/>
                    <a:pt x="80" y="80"/>
                    <a:pt x="82" y="69"/>
                  </a:cubicBezTo>
                  <a:cubicBezTo>
                    <a:pt x="85" y="55"/>
                    <a:pt x="81" y="41"/>
                    <a:pt x="68" y="34"/>
                  </a:cubicBezTo>
                  <a:cubicBezTo>
                    <a:pt x="58" y="29"/>
                    <a:pt x="46" y="20"/>
                    <a:pt x="36" y="35"/>
                  </a:cubicBezTo>
                  <a:cubicBezTo>
                    <a:pt x="35" y="36"/>
                    <a:pt x="34" y="37"/>
                    <a:pt x="32" y="38"/>
                  </a:cubicBezTo>
                  <a:cubicBezTo>
                    <a:pt x="25" y="41"/>
                    <a:pt x="21" y="46"/>
                    <a:pt x="21" y="54"/>
                  </a:cubicBezTo>
                  <a:cubicBezTo>
                    <a:pt x="21" y="62"/>
                    <a:pt x="16" y="65"/>
                    <a:pt x="9" y="59"/>
                  </a:cubicBezTo>
                  <a:cubicBezTo>
                    <a:pt x="8" y="58"/>
                    <a:pt x="8" y="56"/>
                    <a:pt x="7" y="55"/>
                  </a:cubicBezTo>
                  <a:cubicBezTo>
                    <a:pt x="6" y="49"/>
                    <a:pt x="6" y="43"/>
                    <a:pt x="4" y="37"/>
                  </a:cubicBezTo>
                  <a:cubicBezTo>
                    <a:pt x="4" y="35"/>
                    <a:pt x="4" y="33"/>
                    <a:pt x="4" y="31"/>
                  </a:cubicBezTo>
                  <a:cubicBezTo>
                    <a:pt x="8" y="23"/>
                    <a:pt x="0" y="13"/>
                    <a:pt x="8" y="6"/>
                  </a:cubicBezTo>
                  <a:cubicBezTo>
                    <a:pt x="21" y="21"/>
                    <a:pt x="30" y="7"/>
                    <a:pt x="39" y="1"/>
                  </a:cubicBezTo>
                  <a:cubicBezTo>
                    <a:pt x="41" y="1"/>
                    <a:pt x="43" y="0"/>
                    <a:pt x="45" y="0"/>
                  </a:cubicBezTo>
                  <a:cubicBezTo>
                    <a:pt x="54" y="1"/>
                    <a:pt x="61" y="5"/>
                    <a:pt x="68" y="10"/>
                  </a:cubicBezTo>
                  <a:cubicBezTo>
                    <a:pt x="71" y="14"/>
                    <a:pt x="76" y="16"/>
                    <a:pt x="81" y="19"/>
                  </a:cubicBezTo>
                  <a:cubicBezTo>
                    <a:pt x="100" y="32"/>
                    <a:pt x="109" y="60"/>
                    <a:pt x="100" y="81"/>
                  </a:cubicBezTo>
                  <a:cubicBezTo>
                    <a:pt x="92" y="101"/>
                    <a:pt x="72" y="110"/>
                    <a:pt x="47" y="106"/>
                  </a:cubicBezTo>
                  <a:cubicBezTo>
                    <a:pt x="38" y="104"/>
                    <a:pt x="30" y="101"/>
                    <a:pt x="21" y="99"/>
                  </a:cubicBezTo>
                  <a:close/>
                </a:path>
              </a:pathLst>
            </a:custGeom>
            <a:solidFill>
              <a:srgbClr val="FBD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Freeform 27">
              <a:extLst>
                <a:ext uri="{FF2B5EF4-FFF2-40B4-BE49-F238E27FC236}">
                  <a16:creationId xmlns:a16="http://schemas.microsoft.com/office/drawing/2014/main" id="{36F90464-D9B8-4144-B1F1-19CD5A9DBF08}"/>
                </a:ext>
              </a:extLst>
            </p:cNvPr>
            <p:cNvSpPr>
              <a:spLocks/>
            </p:cNvSpPr>
            <p:nvPr/>
          </p:nvSpPr>
          <p:spPr bwMode="auto">
            <a:xfrm>
              <a:off x="9489361" y="5098834"/>
              <a:ext cx="170278" cy="241321"/>
            </a:xfrm>
            <a:custGeom>
              <a:avLst/>
              <a:gdLst>
                <a:gd name="T0" fmla="*/ 53 w 74"/>
                <a:gd name="T1" fmla="*/ 10 h 105"/>
                <a:gd name="T2" fmla="*/ 71 w 74"/>
                <a:gd name="T3" fmla="*/ 61 h 105"/>
                <a:gd name="T4" fmla="*/ 61 w 74"/>
                <a:gd name="T5" fmla="*/ 74 h 105"/>
                <a:gd name="T6" fmla="*/ 2 w 74"/>
                <a:gd name="T7" fmla="*/ 105 h 105"/>
                <a:gd name="T8" fmla="*/ 0 w 74"/>
                <a:gd name="T9" fmla="*/ 100 h 105"/>
                <a:gd name="T10" fmla="*/ 26 w 74"/>
                <a:gd name="T11" fmla="*/ 76 h 105"/>
                <a:gd name="T12" fmla="*/ 28 w 74"/>
                <a:gd name="T13" fmla="*/ 41 h 105"/>
                <a:gd name="T14" fmla="*/ 28 w 74"/>
                <a:gd name="T15" fmla="*/ 31 h 105"/>
                <a:gd name="T16" fmla="*/ 40 w 74"/>
                <a:gd name="T17" fmla="*/ 9 h 105"/>
                <a:gd name="T18" fmla="*/ 53 w 74"/>
                <a:gd name="T19" fmla="*/ 1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05">
                  <a:moveTo>
                    <a:pt x="53" y="10"/>
                  </a:moveTo>
                  <a:cubicBezTo>
                    <a:pt x="64" y="26"/>
                    <a:pt x="63" y="45"/>
                    <a:pt x="71" y="61"/>
                  </a:cubicBezTo>
                  <a:cubicBezTo>
                    <a:pt x="74" y="68"/>
                    <a:pt x="69" y="74"/>
                    <a:pt x="61" y="74"/>
                  </a:cubicBezTo>
                  <a:cubicBezTo>
                    <a:pt x="43" y="87"/>
                    <a:pt x="25" y="101"/>
                    <a:pt x="2" y="105"/>
                  </a:cubicBezTo>
                  <a:cubicBezTo>
                    <a:pt x="1" y="103"/>
                    <a:pt x="0" y="102"/>
                    <a:pt x="0" y="100"/>
                  </a:cubicBezTo>
                  <a:cubicBezTo>
                    <a:pt x="4" y="87"/>
                    <a:pt x="19" y="86"/>
                    <a:pt x="26" y="76"/>
                  </a:cubicBezTo>
                  <a:cubicBezTo>
                    <a:pt x="32" y="65"/>
                    <a:pt x="30" y="53"/>
                    <a:pt x="28" y="41"/>
                  </a:cubicBezTo>
                  <a:cubicBezTo>
                    <a:pt x="27" y="38"/>
                    <a:pt x="27" y="34"/>
                    <a:pt x="28" y="31"/>
                  </a:cubicBezTo>
                  <a:cubicBezTo>
                    <a:pt x="31" y="23"/>
                    <a:pt x="36" y="16"/>
                    <a:pt x="40" y="9"/>
                  </a:cubicBezTo>
                  <a:cubicBezTo>
                    <a:pt x="45" y="0"/>
                    <a:pt x="49" y="6"/>
                    <a:pt x="53" y="1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 name="Freeform 28">
              <a:extLst>
                <a:ext uri="{FF2B5EF4-FFF2-40B4-BE49-F238E27FC236}">
                  <a16:creationId xmlns:a16="http://schemas.microsoft.com/office/drawing/2014/main" id="{CC833A6C-10F4-4B53-B5F2-770415754EE7}"/>
                </a:ext>
              </a:extLst>
            </p:cNvPr>
            <p:cNvSpPr>
              <a:spLocks/>
            </p:cNvSpPr>
            <p:nvPr/>
          </p:nvSpPr>
          <p:spPr bwMode="auto">
            <a:xfrm>
              <a:off x="8724801" y="3111880"/>
              <a:ext cx="214257" cy="266130"/>
            </a:xfrm>
            <a:custGeom>
              <a:avLst/>
              <a:gdLst>
                <a:gd name="T0" fmla="*/ 0 w 93"/>
                <a:gd name="T1" fmla="*/ 94 h 116"/>
                <a:gd name="T2" fmla="*/ 20 w 93"/>
                <a:gd name="T3" fmla="*/ 94 h 116"/>
                <a:gd name="T4" fmla="*/ 76 w 93"/>
                <a:gd name="T5" fmla="*/ 73 h 116"/>
                <a:gd name="T6" fmla="*/ 52 w 93"/>
                <a:gd name="T7" fmla="*/ 16 h 116"/>
                <a:gd name="T8" fmla="*/ 44 w 93"/>
                <a:gd name="T9" fmla="*/ 5 h 116"/>
                <a:gd name="T10" fmla="*/ 43 w 93"/>
                <a:gd name="T11" fmla="*/ 3 h 116"/>
                <a:gd name="T12" fmla="*/ 44 w 93"/>
                <a:gd name="T13" fmla="*/ 1 h 116"/>
                <a:gd name="T14" fmla="*/ 54 w 93"/>
                <a:gd name="T15" fmla="*/ 3 h 116"/>
                <a:gd name="T16" fmla="*/ 66 w 93"/>
                <a:gd name="T17" fmla="*/ 9 h 116"/>
                <a:gd name="T18" fmla="*/ 85 w 93"/>
                <a:gd name="T19" fmla="*/ 36 h 116"/>
                <a:gd name="T20" fmla="*/ 77 w 93"/>
                <a:gd name="T21" fmla="*/ 95 h 116"/>
                <a:gd name="T22" fmla="*/ 25 w 93"/>
                <a:gd name="T23" fmla="*/ 108 h 116"/>
                <a:gd name="T24" fmla="*/ 11 w 93"/>
                <a:gd name="T25" fmla="*/ 112 h 116"/>
                <a:gd name="T26" fmla="*/ 0 w 93"/>
                <a:gd name="T27"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116">
                  <a:moveTo>
                    <a:pt x="0" y="94"/>
                  </a:moveTo>
                  <a:cubicBezTo>
                    <a:pt x="7" y="88"/>
                    <a:pt x="14" y="92"/>
                    <a:pt x="20" y="94"/>
                  </a:cubicBezTo>
                  <a:cubicBezTo>
                    <a:pt x="46" y="102"/>
                    <a:pt x="68" y="93"/>
                    <a:pt x="76" y="73"/>
                  </a:cubicBezTo>
                  <a:cubicBezTo>
                    <a:pt x="84" y="53"/>
                    <a:pt x="74" y="28"/>
                    <a:pt x="52" y="16"/>
                  </a:cubicBezTo>
                  <a:cubicBezTo>
                    <a:pt x="48" y="14"/>
                    <a:pt x="45" y="11"/>
                    <a:pt x="44" y="5"/>
                  </a:cubicBezTo>
                  <a:cubicBezTo>
                    <a:pt x="43" y="4"/>
                    <a:pt x="43" y="3"/>
                    <a:pt x="43" y="3"/>
                  </a:cubicBezTo>
                  <a:cubicBezTo>
                    <a:pt x="44" y="2"/>
                    <a:pt x="44" y="1"/>
                    <a:pt x="44" y="1"/>
                  </a:cubicBezTo>
                  <a:cubicBezTo>
                    <a:pt x="48" y="0"/>
                    <a:pt x="51" y="1"/>
                    <a:pt x="54" y="3"/>
                  </a:cubicBezTo>
                  <a:cubicBezTo>
                    <a:pt x="58" y="5"/>
                    <a:pt x="64" y="5"/>
                    <a:pt x="66" y="9"/>
                  </a:cubicBezTo>
                  <a:cubicBezTo>
                    <a:pt x="73" y="18"/>
                    <a:pt x="80" y="26"/>
                    <a:pt x="85" y="36"/>
                  </a:cubicBezTo>
                  <a:cubicBezTo>
                    <a:pt x="93" y="56"/>
                    <a:pt x="92" y="79"/>
                    <a:pt x="77" y="95"/>
                  </a:cubicBezTo>
                  <a:cubicBezTo>
                    <a:pt x="63" y="110"/>
                    <a:pt x="46" y="116"/>
                    <a:pt x="25" y="108"/>
                  </a:cubicBezTo>
                  <a:cubicBezTo>
                    <a:pt x="20" y="107"/>
                    <a:pt x="13" y="101"/>
                    <a:pt x="11" y="112"/>
                  </a:cubicBezTo>
                  <a:cubicBezTo>
                    <a:pt x="7" y="106"/>
                    <a:pt x="4" y="100"/>
                    <a:pt x="0" y="94"/>
                  </a:cubicBezTo>
                  <a:close/>
                </a:path>
              </a:pathLst>
            </a:custGeom>
            <a:solidFill>
              <a:srgbClr val="FCDF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 name="Freeform 29">
              <a:extLst>
                <a:ext uri="{FF2B5EF4-FFF2-40B4-BE49-F238E27FC236}">
                  <a16:creationId xmlns:a16="http://schemas.microsoft.com/office/drawing/2014/main" id="{59F73CFE-5BCF-4C62-8DE3-502E75CD1707}"/>
                </a:ext>
              </a:extLst>
            </p:cNvPr>
            <p:cNvSpPr>
              <a:spLocks/>
            </p:cNvSpPr>
            <p:nvPr/>
          </p:nvSpPr>
          <p:spPr bwMode="auto">
            <a:xfrm>
              <a:off x="9281870" y="5269113"/>
              <a:ext cx="347322" cy="164640"/>
            </a:xfrm>
            <a:custGeom>
              <a:avLst/>
              <a:gdLst>
                <a:gd name="T0" fmla="*/ 92 w 151"/>
                <a:gd name="T1" fmla="*/ 29 h 72"/>
                <a:gd name="T2" fmla="*/ 151 w 151"/>
                <a:gd name="T3" fmla="*/ 0 h 72"/>
                <a:gd name="T4" fmla="*/ 150 w 151"/>
                <a:gd name="T5" fmla="*/ 18 h 72"/>
                <a:gd name="T6" fmla="*/ 150 w 151"/>
                <a:gd name="T7" fmla="*/ 19 h 72"/>
                <a:gd name="T8" fmla="*/ 148 w 151"/>
                <a:gd name="T9" fmla="*/ 22 h 72"/>
                <a:gd name="T10" fmla="*/ 129 w 151"/>
                <a:gd name="T11" fmla="*/ 18 h 72"/>
                <a:gd name="T12" fmla="*/ 18 w 151"/>
                <a:gd name="T13" fmla="*/ 66 h 72"/>
                <a:gd name="T14" fmla="*/ 0 w 151"/>
                <a:gd name="T15" fmla="*/ 65 h 72"/>
                <a:gd name="T16" fmla="*/ 1 w 151"/>
                <a:gd name="T17" fmla="*/ 63 h 72"/>
                <a:gd name="T18" fmla="*/ 53 w 151"/>
                <a:gd name="T19" fmla="*/ 42 h 72"/>
                <a:gd name="T20" fmla="*/ 92 w 151"/>
                <a:gd name="T2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72">
                  <a:moveTo>
                    <a:pt x="92" y="29"/>
                  </a:moveTo>
                  <a:cubicBezTo>
                    <a:pt x="114" y="24"/>
                    <a:pt x="131" y="9"/>
                    <a:pt x="151" y="0"/>
                  </a:cubicBezTo>
                  <a:cubicBezTo>
                    <a:pt x="151" y="6"/>
                    <a:pt x="151" y="12"/>
                    <a:pt x="150" y="18"/>
                  </a:cubicBezTo>
                  <a:cubicBezTo>
                    <a:pt x="150" y="18"/>
                    <a:pt x="150" y="19"/>
                    <a:pt x="150" y="19"/>
                  </a:cubicBezTo>
                  <a:cubicBezTo>
                    <a:pt x="149" y="20"/>
                    <a:pt x="149" y="21"/>
                    <a:pt x="148" y="22"/>
                  </a:cubicBezTo>
                  <a:cubicBezTo>
                    <a:pt x="145" y="5"/>
                    <a:pt x="136" y="14"/>
                    <a:pt x="129" y="18"/>
                  </a:cubicBezTo>
                  <a:cubicBezTo>
                    <a:pt x="94" y="39"/>
                    <a:pt x="56" y="54"/>
                    <a:pt x="18" y="66"/>
                  </a:cubicBezTo>
                  <a:cubicBezTo>
                    <a:pt x="12" y="68"/>
                    <a:pt x="5" y="72"/>
                    <a:pt x="0" y="65"/>
                  </a:cubicBezTo>
                  <a:cubicBezTo>
                    <a:pt x="0" y="65"/>
                    <a:pt x="1" y="64"/>
                    <a:pt x="1" y="63"/>
                  </a:cubicBezTo>
                  <a:cubicBezTo>
                    <a:pt x="19" y="57"/>
                    <a:pt x="35" y="47"/>
                    <a:pt x="53" y="42"/>
                  </a:cubicBezTo>
                  <a:cubicBezTo>
                    <a:pt x="67" y="41"/>
                    <a:pt x="77" y="30"/>
                    <a:pt x="92" y="29"/>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 name="Freeform 30">
              <a:extLst>
                <a:ext uri="{FF2B5EF4-FFF2-40B4-BE49-F238E27FC236}">
                  <a16:creationId xmlns:a16="http://schemas.microsoft.com/office/drawing/2014/main" id="{20FE0ADC-6B17-42EA-B1F9-ED5EFC1BD3D6}"/>
                </a:ext>
              </a:extLst>
            </p:cNvPr>
            <p:cNvSpPr>
              <a:spLocks/>
            </p:cNvSpPr>
            <p:nvPr/>
          </p:nvSpPr>
          <p:spPr bwMode="auto">
            <a:xfrm>
              <a:off x="8846589" y="3756907"/>
              <a:ext cx="112767" cy="191704"/>
            </a:xfrm>
            <a:custGeom>
              <a:avLst/>
              <a:gdLst>
                <a:gd name="T0" fmla="*/ 46 w 49"/>
                <a:gd name="T1" fmla="*/ 83 h 83"/>
                <a:gd name="T2" fmla="*/ 2 w 49"/>
                <a:gd name="T3" fmla="*/ 17 h 83"/>
                <a:gd name="T4" fmla="*/ 6 w 49"/>
                <a:gd name="T5" fmla="*/ 10 h 83"/>
                <a:gd name="T6" fmla="*/ 10 w 49"/>
                <a:gd name="T7" fmla="*/ 3 h 83"/>
                <a:gd name="T8" fmla="*/ 17 w 49"/>
                <a:gd name="T9" fmla="*/ 2 h 83"/>
                <a:gd name="T10" fmla="*/ 46 w 49"/>
                <a:gd name="T11" fmla="*/ 73 h 83"/>
                <a:gd name="T12" fmla="*/ 46 w 49"/>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49" h="83">
                  <a:moveTo>
                    <a:pt x="46" y="83"/>
                  </a:moveTo>
                  <a:cubicBezTo>
                    <a:pt x="26" y="65"/>
                    <a:pt x="8" y="45"/>
                    <a:pt x="2" y="17"/>
                  </a:cubicBezTo>
                  <a:cubicBezTo>
                    <a:pt x="0" y="13"/>
                    <a:pt x="4" y="12"/>
                    <a:pt x="6" y="10"/>
                  </a:cubicBezTo>
                  <a:cubicBezTo>
                    <a:pt x="7" y="7"/>
                    <a:pt x="9" y="5"/>
                    <a:pt x="10" y="3"/>
                  </a:cubicBezTo>
                  <a:cubicBezTo>
                    <a:pt x="12" y="1"/>
                    <a:pt x="15" y="0"/>
                    <a:pt x="17" y="2"/>
                  </a:cubicBezTo>
                  <a:cubicBezTo>
                    <a:pt x="20" y="28"/>
                    <a:pt x="30" y="52"/>
                    <a:pt x="46" y="73"/>
                  </a:cubicBezTo>
                  <a:cubicBezTo>
                    <a:pt x="49" y="76"/>
                    <a:pt x="49" y="79"/>
                    <a:pt x="46" y="83"/>
                  </a:cubicBezTo>
                  <a:close/>
                </a:path>
              </a:pathLst>
            </a:custGeom>
            <a:solidFill>
              <a:srgbClr val="C7D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 name="Freeform 31">
              <a:extLst>
                <a:ext uri="{FF2B5EF4-FFF2-40B4-BE49-F238E27FC236}">
                  <a16:creationId xmlns:a16="http://schemas.microsoft.com/office/drawing/2014/main" id="{98DB273D-764C-40F5-946C-F7B3FD70ACBC}"/>
                </a:ext>
              </a:extLst>
            </p:cNvPr>
            <p:cNvSpPr>
              <a:spLocks/>
            </p:cNvSpPr>
            <p:nvPr/>
          </p:nvSpPr>
          <p:spPr bwMode="auto">
            <a:xfrm>
              <a:off x="9560404" y="2708174"/>
              <a:ext cx="43979" cy="137576"/>
            </a:xfrm>
            <a:custGeom>
              <a:avLst/>
              <a:gdLst>
                <a:gd name="T0" fmla="*/ 14 w 19"/>
                <a:gd name="T1" fmla="*/ 60 h 60"/>
                <a:gd name="T2" fmla="*/ 0 w 19"/>
                <a:gd name="T3" fmla="*/ 0 h 60"/>
                <a:gd name="T4" fmla="*/ 18 w 19"/>
                <a:gd name="T5" fmla="*/ 24 h 60"/>
                <a:gd name="T6" fmla="*/ 14 w 19"/>
                <a:gd name="T7" fmla="*/ 60 h 60"/>
              </a:gdLst>
              <a:ahLst/>
              <a:cxnLst>
                <a:cxn ang="0">
                  <a:pos x="T0" y="T1"/>
                </a:cxn>
                <a:cxn ang="0">
                  <a:pos x="T2" y="T3"/>
                </a:cxn>
                <a:cxn ang="0">
                  <a:pos x="T4" y="T5"/>
                </a:cxn>
                <a:cxn ang="0">
                  <a:pos x="T6" y="T7"/>
                </a:cxn>
              </a:cxnLst>
              <a:rect l="0" t="0" r="r" b="b"/>
              <a:pathLst>
                <a:path w="19" h="60">
                  <a:moveTo>
                    <a:pt x="14" y="60"/>
                  </a:moveTo>
                  <a:cubicBezTo>
                    <a:pt x="7" y="41"/>
                    <a:pt x="3" y="22"/>
                    <a:pt x="0" y="0"/>
                  </a:cubicBezTo>
                  <a:cubicBezTo>
                    <a:pt x="11" y="6"/>
                    <a:pt x="10" y="18"/>
                    <a:pt x="18" y="24"/>
                  </a:cubicBezTo>
                  <a:cubicBezTo>
                    <a:pt x="19" y="36"/>
                    <a:pt x="16" y="48"/>
                    <a:pt x="14" y="60"/>
                  </a:cubicBezTo>
                  <a:close/>
                </a:path>
              </a:pathLst>
            </a:custGeom>
            <a:solidFill>
              <a:srgbClr val="2F26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 name="Freeform 32">
              <a:extLst>
                <a:ext uri="{FF2B5EF4-FFF2-40B4-BE49-F238E27FC236}">
                  <a16:creationId xmlns:a16="http://schemas.microsoft.com/office/drawing/2014/main" id="{A2F4ED83-B950-4CE4-86B5-B8424EF0C134}"/>
                </a:ext>
              </a:extLst>
            </p:cNvPr>
            <p:cNvSpPr>
              <a:spLocks/>
            </p:cNvSpPr>
            <p:nvPr/>
          </p:nvSpPr>
          <p:spPr bwMode="auto">
            <a:xfrm>
              <a:off x="9500637" y="5074025"/>
              <a:ext cx="115022" cy="178172"/>
            </a:xfrm>
            <a:custGeom>
              <a:avLst/>
              <a:gdLst>
                <a:gd name="T0" fmla="*/ 48 w 50"/>
                <a:gd name="T1" fmla="*/ 21 h 78"/>
                <a:gd name="T2" fmla="*/ 26 w 50"/>
                <a:gd name="T3" fmla="*/ 41 h 78"/>
                <a:gd name="T4" fmla="*/ 2 w 50"/>
                <a:gd name="T5" fmla="*/ 78 h 78"/>
                <a:gd name="T6" fmla="*/ 0 w 50"/>
                <a:gd name="T7" fmla="*/ 77 h 78"/>
                <a:gd name="T8" fmla="*/ 48 w 50"/>
                <a:gd name="T9" fmla="*/ 0 h 78"/>
                <a:gd name="T10" fmla="*/ 48 w 50"/>
                <a:gd name="T11" fmla="*/ 21 h 78"/>
              </a:gdLst>
              <a:ahLst/>
              <a:cxnLst>
                <a:cxn ang="0">
                  <a:pos x="T0" y="T1"/>
                </a:cxn>
                <a:cxn ang="0">
                  <a:pos x="T2" y="T3"/>
                </a:cxn>
                <a:cxn ang="0">
                  <a:pos x="T4" y="T5"/>
                </a:cxn>
                <a:cxn ang="0">
                  <a:pos x="T6" y="T7"/>
                </a:cxn>
                <a:cxn ang="0">
                  <a:pos x="T8" y="T9"/>
                </a:cxn>
                <a:cxn ang="0">
                  <a:pos x="T10" y="T11"/>
                </a:cxn>
              </a:cxnLst>
              <a:rect l="0" t="0" r="r" b="b"/>
              <a:pathLst>
                <a:path w="50" h="78">
                  <a:moveTo>
                    <a:pt x="48" y="21"/>
                  </a:moveTo>
                  <a:cubicBezTo>
                    <a:pt x="31" y="17"/>
                    <a:pt x="32" y="33"/>
                    <a:pt x="26" y="41"/>
                  </a:cubicBezTo>
                  <a:cubicBezTo>
                    <a:pt x="20" y="55"/>
                    <a:pt x="17" y="70"/>
                    <a:pt x="2" y="78"/>
                  </a:cubicBezTo>
                  <a:cubicBezTo>
                    <a:pt x="2" y="78"/>
                    <a:pt x="1" y="78"/>
                    <a:pt x="0" y="77"/>
                  </a:cubicBezTo>
                  <a:cubicBezTo>
                    <a:pt x="13" y="50"/>
                    <a:pt x="26" y="22"/>
                    <a:pt x="48" y="0"/>
                  </a:cubicBezTo>
                  <a:cubicBezTo>
                    <a:pt x="43" y="7"/>
                    <a:pt x="50" y="14"/>
                    <a:pt x="48" y="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5" name="Freeform 33">
              <a:extLst>
                <a:ext uri="{FF2B5EF4-FFF2-40B4-BE49-F238E27FC236}">
                  <a16:creationId xmlns:a16="http://schemas.microsoft.com/office/drawing/2014/main" id="{28E54867-D9DD-4E5C-81EE-3C693B3F1F94}"/>
                </a:ext>
              </a:extLst>
            </p:cNvPr>
            <p:cNvSpPr>
              <a:spLocks/>
            </p:cNvSpPr>
            <p:nvPr/>
          </p:nvSpPr>
          <p:spPr bwMode="auto">
            <a:xfrm>
              <a:off x="9231124" y="3771567"/>
              <a:ext cx="101490" cy="153363"/>
            </a:xfrm>
            <a:custGeom>
              <a:avLst/>
              <a:gdLst>
                <a:gd name="T0" fmla="*/ 0 w 44"/>
                <a:gd name="T1" fmla="*/ 67 h 67"/>
                <a:gd name="T2" fmla="*/ 28 w 44"/>
                <a:gd name="T3" fmla="*/ 21 h 67"/>
                <a:gd name="T4" fmla="*/ 25 w 44"/>
                <a:gd name="T5" fmla="*/ 3 h 67"/>
                <a:gd name="T6" fmla="*/ 44 w 44"/>
                <a:gd name="T7" fmla="*/ 10 h 67"/>
                <a:gd name="T8" fmla="*/ 0 w 44"/>
                <a:gd name="T9" fmla="*/ 67 h 67"/>
              </a:gdLst>
              <a:ahLst/>
              <a:cxnLst>
                <a:cxn ang="0">
                  <a:pos x="T0" y="T1"/>
                </a:cxn>
                <a:cxn ang="0">
                  <a:pos x="T2" y="T3"/>
                </a:cxn>
                <a:cxn ang="0">
                  <a:pos x="T4" y="T5"/>
                </a:cxn>
                <a:cxn ang="0">
                  <a:pos x="T6" y="T7"/>
                </a:cxn>
                <a:cxn ang="0">
                  <a:pos x="T8" y="T9"/>
                </a:cxn>
              </a:cxnLst>
              <a:rect l="0" t="0" r="r" b="b"/>
              <a:pathLst>
                <a:path w="44" h="67">
                  <a:moveTo>
                    <a:pt x="0" y="67"/>
                  </a:moveTo>
                  <a:cubicBezTo>
                    <a:pt x="5" y="49"/>
                    <a:pt x="18" y="35"/>
                    <a:pt x="28" y="21"/>
                  </a:cubicBezTo>
                  <a:cubicBezTo>
                    <a:pt x="34" y="12"/>
                    <a:pt x="30" y="9"/>
                    <a:pt x="25" y="3"/>
                  </a:cubicBezTo>
                  <a:cubicBezTo>
                    <a:pt x="34" y="0"/>
                    <a:pt x="38" y="6"/>
                    <a:pt x="44" y="10"/>
                  </a:cubicBezTo>
                  <a:cubicBezTo>
                    <a:pt x="28" y="28"/>
                    <a:pt x="19" y="51"/>
                    <a:pt x="0" y="67"/>
                  </a:cubicBezTo>
                  <a:close/>
                </a:path>
              </a:pathLst>
            </a:custGeom>
            <a:solidFill>
              <a:srgbClr val="BCC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6" name="Freeform 36">
              <a:extLst>
                <a:ext uri="{FF2B5EF4-FFF2-40B4-BE49-F238E27FC236}">
                  <a16:creationId xmlns:a16="http://schemas.microsoft.com/office/drawing/2014/main" id="{7DE3EC7E-882D-44FC-9B24-CD1D05A634F7}"/>
                </a:ext>
              </a:extLst>
            </p:cNvPr>
            <p:cNvSpPr>
              <a:spLocks/>
            </p:cNvSpPr>
            <p:nvPr/>
          </p:nvSpPr>
          <p:spPr bwMode="auto">
            <a:xfrm>
              <a:off x="8683077" y="3244945"/>
              <a:ext cx="48490" cy="73299"/>
            </a:xfrm>
            <a:custGeom>
              <a:avLst/>
              <a:gdLst>
                <a:gd name="T0" fmla="*/ 11 w 21"/>
                <a:gd name="T1" fmla="*/ 2 h 32"/>
                <a:gd name="T2" fmla="*/ 15 w 21"/>
                <a:gd name="T3" fmla="*/ 32 h 32"/>
                <a:gd name="T4" fmla="*/ 0 w 21"/>
                <a:gd name="T5" fmla="*/ 21 h 32"/>
                <a:gd name="T6" fmla="*/ 4 w 21"/>
                <a:gd name="T7" fmla="*/ 2 h 32"/>
                <a:gd name="T8" fmla="*/ 7 w 21"/>
                <a:gd name="T9" fmla="*/ 0 h 32"/>
                <a:gd name="T10" fmla="*/ 11 w 21"/>
                <a:gd name="T11" fmla="*/ 2 h 32"/>
              </a:gdLst>
              <a:ahLst/>
              <a:cxnLst>
                <a:cxn ang="0">
                  <a:pos x="T0" y="T1"/>
                </a:cxn>
                <a:cxn ang="0">
                  <a:pos x="T2" y="T3"/>
                </a:cxn>
                <a:cxn ang="0">
                  <a:pos x="T4" y="T5"/>
                </a:cxn>
                <a:cxn ang="0">
                  <a:pos x="T6" y="T7"/>
                </a:cxn>
                <a:cxn ang="0">
                  <a:pos x="T8" y="T9"/>
                </a:cxn>
                <a:cxn ang="0">
                  <a:pos x="T10" y="T11"/>
                </a:cxn>
              </a:cxnLst>
              <a:rect l="0" t="0" r="r" b="b"/>
              <a:pathLst>
                <a:path w="21" h="32">
                  <a:moveTo>
                    <a:pt x="11" y="2"/>
                  </a:moveTo>
                  <a:cubicBezTo>
                    <a:pt x="9" y="13"/>
                    <a:pt x="21" y="21"/>
                    <a:pt x="15" y="32"/>
                  </a:cubicBezTo>
                  <a:cubicBezTo>
                    <a:pt x="11" y="26"/>
                    <a:pt x="0" y="31"/>
                    <a:pt x="0" y="21"/>
                  </a:cubicBezTo>
                  <a:cubicBezTo>
                    <a:pt x="7" y="16"/>
                    <a:pt x="3" y="9"/>
                    <a:pt x="4" y="2"/>
                  </a:cubicBezTo>
                  <a:cubicBezTo>
                    <a:pt x="5" y="1"/>
                    <a:pt x="6" y="1"/>
                    <a:pt x="7" y="0"/>
                  </a:cubicBezTo>
                  <a:cubicBezTo>
                    <a:pt x="9" y="0"/>
                    <a:pt x="10" y="1"/>
                    <a:pt x="11" y="2"/>
                  </a:cubicBezTo>
                  <a:close/>
                </a:path>
              </a:pathLst>
            </a:custGeom>
            <a:solidFill>
              <a:srgbClr val="F6BA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7" name="Freeform 38">
              <a:extLst>
                <a:ext uri="{FF2B5EF4-FFF2-40B4-BE49-F238E27FC236}">
                  <a16:creationId xmlns:a16="http://schemas.microsoft.com/office/drawing/2014/main" id="{8078816E-0E5A-496D-89C5-5FD259E54884}"/>
                </a:ext>
              </a:extLst>
            </p:cNvPr>
            <p:cNvSpPr>
              <a:spLocks/>
            </p:cNvSpPr>
            <p:nvPr/>
          </p:nvSpPr>
          <p:spPr bwMode="auto">
            <a:xfrm>
              <a:off x="9443126" y="3238179"/>
              <a:ext cx="43979" cy="75554"/>
            </a:xfrm>
            <a:custGeom>
              <a:avLst/>
              <a:gdLst>
                <a:gd name="T0" fmla="*/ 0 w 19"/>
                <a:gd name="T1" fmla="*/ 31 h 33"/>
                <a:gd name="T2" fmla="*/ 0 w 19"/>
                <a:gd name="T3" fmla="*/ 27 h 33"/>
                <a:gd name="T4" fmla="*/ 4 w 19"/>
                <a:gd name="T5" fmla="*/ 12 h 33"/>
                <a:gd name="T6" fmla="*/ 13 w 19"/>
                <a:gd name="T7" fmla="*/ 0 h 33"/>
                <a:gd name="T8" fmla="*/ 18 w 19"/>
                <a:gd name="T9" fmla="*/ 1 h 33"/>
                <a:gd name="T10" fmla="*/ 14 w 19"/>
                <a:gd name="T11" fmla="*/ 23 h 33"/>
                <a:gd name="T12" fmla="*/ 19 w 19"/>
                <a:gd name="T13" fmla="*/ 28 h 33"/>
                <a:gd name="T14" fmla="*/ 0 w 19"/>
                <a:gd name="T15" fmla="*/ 31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3">
                  <a:moveTo>
                    <a:pt x="0" y="31"/>
                  </a:moveTo>
                  <a:cubicBezTo>
                    <a:pt x="0" y="30"/>
                    <a:pt x="0" y="29"/>
                    <a:pt x="0" y="27"/>
                  </a:cubicBezTo>
                  <a:cubicBezTo>
                    <a:pt x="3" y="23"/>
                    <a:pt x="1" y="16"/>
                    <a:pt x="4" y="12"/>
                  </a:cubicBezTo>
                  <a:cubicBezTo>
                    <a:pt x="6" y="7"/>
                    <a:pt x="8" y="2"/>
                    <a:pt x="13" y="0"/>
                  </a:cubicBezTo>
                  <a:cubicBezTo>
                    <a:pt x="15" y="0"/>
                    <a:pt x="16" y="0"/>
                    <a:pt x="18" y="1"/>
                  </a:cubicBezTo>
                  <a:cubicBezTo>
                    <a:pt x="14" y="8"/>
                    <a:pt x="14" y="16"/>
                    <a:pt x="14" y="23"/>
                  </a:cubicBezTo>
                  <a:cubicBezTo>
                    <a:pt x="16" y="25"/>
                    <a:pt x="18" y="25"/>
                    <a:pt x="19" y="28"/>
                  </a:cubicBezTo>
                  <a:cubicBezTo>
                    <a:pt x="13" y="33"/>
                    <a:pt x="6" y="31"/>
                    <a:pt x="0" y="31"/>
                  </a:cubicBezTo>
                  <a:close/>
                </a:path>
              </a:pathLst>
            </a:custGeom>
            <a:solidFill>
              <a:srgbClr val="F8BB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8" name="Freeform 43">
              <a:extLst>
                <a:ext uri="{FF2B5EF4-FFF2-40B4-BE49-F238E27FC236}">
                  <a16:creationId xmlns:a16="http://schemas.microsoft.com/office/drawing/2014/main" id="{88201D8E-18D3-43D6-8E9C-70733A3ABF12}"/>
                </a:ext>
              </a:extLst>
            </p:cNvPr>
            <p:cNvSpPr>
              <a:spLocks/>
            </p:cNvSpPr>
            <p:nvPr/>
          </p:nvSpPr>
          <p:spPr bwMode="auto">
            <a:xfrm>
              <a:off x="8568054" y="5663797"/>
              <a:ext cx="37213" cy="75554"/>
            </a:xfrm>
            <a:custGeom>
              <a:avLst/>
              <a:gdLst>
                <a:gd name="T0" fmla="*/ 2 w 16"/>
                <a:gd name="T1" fmla="*/ 5 h 33"/>
                <a:gd name="T2" fmla="*/ 6 w 16"/>
                <a:gd name="T3" fmla="*/ 0 h 33"/>
                <a:gd name="T4" fmla="*/ 6 w 16"/>
                <a:gd name="T5" fmla="*/ 33 h 33"/>
                <a:gd name="T6" fmla="*/ 2 w 16"/>
                <a:gd name="T7" fmla="*/ 5 h 33"/>
              </a:gdLst>
              <a:ahLst/>
              <a:cxnLst>
                <a:cxn ang="0">
                  <a:pos x="T0" y="T1"/>
                </a:cxn>
                <a:cxn ang="0">
                  <a:pos x="T2" y="T3"/>
                </a:cxn>
                <a:cxn ang="0">
                  <a:pos x="T4" y="T5"/>
                </a:cxn>
                <a:cxn ang="0">
                  <a:pos x="T6" y="T7"/>
                </a:cxn>
              </a:cxnLst>
              <a:rect l="0" t="0" r="r" b="b"/>
              <a:pathLst>
                <a:path w="16" h="33">
                  <a:moveTo>
                    <a:pt x="2" y="5"/>
                  </a:moveTo>
                  <a:cubicBezTo>
                    <a:pt x="3" y="3"/>
                    <a:pt x="5" y="1"/>
                    <a:pt x="6" y="0"/>
                  </a:cubicBezTo>
                  <a:cubicBezTo>
                    <a:pt x="4" y="11"/>
                    <a:pt x="16" y="22"/>
                    <a:pt x="6" y="33"/>
                  </a:cubicBezTo>
                  <a:cubicBezTo>
                    <a:pt x="0" y="24"/>
                    <a:pt x="3" y="14"/>
                    <a:pt x="2" y="5"/>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9" name="Freeform 45">
              <a:extLst>
                <a:ext uri="{FF2B5EF4-FFF2-40B4-BE49-F238E27FC236}">
                  <a16:creationId xmlns:a16="http://schemas.microsoft.com/office/drawing/2014/main" id="{091F112B-FD8B-44FC-855E-AAAD5F056BDF}"/>
                </a:ext>
              </a:extLst>
            </p:cNvPr>
            <p:cNvSpPr>
              <a:spLocks/>
            </p:cNvSpPr>
            <p:nvPr/>
          </p:nvSpPr>
          <p:spPr bwMode="auto">
            <a:xfrm>
              <a:off x="9560404" y="2981070"/>
              <a:ext cx="41724" cy="41724"/>
            </a:xfrm>
            <a:custGeom>
              <a:avLst/>
              <a:gdLst>
                <a:gd name="T0" fmla="*/ 18 w 18"/>
                <a:gd name="T1" fmla="*/ 11 h 18"/>
                <a:gd name="T2" fmla="*/ 0 w 18"/>
                <a:gd name="T3" fmla="*/ 18 h 18"/>
                <a:gd name="T4" fmla="*/ 7 w 18"/>
                <a:gd name="T5" fmla="*/ 0 h 18"/>
                <a:gd name="T6" fmla="*/ 18 w 18"/>
                <a:gd name="T7" fmla="*/ 11 h 18"/>
              </a:gdLst>
              <a:ahLst/>
              <a:cxnLst>
                <a:cxn ang="0">
                  <a:pos x="T0" y="T1"/>
                </a:cxn>
                <a:cxn ang="0">
                  <a:pos x="T2" y="T3"/>
                </a:cxn>
                <a:cxn ang="0">
                  <a:pos x="T4" y="T5"/>
                </a:cxn>
                <a:cxn ang="0">
                  <a:pos x="T6" y="T7"/>
                </a:cxn>
              </a:cxnLst>
              <a:rect l="0" t="0" r="r" b="b"/>
              <a:pathLst>
                <a:path w="18" h="18">
                  <a:moveTo>
                    <a:pt x="18" y="11"/>
                  </a:moveTo>
                  <a:cubicBezTo>
                    <a:pt x="9" y="5"/>
                    <a:pt x="6" y="17"/>
                    <a:pt x="0" y="18"/>
                  </a:cubicBezTo>
                  <a:cubicBezTo>
                    <a:pt x="1" y="12"/>
                    <a:pt x="3" y="6"/>
                    <a:pt x="7" y="0"/>
                  </a:cubicBezTo>
                  <a:cubicBezTo>
                    <a:pt x="11" y="3"/>
                    <a:pt x="17" y="4"/>
                    <a:pt x="18" y="11"/>
                  </a:cubicBezTo>
                  <a:close/>
                </a:path>
              </a:pathLst>
            </a:custGeom>
            <a:solidFill>
              <a:srgbClr val="F9AB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0" name="Freeform 46">
              <a:extLst>
                <a:ext uri="{FF2B5EF4-FFF2-40B4-BE49-F238E27FC236}">
                  <a16:creationId xmlns:a16="http://schemas.microsoft.com/office/drawing/2014/main" id="{AE8C4292-980C-4E53-8338-DF92F86E531E}"/>
                </a:ext>
              </a:extLst>
            </p:cNvPr>
            <p:cNvSpPr>
              <a:spLocks/>
            </p:cNvSpPr>
            <p:nvPr/>
          </p:nvSpPr>
          <p:spPr bwMode="auto">
            <a:xfrm>
              <a:off x="8528586" y="5302943"/>
              <a:ext cx="16915" cy="92469"/>
            </a:xfrm>
            <a:custGeom>
              <a:avLst/>
              <a:gdLst>
                <a:gd name="T0" fmla="*/ 2 w 7"/>
                <a:gd name="T1" fmla="*/ 0 h 40"/>
                <a:gd name="T2" fmla="*/ 2 w 7"/>
                <a:gd name="T3" fmla="*/ 40 h 40"/>
                <a:gd name="T4" fmla="*/ 2 w 7"/>
                <a:gd name="T5" fmla="*/ 0 h 40"/>
              </a:gdLst>
              <a:ahLst/>
              <a:cxnLst>
                <a:cxn ang="0">
                  <a:pos x="T0" y="T1"/>
                </a:cxn>
                <a:cxn ang="0">
                  <a:pos x="T2" y="T3"/>
                </a:cxn>
                <a:cxn ang="0">
                  <a:pos x="T4" y="T5"/>
                </a:cxn>
              </a:cxnLst>
              <a:rect l="0" t="0" r="r" b="b"/>
              <a:pathLst>
                <a:path w="7" h="40">
                  <a:moveTo>
                    <a:pt x="2" y="0"/>
                  </a:moveTo>
                  <a:cubicBezTo>
                    <a:pt x="7" y="13"/>
                    <a:pt x="7" y="26"/>
                    <a:pt x="2" y="40"/>
                  </a:cubicBezTo>
                  <a:cubicBezTo>
                    <a:pt x="0" y="26"/>
                    <a:pt x="0" y="13"/>
                    <a:pt x="2" y="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1" name="Freeform 47">
              <a:extLst>
                <a:ext uri="{FF2B5EF4-FFF2-40B4-BE49-F238E27FC236}">
                  <a16:creationId xmlns:a16="http://schemas.microsoft.com/office/drawing/2014/main" id="{59D4F218-508D-4A00-957D-1F3D28CD5C2E}"/>
                </a:ext>
              </a:extLst>
            </p:cNvPr>
            <p:cNvSpPr>
              <a:spLocks/>
            </p:cNvSpPr>
            <p:nvPr/>
          </p:nvSpPr>
          <p:spPr bwMode="auto">
            <a:xfrm>
              <a:off x="9617915" y="3082560"/>
              <a:ext cx="21426" cy="55256"/>
            </a:xfrm>
            <a:custGeom>
              <a:avLst/>
              <a:gdLst>
                <a:gd name="T0" fmla="*/ 1 w 9"/>
                <a:gd name="T1" fmla="*/ 22 h 24"/>
                <a:gd name="T2" fmla="*/ 4 w 9"/>
                <a:gd name="T3" fmla="*/ 0 h 24"/>
                <a:gd name="T4" fmla="*/ 4 w 9"/>
                <a:gd name="T5" fmla="*/ 22 h 24"/>
                <a:gd name="T6" fmla="*/ 1 w 9"/>
                <a:gd name="T7" fmla="*/ 22 h 24"/>
              </a:gdLst>
              <a:ahLst/>
              <a:cxnLst>
                <a:cxn ang="0">
                  <a:pos x="T0" y="T1"/>
                </a:cxn>
                <a:cxn ang="0">
                  <a:pos x="T2" y="T3"/>
                </a:cxn>
                <a:cxn ang="0">
                  <a:pos x="T4" y="T5"/>
                </a:cxn>
                <a:cxn ang="0">
                  <a:pos x="T6" y="T7"/>
                </a:cxn>
              </a:cxnLst>
              <a:rect l="0" t="0" r="r" b="b"/>
              <a:pathLst>
                <a:path w="9" h="24">
                  <a:moveTo>
                    <a:pt x="1" y="22"/>
                  </a:moveTo>
                  <a:cubicBezTo>
                    <a:pt x="0" y="15"/>
                    <a:pt x="0" y="7"/>
                    <a:pt x="4" y="0"/>
                  </a:cubicBezTo>
                  <a:cubicBezTo>
                    <a:pt x="9" y="7"/>
                    <a:pt x="9" y="15"/>
                    <a:pt x="4" y="22"/>
                  </a:cubicBezTo>
                  <a:cubicBezTo>
                    <a:pt x="3" y="24"/>
                    <a:pt x="2" y="24"/>
                    <a:pt x="1" y="22"/>
                  </a:cubicBezTo>
                  <a:close/>
                </a:path>
              </a:pathLst>
            </a:custGeom>
            <a:solidFill>
              <a:srgbClr val="FBD9CB"/>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2" name="Freeform 55">
              <a:extLst>
                <a:ext uri="{FF2B5EF4-FFF2-40B4-BE49-F238E27FC236}">
                  <a16:creationId xmlns:a16="http://schemas.microsoft.com/office/drawing/2014/main" id="{980702FE-8404-42E5-9BA4-9E79C04B36F5}"/>
                </a:ext>
              </a:extLst>
            </p:cNvPr>
            <p:cNvSpPr>
              <a:spLocks/>
            </p:cNvSpPr>
            <p:nvPr/>
          </p:nvSpPr>
          <p:spPr bwMode="auto">
            <a:xfrm>
              <a:off x="8870270" y="3718566"/>
              <a:ext cx="40596" cy="46235"/>
            </a:xfrm>
            <a:custGeom>
              <a:avLst/>
              <a:gdLst>
                <a:gd name="T0" fmla="*/ 7 w 18"/>
                <a:gd name="T1" fmla="*/ 20 h 20"/>
                <a:gd name="T2" fmla="*/ 0 w 18"/>
                <a:gd name="T3" fmla="*/ 20 h 20"/>
                <a:gd name="T4" fmla="*/ 11 w 18"/>
                <a:gd name="T5" fmla="*/ 1 h 20"/>
                <a:gd name="T6" fmla="*/ 16 w 18"/>
                <a:gd name="T7" fmla="*/ 2 h 20"/>
                <a:gd name="T8" fmla="*/ 7 w 18"/>
                <a:gd name="T9" fmla="*/ 20 h 20"/>
              </a:gdLst>
              <a:ahLst/>
              <a:cxnLst>
                <a:cxn ang="0">
                  <a:pos x="T0" y="T1"/>
                </a:cxn>
                <a:cxn ang="0">
                  <a:pos x="T2" y="T3"/>
                </a:cxn>
                <a:cxn ang="0">
                  <a:pos x="T4" y="T5"/>
                </a:cxn>
                <a:cxn ang="0">
                  <a:pos x="T6" y="T7"/>
                </a:cxn>
                <a:cxn ang="0">
                  <a:pos x="T8" y="T9"/>
                </a:cxn>
              </a:cxnLst>
              <a:rect l="0" t="0" r="r" b="b"/>
              <a:pathLst>
                <a:path w="18" h="20">
                  <a:moveTo>
                    <a:pt x="7" y="20"/>
                  </a:moveTo>
                  <a:cubicBezTo>
                    <a:pt x="5" y="20"/>
                    <a:pt x="2" y="20"/>
                    <a:pt x="0" y="20"/>
                  </a:cubicBezTo>
                  <a:cubicBezTo>
                    <a:pt x="4" y="13"/>
                    <a:pt x="7" y="7"/>
                    <a:pt x="11" y="1"/>
                  </a:cubicBezTo>
                  <a:cubicBezTo>
                    <a:pt x="13" y="0"/>
                    <a:pt x="14" y="1"/>
                    <a:pt x="16" y="2"/>
                  </a:cubicBezTo>
                  <a:cubicBezTo>
                    <a:pt x="18" y="10"/>
                    <a:pt x="13" y="15"/>
                    <a:pt x="7" y="20"/>
                  </a:cubicBezTo>
                  <a:close/>
                </a:path>
              </a:pathLst>
            </a:custGeom>
            <a:solidFill>
              <a:srgbClr val="98B1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3" name="Freeform 57">
              <a:extLst>
                <a:ext uri="{FF2B5EF4-FFF2-40B4-BE49-F238E27FC236}">
                  <a16:creationId xmlns:a16="http://schemas.microsoft.com/office/drawing/2014/main" id="{A41EAC6F-8D5D-4B1A-B067-97DA792E5C3F}"/>
                </a:ext>
              </a:extLst>
            </p:cNvPr>
            <p:cNvSpPr>
              <a:spLocks/>
            </p:cNvSpPr>
            <p:nvPr/>
          </p:nvSpPr>
          <p:spPr bwMode="auto">
            <a:xfrm>
              <a:off x="9254805" y="3727588"/>
              <a:ext cx="36085" cy="48490"/>
            </a:xfrm>
            <a:custGeom>
              <a:avLst/>
              <a:gdLst>
                <a:gd name="T0" fmla="*/ 16 w 16"/>
                <a:gd name="T1" fmla="*/ 21 h 21"/>
                <a:gd name="T2" fmla="*/ 0 w 16"/>
                <a:gd name="T3" fmla="*/ 1 h 21"/>
                <a:gd name="T4" fmla="*/ 4 w 16"/>
                <a:gd name="T5" fmla="*/ 1 h 21"/>
                <a:gd name="T6" fmla="*/ 16 w 16"/>
                <a:gd name="T7" fmla="*/ 21 h 21"/>
              </a:gdLst>
              <a:ahLst/>
              <a:cxnLst>
                <a:cxn ang="0">
                  <a:pos x="T0" y="T1"/>
                </a:cxn>
                <a:cxn ang="0">
                  <a:pos x="T2" y="T3"/>
                </a:cxn>
                <a:cxn ang="0">
                  <a:pos x="T4" y="T5"/>
                </a:cxn>
                <a:cxn ang="0">
                  <a:pos x="T6" y="T7"/>
                </a:cxn>
              </a:cxnLst>
              <a:rect l="0" t="0" r="r" b="b"/>
              <a:pathLst>
                <a:path w="16" h="21">
                  <a:moveTo>
                    <a:pt x="16" y="21"/>
                  </a:moveTo>
                  <a:cubicBezTo>
                    <a:pt x="9" y="15"/>
                    <a:pt x="3" y="10"/>
                    <a:pt x="0" y="1"/>
                  </a:cubicBezTo>
                  <a:cubicBezTo>
                    <a:pt x="1" y="0"/>
                    <a:pt x="3" y="0"/>
                    <a:pt x="4" y="1"/>
                  </a:cubicBezTo>
                  <a:cubicBezTo>
                    <a:pt x="8" y="7"/>
                    <a:pt x="16" y="11"/>
                    <a:pt x="16" y="21"/>
                  </a:cubicBezTo>
                  <a:close/>
                </a:path>
              </a:pathLst>
            </a:custGeom>
            <a:solidFill>
              <a:srgbClr val="9BB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4" name="Freeform 60">
              <a:extLst>
                <a:ext uri="{FF2B5EF4-FFF2-40B4-BE49-F238E27FC236}">
                  <a16:creationId xmlns:a16="http://schemas.microsoft.com/office/drawing/2014/main" id="{B3FFD22A-12BF-4A1B-974B-527B73EFDF34}"/>
                </a:ext>
              </a:extLst>
            </p:cNvPr>
            <p:cNvSpPr>
              <a:spLocks/>
            </p:cNvSpPr>
            <p:nvPr/>
          </p:nvSpPr>
          <p:spPr bwMode="auto">
            <a:xfrm>
              <a:off x="8895078" y="3694885"/>
              <a:ext cx="43979" cy="32703"/>
            </a:xfrm>
            <a:custGeom>
              <a:avLst/>
              <a:gdLst>
                <a:gd name="T0" fmla="*/ 4 w 19"/>
                <a:gd name="T1" fmla="*/ 11 h 14"/>
                <a:gd name="T2" fmla="*/ 0 w 19"/>
                <a:gd name="T3" fmla="*/ 11 h 14"/>
                <a:gd name="T4" fmla="*/ 15 w 19"/>
                <a:gd name="T5" fmla="*/ 0 h 14"/>
                <a:gd name="T6" fmla="*/ 19 w 19"/>
                <a:gd name="T7" fmla="*/ 2 h 14"/>
                <a:gd name="T8" fmla="*/ 18 w 19"/>
                <a:gd name="T9" fmla="*/ 6 h 14"/>
                <a:gd name="T10" fmla="*/ 4 w 19"/>
                <a:gd name="T11" fmla="*/ 11 h 14"/>
              </a:gdLst>
              <a:ahLst/>
              <a:cxnLst>
                <a:cxn ang="0">
                  <a:pos x="T0" y="T1"/>
                </a:cxn>
                <a:cxn ang="0">
                  <a:pos x="T2" y="T3"/>
                </a:cxn>
                <a:cxn ang="0">
                  <a:pos x="T4" y="T5"/>
                </a:cxn>
                <a:cxn ang="0">
                  <a:pos x="T6" y="T7"/>
                </a:cxn>
                <a:cxn ang="0">
                  <a:pos x="T8" y="T9"/>
                </a:cxn>
                <a:cxn ang="0">
                  <a:pos x="T10" y="T11"/>
                </a:cxn>
              </a:cxnLst>
              <a:rect l="0" t="0" r="r" b="b"/>
              <a:pathLst>
                <a:path w="19" h="14">
                  <a:moveTo>
                    <a:pt x="4" y="11"/>
                  </a:moveTo>
                  <a:cubicBezTo>
                    <a:pt x="2" y="11"/>
                    <a:pt x="1" y="11"/>
                    <a:pt x="0" y="11"/>
                  </a:cubicBezTo>
                  <a:cubicBezTo>
                    <a:pt x="3" y="4"/>
                    <a:pt x="8" y="0"/>
                    <a:pt x="15" y="0"/>
                  </a:cubicBezTo>
                  <a:cubicBezTo>
                    <a:pt x="17" y="0"/>
                    <a:pt x="18" y="0"/>
                    <a:pt x="19" y="2"/>
                  </a:cubicBezTo>
                  <a:cubicBezTo>
                    <a:pt x="19" y="3"/>
                    <a:pt x="19" y="5"/>
                    <a:pt x="18" y="6"/>
                  </a:cubicBezTo>
                  <a:cubicBezTo>
                    <a:pt x="13" y="9"/>
                    <a:pt x="10" y="14"/>
                    <a:pt x="4" y="11"/>
                  </a:cubicBezTo>
                  <a:close/>
                </a:path>
              </a:pathLst>
            </a:custGeom>
            <a:solidFill>
              <a:srgbClr val="9AB2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5" name="Freeform 63">
              <a:extLst>
                <a:ext uri="{FF2B5EF4-FFF2-40B4-BE49-F238E27FC236}">
                  <a16:creationId xmlns:a16="http://schemas.microsoft.com/office/drawing/2014/main" id="{B590712B-F802-4A61-85CB-39DDF6628FF1}"/>
                </a:ext>
              </a:extLst>
            </p:cNvPr>
            <p:cNvSpPr>
              <a:spLocks/>
            </p:cNvSpPr>
            <p:nvPr/>
          </p:nvSpPr>
          <p:spPr bwMode="auto">
            <a:xfrm>
              <a:off x="8570310" y="2976559"/>
              <a:ext cx="30447" cy="22553"/>
            </a:xfrm>
            <a:custGeom>
              <a:avLst/>
              <a:gdLst>
                <a:gd name="T0" fmla="*/ 13 w 13"/>
                <a:gd name="T1" fmla="*/ 9 h 10"/>
                <a:gd name="T2" fmla="*/ 0 w 13"/>
                <a:gd name="T3" fmla="*/ 10 h 10"/>
                <a:gd name="T4" fmla="*/ 11 w 13"/>
                <a:gd name="T5" fmla="*/ 0 h 10"/>
                <a:gd name="T6" fmla="*/ 13 w 13"/>
                <a:gd name="T7" fmla="*/ 9 h 10"/>
              </a:gdLst>
              <a:ahLst/>
              <a:cxnLst>
                <a:cxn ang="0">
                  <a:pos x="T0" y="T1"/>
                </a:cxn>
                <a:cxn ang="0">
                  <a:pos x="T2" y="T3"/>
                </a:cxn>
                <a:cxn ang="0">
                  <a:pos x="T4" y="T5"/>
                </a:cxn>
                <a:cxn ang="0">
                  <a:pos x="T6" y="T7"/>
                </a:cxn>
              </a:cxnLst>
              <a:rect l="0" t="0" r="r" b="b"/>
              <a:pathLst>
                <a:path w="13" h="10">
                  <a:moveTo>
                    <a:pt x="13" y="9"/>
                  </a:moveTo>
                  <a:cubicBezTo>
                    <a:pt x="9" y="9"/>
                    <a:pt x="4" y="9"/>
                    <a:pt x="0" y="10"/>
                  </a:cubicBezTo>
                  <a:cubicBezTo>
                    <a:pt x="3" y="5"/>
                    <a:pt x="6" y="2"/>
                    <a:pt x="11" y="0"/>
                  </a:cubicBezTo>
                  <a:cubicBezTo>
                    <a:pt x="12" y="3"/>
                    <a:pt x="12" y="6"/>
                    <a:pt x="13" y="9"/>
                  </a:cubicBezTo>
                  <a:close/>
                </a:path>
              </a:pathLst>
            </a:custGeom>
            <a:solidFill>
              <a:srgbClr val="F9A8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6" name="Freeform 64">
              <a:extLst>
                <a:ext uri="{FF2B5EF4-FFF2-40B4-BE49-F238E27FC236}">
                  <a16:creationId xmlns:a16="http://schemas.microsoft.com/office/drawing/2014/main" id="{55ACCD7C-4EAA-4E6B-AA92-5AC75953E6B2}"/>
                </a:ext>
              </a:extLst>
            </p:cNvPr>
            <p:cNvSpPr>
              <a:spLocks/>
            </p:cNvSpPr>
            <p:nvPr/>
          </p:nvSpPr>
          <p:spPr bwMode="auto">
            <a:xfrm>
              <a:off x="9231124" y="3705034"/>
              <a:ext cx="32703" cy="24809"/>
            </a:xfrm>
            <a:custGeom>
              <a:avLst/>
              <a:gdLst>
                <a:gd name="T0" fmla="*/ 14 w 14"/>
                <a:gd name="T1" fmla="*/ 11 h 11"/>
                <a:gd name="T2" fmla="*/ 10 w 14"/>
                <a:gd name="T3" fmla="*/ 11 h 11"/>
                <a:gd name="T4" fmla="*/ 0 w 14"/>
                <a:gd name="T5" fmla="*/ 0 h 11"/>
                <a:gd name="T6" fmla="*/ 14 w 14"/>
                <a:gd name="T7" fmla="*/ 11 h 11"/>
              </a:gdLst>
              <a:ahLst/>
              <a:cxnLst>
                <a:cxn ang="0">
                  <a:pos x="T0" y="T1"/>
                </a:cxn>
                <a:cxn ang="0">
                  <a:pos x="T2" y="T3"/>
                </a:cxn>
                <a:cxn ang="0">
                  <a:pos x="T4" y="T5"/>
                </a:cxn>
                <a:cxn ang="0">
                  <a:pos x="T6" y="T7"/>
                </a:cxn>
              </a:cxnLst>
              <a:rect l="0" t="0" r="r" b="b"/>
              <a:pathLst>
                <a:path w="14" h="11">
                  <a:moveTo>
                    <a:pt x="14" y="11"/>
                  </a:moveTo>
                  <a:cubicBezTo>
                    <a:pt x="13" y="11"/>
                    <a:pt x="11" y="11"/>
                    <a:pt x="10" y="11"/>
                  </a:cubicBezTo>
                  <a:cubicBezTo>
                    <a:pt x="6" y="9"/>
                    <a:pt x="2" y="5"/>
                    <a:pt x="0" y="0"/>
                  </a:cubicBezTo>
                  <a:cubicBezTo>
                    <a:pt x="8" y="0"/>
                    <a:pt x="11" y="5"/>
                    <a:pt x="14" y="11"/>
                  </a:cubicBezTo>
                  <a:close/>
                </a:path>
              </a:pathLst>
            </a:custGeom>
            <a:solidFill>
              <a:srgbClr val="9CB4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7" name="Freeform 66">
              <a:extLst>
                <a:ext uri="{FF2B5EF4-FFF2-40B4-BE49-F238E27FC236}">
                  <a16:creationId xmlns:a16="http://schemas.microsoft.com/office/drawing/2014/main" id="{B7525992-569A-4C41-A762-7FDB0013F736}"/>
                </a:ext>
              </a:extLst>
            </p:cNvPr>
            <p:cNvSpPr>
              <a:spLocks/>
            </p:cNvSpPr>
            <p:nvPr/>
          </p:nvSpPr>
          <p:spPr bwMode="auto">
            <a:xfrm>
              <a:off x="8930037" y="3654289"/>
              <a:ext cx="15787" cy="40596"/>
            </a:xfrm>
            <a:custGeom>
              <a:avLst/>
              <a:gdLst>
                <a:gd name="T0" fmla="*/ 3 w 7"/>
                <a:gd name="T1" fmla="*/ 18 h 18"/>
                <a:gd name="T2" fmla="*/ 0 w 7"/>
                <a:gd name="T3" fmla="*/ 18 h 18"/>
                <a:gd name="T4" fmla="*/ 3 w 7"/>
                <a:gd name="T5" fmla="*/ 0 h 18"/>
                <a:gd name="T6" fmla="*/ 7 w 7"/>
                <a:gd name="T7" fmla="*/ 0 h 18"/>
                <a:gd name="T8" fmla="*/ 6 w 7"/>
                <a:gd name="T9" fmla="*/ 15 h 18"/>
                <a:gd name="T10" fmla="*/ 3 w 7"/>
                <a:gd name="T11" fmla="*/ 18 h 18"/>
              </a:gdLst>
              <a:ahLst/>
              <a:cxnLst>
                <a:cxn ang="0">
                  <a:pos x="T0" y="T1"/>
                </a:cxn>
                <a:cxn ang="0">
                  <a:pos x="T2" y="T3"/>
                </a:cxn>
                <a:cxn ang="0">
                  <a:pos x="T4" y="T5"/>
                </a:cxn>
                <a:cxn ang="0">
                  <a:pos x="T6" y="T7"/>
                </a:cxn>
                <a:cxn ang="0">
                  <a:pos x="T8" y="T9"/>
                </a:cxn>
                <a:cxn ang="0">
                  <a:pos x="T10" y="T11"/>
                </a:cxn>
              </a:cxnLst>
              <a:rect l="0" t="0" r="r" b="b"/>
              <a:pathLst>
                <a:path w="7" h="18">
                  <a:moveTo>
                    <a:pt x="3" y="18"/>
                  </a:moveTo>
                  <a:cubicBezTo>
                    <a:pt x="2" y="18"/>
                    <a:pt x="1" y="18"/>
                    <a:pt x="0" y="18"/>
                  </a:cubicBezTo>
                  <a:cubicBezTo>
                    <a:pt x="1" y="12"/>
                    <a:pt x="2" y="6"/>
                    <a:pt x="3" y="0"/>
                  </a:cubicBezTo>
                  <a:cubicBezTo>
                    <a:pt x="5" y="0"/>
                    <a:pt x="6" y="0"/>
                    <a:pt x="7" y="0"/>
                  </a:cubicBezTo>
                  <a:cubicBezTo>
                    <a:pt x="7" y="5"/>
                    <a:pt x="6" y="10"/>
                    <a:pt x="6" y="15"/>
                  </a:cubicBezTo>
                  <a:cubicBezTo>
                    <a:pt x="6" y="16"/>
                    <a:pt x="5" y="17"/>
                    <a:pt x="3" y="18"/>
                  </a:cubicBezTo>
                  <a:close/>
                </a:path>
              </a:pathLst>
            </a:custGeom>
            <a:solidFill>
              <a:srgbClr val="F8A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8" name="Freeform 68">
              <a:extLst>
                <a:ext uri="{FF2B5EF4-FFF2-40B4-BE49-F238E27FC236}">
                  <a16:creationId xmlns:a16="http://schemas.microsoft.com/office/drawing/2014/main" id="{1F036831-A243-48CD-B8E1-F6FF8B7A9295}"/>
                </a:ext>
              </a:extLst>
            </p:cNvPr>
            <p:cNvSpPr>
              <a:spLocks/>
            </p:cNvSpPr>
            <p:nvPr/>
          </p:nvSpPr>
          <p:spPr bwMode="auto">
            <a:xfrm>
              <a:off x="9475829" y="3284414"/>
              <a:ext cx="42851" cy="18043"/>
            </a:xfrm>
            <a:custGeom>
              <a:avLst/>
              <a:gdLst>
                <a:gd name="T0" fmla="*/ 5 w 19"/>
                <a:gd name="T1" fmla="*/ 8 h 8"/>
                <a:gd name="T2" fmla="*/ 0 w 19"/>
                <a:gd name="T3" fmla="*/ 3 h 8"/>
                <a:gd name="T4" fmla="*/ 19 w 19"/>
                <a:gd name="T5" fmla="*/ 0 h 8"/>
                <a:gd name="T6" fmla="*/ 5 w 19"/>
                <a:gd name="T7" fmla="*/ 8 h 8"/>
              </a:gdLst>
              <a:ahLst/>
              <a:cxnLst>
                <a:cxn ang="0">
                  <a:pos x="T0" y="T1"/>
                </a:cxn>
                <a:cxn ang="0">
                  <a:pos x="T2" y="T3"/>
                </a:cxn>
                <a:cxn ang="0">
                  <a:pos x="T4" y="T5"/>
                </a:cxn>
                <a:cxn ang="0">
                  <a:pos x="T6" y="T7"/>
                </a:cxn>
              </a:cxnLst>
              <a:rect l="0" t="0" r="r" b="b"/>
              <a:pathLst>
                <a:path w="19" h="8">
                  <a:moveTo>
                    <a:pt x="5" y="8"/>
                  </a:moveTo>
                  <a:cubicBezTo>
                    <a:pt x="3" y="6"/>
                    <a:pt x="2" y="5"/>
                    <a:pt x="0" y="3"/>
                  </a:cubicBezTo>
                  <a:cubicBezTo>
                    <a:pt x="6" y="2"/>
                    <a:pt x="12" y="1"/>
                    <a:pt x="19" y="0"/>
                  </a:cubicBezTo>
                  <a:cubicBezTo>
                    <a:pt x="16" y="6"/>
                    <a:pt x="10" y="7"/>
                    <a:pt x="5" y="8"/>
                  </a:cubicBezTo>
                  <a:close/>
                </a:path>
              </a:pathLst>
            </a:custGeom>
            <a:solidFill>
              <a:srgbClr val="F4B5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39" name="Freeform 70">
              <a:extLst>
                <a:ext uri="{FF2B5EF4-FFF2-40B4-BE49-F238E27FC236}">
                  <a16:creationId xmlns:a16="http://schemas.microsoft.com/office/drawing/2014/main" id="{70934E6E-BB55-478B-A0BE-26C4A08688DE}"/>
                </a:ext>
              </a:extLst>
            </p:cNvPr>
            <p:cNvSpPr>
              <a:spLocks/>
            </p:cNvSpPr>
            <p:nvPr/>
          </p:nvSpPr>
          <p:spPr bwMode="auto">
            <a:xfrm>
              <a:off x="9604383" y="3132178"/>
              <a:ext cx="24809" cy="41724"/>
            </a:xfrm>
            <a:custGeom>
              <a:avLst/>
              <a:gdLst>
                <a:gd name="T0" fmla="*/ 7 w 11"/>
                <a:gd name="T1" fmla="*/ 0 h 18"/>
                <a:gd name="T2" fmla="*/ 10 w 11"/>
                <a:gd name="T3" fmla="*/ 0 h 18"/>
                <a:gd name="T4" fmla="*/ 6 w 11"/>
                <a:gd name="T5" fmla="*/ 18 h 18"/>
                <a:gd name="T6" fmla="*/ 7 w 11"/>
                <a:gd name="T7" fmla="*/ 0 h 18"/>
              </a:gdLst>
              <a:ahLst/>
              <a:cxnLst>
                <a:cxn ang="0">
                  <a:pos x="T0" y="T1"/>
                </a:cxn>
                <a:cxn ang="0">
                  <a:pos x="T2" y="T3"/>
                </a:cxn>
                <a:cxn ang="0">
                  <a:pos x="T4" y="T5"/>
                </a:cxn>
                <a:cxn ang="0">
                  <a:pos x="T6" y="T7"/>
                </a:cxn>
              </a:cxnLst>
              <a:rect l="0" t="0" r="r" b="b"/>
              <a:pathLst>
                <a:path w="11" h="18">
                  <a:moveTo>
                    <a:pt x="7" y="0"/>
                  </a:moveTo>
                  <a:cubicBezTo>
                    <a:pt x="8" y="0"/>
                    <a:pt x="9" y="0"/>
                    <a:pt x="10" y="0"/>
                  </a:cubicBezTo>
                  <a:cubicBezTo>
                    <a:pt x="11" y="7"/>
                    <a:pt x="10" y="13"/>
                    <a:pt x="6" y="18"/>
                  </a:cubicBezTo>
                  <a:cubicBezTo>
                    <a:pt x="0" y="12"/>
                    <a:pt x="9" y="6"/>
                    <a:pt x="7" y="0"/>
                  </a:cubicBezTo>
                  <a:close/>
                </a:path>
              </a:pathLst>
            </a:custGeom>
            <a:solidFill>
              <a:srgbClr val="FBD9CB"/>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0" name="任意多边形: 形状 39">
              <a:extLst>
                <a:ext uri="{FF2B5EF4-FFF2-40B4-BE49-F238E27FC236}">
                  <a16:creationId xmlns:a16="http://schemas.microsoft.com/office/drawing/2014/main" id="{8DC386E0-6DC5-43A9-A26E-8D6C11DFF34A}"/>
                </a:ext>
              </a:extLst>
            </p:cNvPr>
            <p:cNvSpPr>
              <a:spLocks/>
            </p:cNvSpPr>
            <p:nvPr/>
          </p:nvSpPr>
          <p:spPr bwMode="auto">
            <a:xfrm>
              <a:off x="9113798" y="3794120"/>
              <a:ext cx="691929" cy="1493384"/>
            </a:xfrm>
            <a:custGeom>
              <a:avLst/>
              <a:gdLst>
                <a:gd name="connsiteX0" fmla="*/ 829352 w 974077"/>
                <a:gd name="connsiteY0" fmla="*/ 617518 h 2102342"/>
                <a:gd name="connsiteX1" fmla="*/ 830331 w 974077"/>
                <a:gd name="connsiteY1" fmla="*/ 619160 h 2102342"/>
                <a:gd name="connsiteX2" fmla="*/ 830331 w 974077"/>
                <a:gd name="connsiteY2" fmla="*/ 618495 h 2102342"/>
                <a:gd name="connsiteX3" fmla="*/ 642585 w 974077"/>
                <a:gd name="connsiteY3" fmla="*/ 110068 h 2102342"/>
                <a:gd name="connsiteX4" fmla="*/ 641338 w 974077"/>
                <a:gd name="connsiteY4" fmla="*/ 110108 h 2102342"/>
                <a:gd name="connsiteX5" fmla="*/ 654437 w 974077"/>
                <a:gd name="connsiteY5" fmla="*/ 116391 h 2102342"/>
                <a:gd name="connsiteX6" fmla="*/ 307849 w 974077"/>
                <a:gd name="connsiteY6" fmla="*/ 0 h 2102342"/>
                <a:gd name="connsiteX7" fmla="*/ 508676 w 974077"/>
                <a:gd name="connsiteY7" fmla="*/ 64661 h 2102342"/>
                <a:gd name="connsiteX8" fmla="*/ 509758 w 974077"/>
                <a:gd name="connsiteY8" fmla="*/ 65229 h 2102342"/>
                <a:gd name="connsiteX9" fmla="*/ 509655 w 974077"/>
                <a:gd name="connsiteY9" fmla="*/ 65087 h 2102342"/>
                <a:gd name="connsiteX10" fmla="*/ 606493 w 974077"/>
                <a:gd name="connsiteY10" fmla="*/ 87312 h 2102342"/>
                <a:gd name="connsiteX11" fmla="*/ 606437 w 974077"/>
                <a:gd name="connsiteY11" fmla="*/ 87650 h 2102342"/>
                <a:gd name="connsiteX12" fmla="*/ 606870 w 974077"/>
                <a:gd name="connsiteY12" fmla="*/ 87312 h 2102342"/>
                <a:gd name="connsiteX13" fmla="*/ 612706 w 974077"/>
                <a:gd name="connsiteY13" fmla="*/ 84462 h 2102342"/>
                <a:gd name="connsiteX14" fmla="*/ 612329 w 974077"/>
                <a:gd name="connsiteY14" fmla="*/ 84060 h 2102342"/>
                <a:gd name="connsiteX15" fmla="*/ 677112 w 974077"/>
                <a:gd name="connsiteY15" fmla="*/ 87293 h 2102342"/>
                <a:gd name="connsiteX16" fmla="*/ 678208 w 974077"/>
                <a:gd name="connsiteY16" fmla="*/ 89106 h 2102342"/>
                <a:gd name="connsiteX17" fmla="*/ 677930 w 974077"/>
                <a:gd name="connsiteY17" fmla="*/ 87312 h 2102342"/>
                <a:gd name="connsiteX18" fmla="*/ 712855 w 974077"/>
                <a:gd name="connsiteY18" fmla="*/ 122237 h 2102342"/>
                <a:gd name="connsiteX19" fmla="*/ 711142 w 974077"/>
                <a:gd name="connsiteY19" fmla="*/ 121859 h 2102342"/>
                <a:gd name="connsiteX20" fmla="*/ 712742 w 974077"/>
                <a:gd name="connsiteY20" fmla="*/ 122857 h 2102342"/>
                <a:gd name="connsiteX21" fmla="*/ 816395 w 974077"/>
                <a:gd name="connsiteY21" fmla="*/ 510827 h 2102342"/>
                <a:gd name="connsiteX22" fmla="*/ 826112 w 974077"/>
                <a:gd name="connsiteY22" fmla="*/ 562556 h 2102342"/>
                <a:gd name="connsiteX23" fmla="*/ 825346 w 974077"/>
                <a:gd name="connsiteY23" fmla="*/ 568065 h 2102342"/>
                <a:gd name="connsiteX24" fmla="*/ 827156 w 974077"/>
                <a:gd name="connsiteY24" fmla="*/ 561975 h 2102342"/>
                <a:gd name="connsiteX25" fmla="*/ 833506 w 974077"/>
                <a:gd name="connsiteY25" fmla="*/ 620713 h 2102342"/>
                <a:gd name="connsiteX26" fmla="*/ 823541 w 974077"/>
                <a:gd name="connsiteY26" fmla="*/ 601308 h 2102342"/>
                <a:gd name="connsiteX27" fmla="*/ 824291 w 974077"/>
                <a:gd name="connsiteY27" fmla="*/ 606202 h 2102342"/>
                <a:gd name="connsiteX28" fmla="*/ 831860 w 974077"/>
                <a:gd name="connsiteY28" fmla="*/ 619470 h 2102342"/>
                <a:gd name="connsiteX29" fmla="*/ 842634 w 974077"/>
                <a:gd name="connsiteY29" fmla="*/ 633090 h 2102342"/>
                <a:gd name="connsiteX30" fmla="*/ 843031 w 974077"/>
                <a:gd name="connsiteY30" fmla="*/ 653554 h 2102342"/>
                <a:gd name="connsiteX31" fmla="*/ 842695 w 974077"/>
                <a:gd name="connsiteY31" fmla="*/ 654594 h 2102342"/>
                <a:gd name="connsiteX32" fmla="*/ 862148 w 974077"/>
                <a:gd name="connsiteY32" fmla="*/ 730676 h 2102342"/>
                <a:gd name="connsiteX33" fmla="*/ 874696 w 974077"/>
                <a:gd name="connsiteY33" fmla="*/ 808242 h 2102342"/>
                <a:gd name="connsiteX34" fmla="*/ 874781 w 974077"/>
                <a:gd name="connsiteY34" fmla="*/ 808037 h 2102342"/>
                <a:gd name="connsiteX35" fmla="*/ 877871 w 974077"/>
                <a:gd name="connsiteY35" fmla="*/ 843240 h 2102342"/>
                <a:gd name="connsiteX36" fmla="*/ 879255 w 974077"/>
                <a:gd name="connsiteY36" fmla="*/ 843430 h 2102342"/>
                <a:gd name="connsiteX37" fmla="*/ 877939 w 974077"/>
                <a:gd name="connsiteY37" fmla="*/ 843834 h 2102342"/>
                <a:gd name="connsiteX38" fmla="*/ 897374 w 974077"/>
                <a:gd name="connsiteY38" fmla="*/ 950525 h 2102342"/>
                <a:gd name="connsiteX39" fmla="*/ 896529 w 974077"/>
                <a:gd name="connsiteY39" fmla="*/ 954573 h 2102342"/>
                <a:gd name="connsiteX40" fmla="*/ 898277 w 974077"/>
                <a:gd name="connsiteY40" fmla="*/ 950912 h 2102342"/>
                <a:gd name="connsiteX41" fmla="*/ 901719 w 974077"/>
                <a:gd name="connsiteY41" fmla="*/ 985332 h 2102342"/>
                <a:gd name="connsiteX42" fmla="*/ 903751 w 974077"/>
                <a:gd name="connsiteY42" fmla="*/ 985685 h 2102342"/>
                <a:gd name="connsiteX43" fmla="*/ 901730 w 974077"/>
                <a:gd name="connsiteY43" fmla="*/ 985945 h 2102342"/>
                <a:gd name="connsiteX44" fmla="*/ 900972 w 974077"/>
                <a:gd name="connsiteY44" fmla="*/ 988011 h 2102342"/>
                <a:gd name="connsiteX45" fmla="*/ 936243 w 974077"/>
                <a:gd name="connsiteY45" fmla="*/ 1176841 h 2102342"/>
                <a:gd name="connsiteX46" fmla="*/ 936802 w 974077"/>
                <a:gd name="connsiteY46" fmla="*/ 1180807 h 2102342"/>
                <a:gd name="connsiteX47" fmla="*/ 936982 w 974077"/>
                <a:gd name="connsiteY47" fmla="*/ 1176337 h 2102342"/>
                <a:gd name="connsiteX48" fmla="*/ 960218 w 974077"/>
                <a:gd name="connsiteY48" fmla="*/ 1283167 h 2102342"/>
                <a:gd name="connsiteX49" fmla="*/ 960626 w 974077"/>
                <a:gd name="connsiteY49" fmla="*/ 1287086 h 2102342"/>
                <a:gd name="connsiteX50" fmla="*/ 973603 w 974077"/>
                <a:gd name="connsiteY50" fmla="*/ 1319212 h 2102342"/>
                <a:gd name="connsiteX51" fmla="*/ 972566 w 974077"/>
                <a:gd name="connsiteY51" fmla="*/ 1336972 h 2102342"/>
                <a:gd name="connsiteX52" fmla="*/ 964030 w 974077"/>
                <a:gd name="connsiteY52" fmla="*/ 1351999 h 2102342"/>
                <a:gd name="connsiteX53" fmla="*/ 963514 w 974077"/>
                <a:gd name="connsiteY53" fmla="*/ 1354687 h 2102342"/>
                <a:gd name="connsiteX54" fmla="*/ 947221 w 974077"/>
                <a:gd name="connsiteY54" fmla="*/ 1396755 h 2102342"/>
                <a:gd name="connsiteX55" fmla="*/ 875533 w 974077"/>
                <a:gd name="connsiteY55" fmla="*/ 1493837 h 2102342"/>
                <a:gd name="connsiteX56" fmla="*/ 874673 w 974077"/>
                <a:gd name="connsiteY56" fmla="*/ 1492641 h 2102342"/>
                <a:gd name="connsiteX57" fmla="*/ 874700 w 974077"/>
                <a:gd name="connsiteY57" fmla="*/ 1493683 h 2102342"/>
                <a:gd name="connsiteX58" fmla="*/ 699786 w 974077"/>
                <a:gd name="connsiteY58" fmla="*/ 1800825 h 2102342"/>
                <a:gd name="connsiteX59" fmla="*/ 550785 w 974077"/>
                <a:gd name="connsiteY59" fmla="*/ 2056239 h 2102342"/>
                <a:gd name="connsiteX60" fmla="*/ 518394 w 974077"/>
                <a:gd name="connsiteY60" fmla="*/ 2085336 h 2102342"/>
                <a:gd name="connsiteX61" fmla="*/ 337002 w 974077"/>
                <a:gd name="connsiteY61" fmla="*/ 2059472 h 2102342"/>
                <a:gd name="connsiteX62" fmla="*/ 291654 w 974077"/>
                <a:gd name="connsiteY62" fmla="*/ 1862254 h 2102342"/>
                <a:gd name="connsiteX63" fmla="*/ 560502 w 974077"/>
                <a:gd name="connsiteY63" fmla="*/ 1441954 h 2102342"/>
                <a:gd name="connsiteX64" fmla="*/ 758090 w 974077"/>
                <a:gd name="connsiteY64" fmla="*/ 1254435 h 2102342"/>
                <a:gd name="connsiteX65" fmla="*/ 677112 w 974077"/>
                <a:gd name="connsiteY65" fmla="*/ 1202706 h 2102342"/>
                <a:gd name="connsiteX66" fmla="*/ 612329 w 974077"/>
                <a:gd name="connsiteY66" fmla="*/ 914962 h 2102342"/>
                <a:gd name="connsiteX67" fmla="*/ 615568 w 974077"/>
                <a:gd name="connsiteY67" fmla="*/ 740375 h 2102342"/>
                <a:gd name="connsiteX68" fmla="*/ 622046 w 974077"/>
                <a:gd name="connsiteY68" fmla="*/ 695112 h 2102342"/>
                <a:gd name="connsiteX69" fmla="*/ 609090 w 974077"/>
                <a:gd name="connsiteY69" fmla="*/ 565789 h 2102342"/>
                <a:gd name="connsiteX70" fmla="*/ 594513 w 974077"/>
                <a:gd name="connsiteY70" fmla="*/ 478092 h 2102342"/>
                <a:gd name="connsiteX71" fmla="*/ 592414 w 974077"/>
                <a:gd name="connsiteY71" fmla="*/ 443339 h 2102342"/>
                <a:gd name="connsiteX72" fmla="*/ 592894 w 974077"/>
                <a:gd name="connsiteY72" fmla="*/ 439699 h 2102342"/>
                <a:gd name="connsiteX73" fmla="*/ 589655 w 974077"/>
                <a:gd name="connsiteY73" fmla="*/ 397669 h 2102342"/>
                <a:gd name="connsiteX74" fmla="*/ 592414 w 974077"/>
                <a:gd name="connsiteY74" fmla="*/ 443339 h 2102342"/>
                <a:gd name="connsiteX75" fmla="*/ 584796 w 974077"/>
                <a:gd name="connsiteY75" fmla="*/ 501127 h 2102342"/>
                <a:gd name="connsiteX76" fmla="*/ 586416 w 974077"/>
                <a:gd name="connsiteY76" fmla="*/ 562556 h 2102342"/>
                <a:gd name="connsiteX77" fmla="*/ 586416 w 974077"/>
                <a:gd name="connsiteY77" fmla="*/ 627218 h 2102342"/>
                <a:gd name="connsiteX78" fmla="*/ 401784 w 974077"/>
                <a:gd name="connsiteY78" fmla="*/ 866465 h 2102342"/>
                <a:gd name="connsiteX79" fmla="*/ 243067 w 974077"/>
                <a:gd name="connsiteY79" fmla="*/ 911729 h 2102342"/>
                <a:gd name="connsiteX80" fmla="*/ 356436 w 974077"/>
                <a:gd name="connsiteY80" fmla="*/ 956992 h 2102342"/>
                <a:gd name="connsiteX81" fmla="*/ 440654 w 974077"/>
                <a:gd name="connsiteY81" fmla="*/ 1092781 h 2102342"/>
                <a:gd name="connsiteX82" fmla="*/ 398545 w 974077"/>
                <a:gd name="connsiteY82" fmla="*/ 1202706 h 2102342"/>
                <a:gd name="connsiteX83" fmla="*/ 388828 w 974077"/>
                <a:gd name="connsiteY83" fmla="*/ 1215638 h 2102342"/>
                <a:gd name="connsiteX84" fmla="*/ 392067 w 974077"/>
                <a:gd name="connsiteY84" fmla="*/ 1212405 h 2102342"/>
                <a:gd name="connsiteX85" fmla="*/ 434176 w 974077"/>
                <a:gd name="connsiteY85" fmla="*/ 1186540 h 2102342"/>
                <a:gd name="connsiteX86" fmla="*/ 437415 w 974077"/>
                <a:gd name="connsiteY86" fmla="*/ 1283533 h 2102342"/>
                <a:gd name="connsiteX87" fmla="*/ 385589 w 974077"/>
                <a:gd name="connsiteY87" fmla="*/ 1393457 h 2102342"/>
                <a:gd name="connsiteX88" fmla="*/ 385589 w 974077"/>
                <a:gd name="connsiteY88" fmla="*/ 1396690 h 2102342"/>
                <a:gd name="connsiteX89" fmla="*/ 508676 w 974077"/>
                <a:gd name="connsiteY89" fmla="*/ 1441954 h 2102342"/>
                <a:gd name="connsiteX90" fmla="*/ 495720 w 974077"/>
                <a:gd name="connsiteY90" fmla="*/ 1483984 h 2102342"/>
                <a:gd name="connsiteX91" fmla="*/ 469806 w 974077"/>
                <a:gd name="connsiteY91" fmla="*/ 1526014 h 2102342"/>
                <a:gd name="connsiteX92" fmla="*/ 414741 w 974077"/>
                <a:gd name="connsiteY92" fmla="*/ 1619773 h 2102342"/>
                <a:gd name="connsiteX93" fmla="*/ 388828 w 974077"/>
                <a:gd name="connsiteY93" fmla="*/ 1668269 h 2102342"/>
                <a:gd name="connsiteX94" fmla="*/ 340241 w 974077"/>
                <a:gd name="connsiteY94" fmla="*/ 1749096 h 2102342"/>
                <a:gd name="connsiteX95" fmla="*/ 246306 w 974077"/>
                <a:gd name="connsiteY95" fmla="*/ 1888118 h 2102342"/>
                <a:gd name="connsiteX96" fmla="*/ 213914 w 974077"/>
                <a:gd name="connsiteY96" fmla="*/ 1939848 h 2102342"/>
                <a:gd name="connsiteX97" fmla="*/ 188001 w 974077"/>
                <a:gd name="connsiteY97" fmla="*/ 1981878 h 2102342"/>
                <a:gd name="connsiteX98" fmla="*/ 175045 w 974077"/>
                <a:gd name="connsiteY98" fmla="*/ 2010975 h 2102342"/>
                <a:gd name="connsiteX99" fmla="*/ 168566 w 974077"/>
                <a:gd name="connsiteY99" fmla="*/ 2027141 h 2102342"/>
                <a:gd name="connsiteX100" fmla="*/ 142653 w 974077"/>
                <a:gd name="connsiteY100" fmla="*/ 2049772 h 2102342"/>
                <a:gd name="connsiteX101" fmla="*/ 48718 w 974077"/>
                <a:gd name="connsiteY101" fmla="*/ 2043306 h 2102342"/>
                <a:gd name="connsiteX102" fmla="*/ 42240 w 974077"/>
                <a:gd name="connsiteY102" fmla="*/ 1956013 h 2102342"/>
                <a:gd name="connsiteX103" fmla="*/ 42240 w 974077"/>
                <a:gd name="connsiteY103" fmla="*/ 953759 h 2102342"/>
                <a:gd name="connsiteX104" fmla="*/ 9848 w 974077"/>
                <a:gd name="connsiteY104" fmla="*/ 763007 h 2102342"/>
                <a:gd name="connsiteX105" fmla="*/ 3370 w 974077"/>
                <a:gd name="connsiteY105" fmla="*/ 695112 h 2102342"/>
                <a:gd name="connsiteX106" fmla="*/ 16327 w 974077"/>
                <a:gd name="connsiteY106" fmla="*/ 678947 h 2102342"/>
                <a:gd name="connsiteX107" fmla="*/ 81109 w 974077"/>
                <a:gd name="connsiteY107" fmla="*/ 695112 h 2102342"/>
                <a:gd name="connsiteX108" fmla="*/ 97305 w 974077"/>
                <a:gd name="connsiteY108" fmla="*/ 698345 h 2102342"/>
                <a:gd name="connsiteX109" fmla="*/ 119979 w 974077"/>
                <a:gd name="connsiteY109" fmla="*/ 685413 h 2102342"/>
                <a:gd name="connsiteX110" fmla="*/ 142653 w 974077"/>
                <a:gd name="connsiteY110" fmla="*/ 630451 h 2102342"/>
                <a:gd name="connsiteX111" fmla="*/ 149131 w 974077"/>
                <a:gd name="connsiteY111" fmla="*/ 617518 h 2102342"/>
                <a:gd name="connsiteX112" fmla="*/ 178284 w 974077"/>
                <a:gd name="connsiteY112" fmla="*/ 569022 h 2102342"/>
                <a:gd name="connsiteX113" fmla="*/ 178284 w 974077"/>
                <a:gd name="connsiteY113" fmla="*/ 523759 h 2102342"/>
                <a:gd name="connsiteX114" fmla="*/ 74631 w 974077"/>
                <a:gd name="connsiteY114" fmla="*/ 320075 h 2102342"/>
                <a:gd name="connsiteX115" fmla="*/ 61675 w 974077"/>
                <a:gd name="connsiteY115" fmla="*/ 290977 h 2102342"/>
                <a:gd name="connsiteX116" fmla="*/ 64914 w 974077"/>
                <a:gd name="connsiteY116" fmla="*/ 274812 h 2102342"/>
                <a:gd name="connsiteX117" fmla="*/ 100544 w 974077"/>
                <a:gd name="connsiteY117" fmla="*/ 232782 h 2102342"/>
                <a:gd name="connsiteX118" fmla="*/ 162088 w 974077"/>
                <a:gd name="connsiteY118" fmla="*/ 171353 h 2102342"/>
                <a:gd name="connsiteX119" fmla="*/ 259262 w 974077"/>
                <a:gd name="connsiteY119" fmla="*/ 38797 h 2102342"/>
                <a:gd name="connsiteX120" fmla="*/ 307849 w 974077"/>
                <a:gd name="connsiteY120" fmla="*/ 0 h 210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974077" h="2102342">
                  <a:moveTo>
                    <a:pt x="829352" y="617518"/>
                  </a:moveTo>
                  <a:lnTo>
                    <a:pt x="830331" y="619160"/>
                  </a:lnTo>
                  <a:lnTo>
                    <a:pt x="830331" y="618495"/>
                  </a:lnTo>
                  <a:close/>
                  <a:moveTo>
                    <a:pt x="642585" y="110068"/>
                  </a:moveTo>
                  <a:lnTo>
                    <a:pt x="641338" y="110108"/>
                  </a:lnTo>
                  <a:lnTo>
                    <a:pt x="654437" y="116391"/>
                  </a:lnTo>
                  <a:close/>
                  <a:moveTo>
                    <a:pt x="307849" y="0"/>
                  </a:moveTo>
                  <a:cubicBezTo>
                    <a:pt x="372632" y="22631"/>
                    <a:pt x="440654" y="42030"/>
                    <a:pt x="508676" y="64661"/>
                  </a:cubicBezTo>
                  <a:lnTo>
                    <a:pt x="509758" y="65229"/>
                  </a:lnTo>
                  <a:lnTo>
                    <a:pt x="509655" y="65087"/>
                  </a:lnTo>
                  <a:cubicBezTo>
                    <a:pt x="541934" y="71437"/>
                    <a:pt x="574213" y="80962"/>
                    <a:pt x="606493" y="87312"/>
                  </a:cubicBezTo>
                  <a:lnTo>
                    <a:pt x="606437" y="87650"/>
                  </a:lnTo>
                  <a:lnTo>
                    <a:pt x="606870" y="87312"/>
                  </a:lnTo>
                  <a:lnTo>
                    <a:pt x="612706" y="84462"/>
                  </a:lnTo>
                  <a:lnTo>
                    <a:pt x="612329" y="84060"/>
                  </a:lnTo>
                  <a:cubicBezTo>
                    <a:pt x="635003" y="71128"/>
                    <a:pt x="654437" y="71128"/>
                    <a:pt x="677112" y="87293"/>
                  </a:cubicBezTo>
                  <a:lnTo>
                    <a:pt x="678208" y="89106"/>
                  </a:lnTo>
                  <a:lnTo>
                    <a:pt x="677930" y="87312"/>
                  </a:lnTo>
                  <a:cubicBezTo>
                    <a:pt x="696980" y="90487"/>
                    <a:pt x="706505" y="103187"/>
                    <a:pt x="712855" y="122237"/>
                  </a:cubicBezTo>
                  <a:lnTo>
                    <a:pt x="711142" y="121859"/>
                  </a:lnTo>
                  <a:lnTo>
                    <a:pt x="712742" y="122857"/>
                  </a:lnTo>
                  <a:cubicBezTo>
                    <a:pt x="758090" y="248947"/>
                    <a:pt x="787243" y="378270"/>
                    <a:pt x="816395" y="510827"/>
                  </a:cubicBezTo>
                  <a:cubicBezTo>
                    <a:pt x="822873" y="526992"/>
                    <a:pt x="822873" y="543157"/>
                    <a:pt x="826112" y="562556"/>
                  </a:cubicBezTo>
                  <a:lnTo>
                    <a:pt x="825346" y="568065"/>
                  </a:lnTo>
                  <a:lnTo>
                    <a:pt x="827156" y="561975"/>
                  </a:lnTo>
                  <a:cubicBezTo>
                    <a:pt x="830331" y="581554"/>
                    <a:pt x="830331" y="601134"/>
                    <a:pt x="833506" y="620713"/>
                  </a:cubicBezTo>
                  <a:lnTo>
                    <a:pt x="823541" y="601308"/>
                  </a:lnTo>
                  <a:lnTo>
                    <a:pt x="824291" y="606202"/>
                  </a:lnTo>
                  <a:lnTo>
                    <a:pt x="831860" y="619470"/>
                  </a:lnTo>
                  <a:lnTo>
                    <a:pt x="842634" y="633090"/>
                  </a:lnTo>
                  <a:cubicBezTo>
                    <a:pt x="843825" y="639638"/>
                    <a:pt x="843031" y="647005"/>
                    <a:pt x="843031" y="653554"/>
                  </a:cubicBezTo>
                  <a:lnTo>
                    <a:pt x="842695" y="654594"/>
                  </a:lnTo>
                  <a:lnTo>
                    <a:pt x="862148" y="730676"/>
                  </a:lnTo>
                  <a:lnTo>
                    <a:pt x="874696" y="808242"/>
                  </a:lnTo>
                  <a:lnTo>
                    <a:pt x="874781" y="808037"/>
                  </a:lnTo>
                  <a:lnTo>
                    <a:pt x="877871" y="843240"/>
                  </a:lnTo>
                  <a:lnTo>
                    <a:pt x="879255" y="843430"/>
                  </a:lnTo>
                  <a:cubicBezTo>
                    <a:pt x="879761" y="843632"/>
                    <a:pt x="879559" y="843834"/>
                    <a:pt x="877939" y="843834"/>
                  </a:cubicBezTo>
                  <a:cubicBezTo>
                    <a:pt x="890895" y="876165"/>
                    <a:pt x="894134" y="914962"/>
                    <a:pt x="897374" y="950525"/>
                  </a:cubicBezTo>
                  <a:lnTo>
                    <a:pt x="896529" y="954573"/>
                  </a:lnTo>
                  <a:lnTo>
                    <a:pt x="898277" y="950912"/>
                  </a:lnTo>
                  <a:lnTo>
                    <a:pt x="901719" y="985332"/>
                  </a:lnTo>
                  <a:lnTo>
                    <a:pt x="903751" y="985685"/>
                  </a:lnTo>
                  <a:lnTo>
                    <a:pt x="901730" y="985945"/>
                  </a:lnTo>
                  <a:lnTo>
                    <a:pt x="900972" y="988011"/>
                  </a:lnTo>
                  <a:lnTo>
                    <a:pt x="936243" y="1176841"/>
                  </a:lnTo>
                  <a:lnTo>
                    <a:pt x="936802" y="1180807"/>
                  </a:lnTo>
                  <a:lnTo>
                    <a:pt x="936982" y="1176337"/>
                  </a:lnTo>
                  <a:cubicBezTo>
                    <a:pt x="946940" y="1208710"/>
                    <a:pt x="966856" y="1244319"/>
                    <a:pt x="960218" y="1283167"/>
                  </a:cubicBezTo>
                  <a:lnTo>
                    <a:pt x="960626" y="1287086"/>
                  </a:lnTo>
                  <a:lnTo>
                    <a:pt x="973603" y="1319212"/>
                  </a:lnTo>
                  <a:cubicBezTo>
                    <a:pt x="974433" y="1325165"/>
                    <a:pt x="974225" y="1331118"/>
                    <a:pt x="972566" y="1336972"/>
                  </a:cubicBezTo>
                  <a:lnTo>
                    <a:pt x="964030" y="1351999"/>
                  </a:lnTo>
                  <a:lnTo>
                    <a:pt x="963514" y="1354687"/>
                  </a:lnTo>
                  <a:cubicBezTo>
                    <a:pt x="963514" y="1374103"/>
                    <a:pt x="960256" y="1390283"/>
                    <a:pt x="947221" y="1396755"/>
                  </a:cubicBezTo>
                  <a:cubicBezTo>
                    <a:pt x="904860" y="1419408"/>
                    <a:pt x="895085" y="1458240"/>
                    <a:pt x="875533" y="1493837"/>
                  </a:cubicBezTo>
                  <a:lnTo>
                    <a:pt x="874673" y="1492641"/>
                  </a:lnTo>
                  <a:lnTo>
                    <a:pt x="874700" y="1493683"/>
                  </a:lnTo>
                  <a:cubicBezTo>
                    <a:pt x="829352" y="1603608"/>
                    <a:pt x="761330" y="1700600"/>
                    <a:pt x="699786" y="1800825"/>
                  </a:cubicBezTo>
                  <a:cubicBezTo>
                    <a:pt x="651198" y="1888118"/>
                    <a:pt x="599372" y="1968945"/>
                    <a:pt x="550785" y="2056239"/>
                  </a:cubicBezTo>
                  <a:cubicBezTo>
                    <a:pt x="541068" y="2069171"/>
                    <a:pt x="531350" y="2078870"/>
                    <a:pt x="518394" y="2085336"/>
                  </a:cubicBezTo>
                  <a:cubicBezTo>
                    <a:pt x="450372" y="2120900"/>
                    <a:pt x="392067" y="2095036"/>
                    <a:pt x="337002" y="2059472"/>
                  </a:cubicBezTo>
                  <a:cubicBezTo>
                    <a:pt x="217153" y="1981878"/>
                    <a:pt x="217153" y="1981878"/>
                    <a:pt x="291654" y="1862254"/>
                  </a:cubicBezTo>
                  <a:cubicBezTo>
                    <a:pt x="375871" y="1719998"/>
                    <a:pt x="466567" y="1577743"/>
                    <a:pt x="560502" y="1441954"/>
                  </a:cubicBezTo>
                  <a:cubicBezTo>
                    <a:pt x="618807" y="1357893"/>
                    <a:pt x="667394" y="1260901"/>
                    <a:pt x="758090" y="1254435"/>
                  </a:cubicBezTo>
                  <a:cubicBezTo>
                    <a:pt x="728938" y="1267367"/>
                    <a:pt x="699786" y="1254435"/>
                    <a:pt x="677112" y="1202706"/>
                  </a:cubicBezTo>
                  <a:cubicBezTo>
                    <a:pt x="635003" y="1112179"/>
                    <a:pt x="618807" y="1015187"/>
                    <a:pt x="612329" y="914962"/>
                  </a:cubicBezTo>
                  <a:cubicBezTo>
                    <a:pt x="609090" y="856766"/>
                    <a:pt x="609090" y="798571"/>
                    <a:pt x="615568" y="740375"/>
                  </a:cubicBezTo>
                  <a:cubicBezTo>
                    <a:pt x="615568" y="724210"/>
                    <a:pt x="622046" y="711278"/>
                    <a:pt x="622046" y="695112"/>
                  </a:cubicBezTo>
                  <a:cubicBezTo>
                    <a:pt x="628524" y="649849"/>
                    <a:pt x="615568" y="607819"/>
                    <a:pt x="609090" y="565789"/>
                  </a:cubicBezTo>
                  <a:cubicBezTo>
                    <a:pt x="602611" y="536691"/>
                    <a:pt x="597752" y="506785"/>
                    <a:pt x="594513" y="478092"/>
                  </a:cubicBezTo>
                  <a:lnTo>
                    <a:pt x="592414" y="443339"/>
                  </a:lnTo>
                  <a:lnTo>
                    <a:pt x="592894" y="439699"/>
                  </a:lnTo>
                  <a:cubicBezTo>
                    <a:pt x="592894" y="420300"/>
                    <a:pt x="592894" y="404135"/>
                    <a:pt x="589655" y="397669"/>
                  </a:cubicBezTo>
                  <a:lnTo>
                    <a:pt x="592414" y="443339"/>
                  </a:lnTo>
                  <a:lnTo>
                    <a:pt x="584796" y="501127"/>
                  </a:lnTo>
                  <a:cubicBezTo>
                    <a:pt x="584796" y="521334"/>
                    <a:pt x="586416" y="541541"/>
                    <a:pt x="586416" y="562556"/>
                  </a:cubicBezTo>
                  <a:cubicBezTo>
                    <a:pt x="586416" y="585188"/>
                    <a:pt x="586416" y="604586"/>
                    <a:pt x="586416" y="627218"/>
                  </a:cubicBezTo>
                  <a:cubicBezTo>
                    <a:pt x="583176" y="779172"/>
                    <a:pt x="550785" y="824435"/>
                    <a:pt x="401784" y="866465"/>
                  </a:cubicBezTo>
                  <a:cubicBezTo>
                    <a:pt x="353197" y="882631"/>
                    <a:pt x="304610" y="895563"/>
                    <a:pt x="243067" y="911729"/>
                  </a:cubicBezTo>
                  <a:cubicBezTo>
                    <a:pt x="285175" y="934360"/>
                    <a:pt x="320806" y="947292"/>
                    <a:pt x="356436" y="956992"/>
                  </a:cubicBezTo>
                  <a:cubicBezTo>
                    <a:pt x="437415" y="979623"/>
                    <a:pt x="456850" y="1011954"/>
                    <a:pt x="440654" y="1092781"/>
                  </a:cubicBezTo>
                  <a:cubicBezTo>
                    <a:pt x="430937" y="1131578"/>
                    <a:pt x="414741" y="1167142"/>
                    <a:pt x="398545" y="1202706"/>
                  </a:cubicBezTo>
                  <a:cubicBezTo>
                    <a:pt x="395306" y="1205939"/>
                    <a:pt x="385589" y="1212405"/>
                    <a:pt x="388828" y="1215638"/>
                  </a:cubicBezTo>
                  <a:cubicBezTo>
                    <a:pt x="392067" y="1218871"/>
                    <a:pt x="385589" y="1215638"/>
                    <a:pt x="392067" y="1212405"/>
                  </a:cubicBezTo>
                  <a:cubicBezTo>
                    <a:pt x="405024" y="1199473"/>
                    <a:pt x="414741" y="1183307"/>
                    <a:pt x="434176" y="1186540"/>
                  </a:cubicBezTo>
                  <a:cubicBezTo>
                    <a:pt x="466567" y="1218871"/>
                    <a:pt x="443893" y="1251202"/>
                    <a:pt x="437415" y="1283533"/>
                  </a:cubicBezTo>
                  <a:cubicBezTo>
                    <a:pt x="430937" y="1325563"/>
                    <a:pt x="411502" y="1361127"/>
                    <a:pt x="385589" y="1393457"/>
                  </a:cubicBezTo>
                  <a:cubicBezTo>
                    <a:pt x="392067" y="1390224"/>
                    <a:pt x="385589" y="1399924"/>
                    <a:pt x="385589" y="1396690"/>
                  </a:cubicBezTo>
                  <a:cubicBezTo>
                    <a:pt x="453611" y="1344961"/>
                    <a:pt x="492480" y="1361127"/>
                    <a:pt x="508676" y="1441954"/>
                  </a:cubicBezTo>
                  <a:cubicBezTo>
                    <a:pt x="508676" y="1458119"/>
                    <a:pt x="502198" y="1471051"/>
                    <a:pt x="495720" y="1483984"/>
                  </a:cubicBezTo>
                  <a:cubicBezTo>
                    <a:pt x="489241" y="1496916"/>
                    <a:pt x="479524" y="1509848"/>
                    <a:pt x="469806" y="1526014"/>
                  </a:cubicBezTo>
                  <a:cubicBezTo>
                    <a:pt x="450372" y="1555111"/>
                    <a:pt x="437415" y="1590675"/>
                    <a:pt x="414741" y="1619773"/>
                  </a:cubicBezTo>
                  <a:cubicBezTo>
                    <a:pt x="408263" y="1635938"/>
                    <a:pt x="398545" y="1652104"/>
                    <a:pt x="388828" y="1668269"/>
                  </a:cubicBezTo>
                  <a:cubicBezTo>
                    <a:pt x="372632" y="1694134"/>
                    <a:pt x="356436" y="1719998"/>
                    <a:pt x="340241" y="1749096"/>
                  </a:cubicBezTo>
                  <a:cubicBezTo>
                    <a:pt x="311088" y="1794359"/>
                    <a:pt x="285175" y="1846088"/>
                    <a:pt x="246306" y="1888118"/>
                  </a:cubicBezTo>
                  <a:cubicBezTo>
                    <a:pt x="236588" y="1904284"/>
                    <a:pt x="226871" y="1920449"/>
                    <a:pt x="213914" y="1939848"/>
                  </a:cubicBezTo>
                  <a:cubicBezTo>
                    <a:pt x="207436" y="1952780"/>
                    <a:pt x="197719" y="1968945"/>
                    <a:pt x="188001" y="1981878"/>
                  </a:cubicBezTo>
                  <a:cubicBezTo>
                    <a:pt x="181523" y="1991577"/>
                    <a:pt x="178284" y="2001276"/>
                    <a:pt x="175045" y="2010975"/>
                  </a:cubicBezTo>
                  <a:cubicBezTo>
                    <a:pt x="175045" y="2017442"/>
                    <a:pt x="171805" y="2020675"/>
                    <a:pt x="168566" y="2027141"/>
                  </a:cubicBezTo>
                  <a:cubicBezTo>
                    <a:pt x="162088" y="2036840"/>
                    <a:pt x="155610" y="2046539"/>
                    <a:pt x="142653" y="2049772"/>
                  </a:cubicBezTo>
                  <a:cubicBezTo>
                    <a:pt x="113501" y="2053006"/>
                    <a:pt x="77870" y="2078870"/>
                    <a:pt x="48718" y="2043306"/>
                  </a:cubicBezTo>
                  <a:cubicBezTo>
                    <a:pt x="39001" y="2014209"/>
                    <a:pt x="42240" y="1985111"/>
                    <a:pt x="42240" y="1956013"/>
                  </a:cubicBezTo>
                  <a:cubicBezTo>
                    <a:pt x="42240" y="1623006"/>
                    <a:pt x="42240" y="1286766"/>
                    <a:pt x="42240" y="953759"/>
                  </a:cubicBezTo>
                  <a:cubicBezTo>
                    <a:pt x="42240" y="885864"/>
                    <a:pt x="39001" y="824435"/>
                    <a:pt x="9848" y="763007"/>
                  </a:cubicBezTo>
                  <a:cubicBezTo>
                    <a:pt x="131" y="740375"/>
                    <a:pt x="-3108" y="717744"/>
                    <a:pt x="3370" y="695112"/>
                  </a:cubicBezTo>
                  <a:cubicBezTo>
                    <a:pt x="6609" y="688646"/>
                    <a:pt x="9848" y="682180"/>
                    <a:pt x="16327" y="678947"/>
                  </a:cubicBezTo>
                  <a:cubicBezTo>
                    <a:pt x="42240" y="662781"/>
                    <a:pt x="58435" y="698345"/>
                    <a:pt x="81109" y="695112"/>
                  </a:cubicBezTo>
                  <a:cubicBezTo>
                    <a:pt x="87588" y="695112"/>
                    <a:pt x="90827" y="695112"/>
                    <a:pt x="97305" y="698345"/>
                  </a:cubicBezTo>
                  <a:cubicBezTo>
                    <a:pt x="107023" y="698345"/>
                    <a:pt x="116740" y="695112"/>
                    <a:pt x="119979" y="685413"/>
                  </a:cubicBezTo>
                  <a:cubicBezTo>
                    <a:pt x="132936" y="669248"/>
                    <a:pt x="136175" y="649849"/>
                    <a:pt x="142653" y="630451"/>
                  </a:cubicBezTo>
                  <a:cubicBezTo>
                    <a:pt x="142653" y="627218"/>
                    <a:pt x="145892" y="620751"/>
                    <a:pt x="149131" y="617518"/>
                  </a:cubicBezTo>
                  <a:cubicBezTo>
                    <a:pt x="162088" y="601353"/>
                    <a:pt x="171805" y="588421"/>
                    <a:pt x="178284" y="569022"/>
                  </a:cubicBezTo>
                  <a:cubicBezTo>
                    <a:pt x="188001" y="552857"/>
                    <a:pt x="184762" y="536691"/>
                    <a:pt x="178284" y="523759"/>
                  </a:cubicBezTo>
                  <a:cubicBezTo>
                    <a:pt x="145892" y="455864"/>
                    <a:pt x="110262" y="387970"/>
                    <a:pt x="74631" y="320075"/>
                  </a:cubicBezTo>
                  <a:cubicBezTo>
                    <a:pt x="68153" y="313609"/>
                    <a:pt x="64914" y="300677"/>
                    <a:pt x="61675" y="290977"/>
                  </a:cubicBezTo>
                  <a:cubicBezTo>
                    <a:pt x="61675" y="284511"/>
                    <a:pt x="61675" y="281278"/>
                    <a:pt x="64914" y="274812"/>
                  </a:cubicBezTo>
                  <a:cubicBezTo>
                    <a:pt x="71392" y="255413"/>
                    <a:pt x="84349" y="242481"/>
                    <a:pt x="100544" y="232782"/>
                  </a:cubicBezTo>
                  <a:cubicBezTo>
                    <a:pt x="123218" y="213383"/>
                    <a:pt x="142653" y="190752"/>
                    <a:pt x="162088" y="171353"/>
                  </a:cubicBezTo>
                  <a:cubicBezTo>
                    <a:pt x="204197" y="135789"/>
                    <a:pt x="223632" y="84060"/>
                    <a:pt x="259262" y="38797"/>
                  </a:cubicBezTo>
                  <a:cubicBezTo>
                    <a:pt x="272219" y="22631"/>
                    <a:pt x="285175" y="6466"/>
                    <a:pt x="307849" y="0"/>
                  </a:cubicBezTo>
                  <a:close/>
                </a:path>
              </a:pathLst>
            </a:custGeom>
            <a:solidFill>
              <a:srgbClr val="7F7F7F"/>
            </a:solidFill>
            <a:ln>
              <a:noFill/>
            </a:ln>
          </p:spPr>
          <p:txBody>
            <a:bodyPr vert="horz" wrap="square" lIns="91440" tIns="45720" rIns="91440" bIns="45720" numCol="1" anchor="t" anchorCtr="0" compatLnSpc="1">
              <a:prstTxWarp prst="textNoShape">
                <a:avLst/>
              </a:prstTxWarp>
              <a:noAutofit/>
            </a:bodyPr>
            <a:lstStyle/>
            <a:p>
              <a:endParaRPr lang="zh-CN" altLang="en-US">
                <a:cs typeface="+mn-ea"/>
                <a:sym typeface="+mn-lt"/>
              </a:endParaRPr>
            </a:p>
          </p:txBody>
        </p:sp>
        <p:sp>
          <p:nvSpPr>
            <p:cNvPr id="41" name="任意多边形: 形状 40">
              <a:extLst>
                <a:ext uri="{FF2B5EF4-FFF2-40B4-BE49-F238E27FC236}">
                  <a16:creationId xmlns:a16="http://schemas.microsoft.com/office/drawing/2014/main" id="{1CBBD5DF-E767-406D-8C4F-4EDB063E5D0F}"/>
                </a:ext>
              </a:extLst>
            </p:cNvPr>
            <p:cNvSpPr>
              <a:spLocks/>
            </p:cNvSpPr>
            <p:nvPr/>
          </p:nvSpPr>
          <p:spPr bwMode="auto">
            <a:xfrm>
              <a:off x="8319670" y="3780588"/>
              <a:ext cx="824624" cy="1530060"/>
            </a:xfrm>
            <a:custGeom>
              <a:avLst/>
              <a:gdLst>
                <a:gd name="connsiteX0" fmla="*/ 137983 w 1160881"/>
                <a:gd name="connsiteY0" fmla="*/ 682328 h 2153972"/>
                <a:gd name="connsiteX1" fmla="*/ 136443 w 1160881"/>
                <a:gd name="connsiteY1" fmla="*/ 691539 h 2153972"/>
                <a:gd name="connsiteX2" fmla="*/ 138753 w 1160881"/>
                <a:gd name="connsiteY2" fmla="*/ 682328 h 2153972"/>
                <a:gd name="connsiteX3" fmla="*/ 760831 w 1160881"/>
                <a:gd name="connsiteY3" fmla="*/ 0 h 2153972"/>
                <a:gd name="connsiteX4" fmla="*/ 748708 w 1160881"/>
                <a:gd name="connsiteY4" fmla="*/ 21215 h 2153972"/>
                <a:gd name="connsiteX5" fmla="*/ 755645 w 1160881"/>
                <a:gd name="connsiteY5" fmla="*/ 22454 h 2153972"/>
                <a:gd name="connsiteX6" fmla="*/ 895046 w 1160881"/>
                <a:gd name="connsiteY6" fmla="*/ 229321 h 2153972"/>
                <a:gd name="connsiteX7" fmla="*/ 904772 w 1160881"/>
                <a:gd name="connsiteY7" fmla="*/ 245483 h 2153972"/>
                <a:gd name="connsiteX8" fmla="*/ 940433 w 1160881"/>
                <a:gd name="connsiteY8" fmla="*/ 323058 h 2153972"/>
                <a:gd name="connsiteX9" fmla="*/ 950158 w 1160881"/>
                <a:gd name="connsiteY9" fmla="*/ 345684 h 2153972"/>
                <a:gd name="connsiteX10" fmla="*/ 946916 w 1160881"/>
                <a:gd name="connsiteY10" fmla="*/ 387703 h 2153972"/>
                <a:gd name="connsiteX11" fmla="*/ 878837 w 1160881"/>
                <a:gd name="connsiteY11" fmla="*/ 555783 h 2153972"/>
                <a:gd name="connsiteX12" fmla="*/ 940433 w 1160881"/>
                <a:gd name="connsiteY12" fmla="*/ 675378 h 2153972"/>
                <a:gd name="connsiteX13" fmla="*/ 982577 w 1160881"/>
                <a:gd name="connsiteY13" fmla="*/ 727094 h 2153972"/>
                <a:gd name="connsiteX14" fmla="*/ 1037689 w 1160881"/>
                <a:gd name="connsiteY14" fmla="*/ 720630 h 2153972"/>
                <a:gd name="connsiteX15" fmla="*/ 1076592 w 1160881"/>
                <a:gd name="connsiteY15" fmla="*/ 704468 h 2153972"/>
                <a:gd name="connsiteX16" fmla="*/ 1125220 w 1160881"/>
                <a:gd name="connsiteY16" fmla="*/ 798205 h 2153972"/>
                <a:gd name="connsiteX17" fmla="*/ 1157639 w 1160881"/>
                <a:gd name="connsiteY17" fmla="*/ 882244 h 2153972"/>
                <a:gd name="connsiteX18" fmla="*/ 1157639 w 1160881"/>
                <a:gd name="connsiteY18" fmla="*/ 1910114 h 2153972"/>
                <a:gd name="connsiteX19" fmla="*/ 1160881 w 1160881"/>
                <a:gd name="connsiteY19" fmla="*/ 2055567 h 2153972"/>
                <a:gd name="connsiteX20" fmla="*/ 1160881 w 1160881"/>
                <a:gd name="connsiteY20" fmla="*/ 2078193 h 2153972"/>
                <a:gd name="connsiteX21" fmla="*/ 1083076 w 1160881"/>
                <a:gd name="connsiteY21" fmla="*/ 2139606 h 2153972"/>
                <a:gd name="connsiteX22" fmla="*/ 1011754 w 1160881"/>
                <a:gd name="connsiteY22" fmla="*/ 2149303 h 2153972"/>
                <a:gd name="connsiteX23" fmla="*/ 810757 w 1160881"/>
                <a:gd name="connsiteY23" fmla="*/ 2065264 h 2153972"/>
                <a:gd name="connsiteX24" fmla="*/ 784822 w 1160881"/>
                <a:gd name="connsiteY24" fmla="*/ 2032941 h 2153972"/>
                <a:gd name="connsiteX25" fmla="*/ 716742 w 1160881"/>
                <a:gd name="connsiteY25" fmla="*/ 1913346 h 2153972"/>
                <a:gd name="connsiteX26" fmla="*/ 687565 w 1160881"/>
                <a:gd name="connsiteY26" fmla="*/ 1864862 h 2153972"/>
                <a:gd name="connsiteX27" fmla="*/ 583825 w 1160881"/>
                <a:gd name="connsiteY27" fmla="*/ 1693550 h 2153972"/>
                <a:gd name="connsiteX28" fmla="*/ 574099 w 1160881"/>
                <a:gd name="connsiteY28" fmla="*/ 1680621 h 2153972"/>
                <a:gd name="connsiteX29" fmla="*/ 538438 w 1160881"/>
                <a:gd name="connsiteY29" fmla="*/ 1612743 h 2153972"/>
                <a:gd name="connsiteX30" fmla="*/ 489810 w 1160881"/>
                <a:gd name="connsiteY30" fmla="*/ 1528703 h 2153972"/>
                <a:gd name="connsiteX31" fmla="*/ 483326 w 1160881"/>
                <a:gd name="connsiteY31" fmla="*/ 1486683 h 2153972"/>
                <a:gd name="connsiteX32" fmla="*/ 502777 w 1160881"/>
                <a:gd name="connsiteY32" fmla="*/ 1441431 h 2153972"/>
                <a:gd name="connsiteX33" fmla="*/ 629211 w 1160881"/>
                <a:gd name="connsiteY33" fmla="*/ 1428502 h 2153972"/>
                <a:gd name="connsiteX34" fmla="*/ 564373 w 1160881"/>
                <a:gd name="connsiteY34" fmla="*/ 1283049 h 2153972"/>
                <a:gd name="connsiteX35" fmla="*/ 570857 w 1160881"/>
                <a:gd name="connsiteY35" fmla="*/ 1205474 h 2153972"/>
                <a:gd name="connsiteX36" fmla="*/ 587067 w 1160881"/>
                <a:gd name="connsiteY36" fmla="*/ 1205474 h 2153972"/>
                <a:gd name="connsiteX37" fmla="*/ 609760 w 1160881"/>
                <a:gd name="connsiteY37" fmla="*/ 1221635 h 2153972"/>
                <a:gd name="connsiteX38" fmla="*/ 609760 w 1160881"/>
                <a:gd name="connsiteY38" fmla="*/ 1218403 h 2153972"/>
                <a:gd name="connsiteX39" fmla="*/ 603276 w 1160881"/>
                <a:gd name="connsiteY39" fmla="*/ 1208706 h 2153972"/>
                <a:gd name="connsiteX40" fmla="*/ 564373 w 1160881"/>
                <a:gd name="connsiteY40" fmla="*/ 1098808 h 2153972"/>
                <a:gd name="connsiteX41" fmla="*/ 642179 w 1160881"/>
                <a:gd name="connsiteY41" fmla="*/ 975981 h 2153972"/>
                <a:gd name="connsiteX42" fmla="*/ 710258 w 1160881"/>
                <a:gd name="connsiteY42" fmla="*/ 956587 h 2153972"/>
                <a:gd name="connsiteX43" fmla="*/ 762129 w 1160881"/>
                <a:gd name="connsiteY43" fmla="*/ 927496 h 2153972"/>
                <a:gd name="connsiteX44" fmla="*/ 525471 w 1160881"/>
                <a:gd name="connsiteY44" fmla="*/ 853154 h 2153972"/>
                <a:gd name="connsiteX45" fmla="*/ 431456 w 1160881"/>
                <a:gd name="connsiteY45" fmla="*/ 730327 h 2153972"/>
                <a:gd name="connsiteX46" fmla="*/ 423351 w 1160881"/>
                <a:gd name="connsiteY46" fmla="*/ 563459 h 2153972"/>
                <a:gd name="connsiteX47" fmla="*/ 416930 w 1160881"/>
                <a:gd name="connsiteY47" fmla="*/ 437022 h 2153972"/>
                <a:gd name="connsiteX48" fmla="*/ 418488 w 1160881"/>
                <a:gd name="connsiteY48" fmla="*/ 429723 h 2153972"/>
                <a:gd name="connsiteX49" fmla="*/ 415246 w 1160881"/>
                <a:gd name="connsiteY49" fmla="*/ 403865 h 2153972"/>
                <a:gd name="connsiteX50" fmla="*/ 416930 w 1160881"/>
                <a:gd name="connsiteY50" fmla="*/ 437022 h 2153972"/>
                <a:gd name="connsiteX51" fmla="*/ 392958 w 1160881"/>
                <a:gd name="connsiteY51" fmla="*/ 549318 h 2153972"/>
                <a:gd name="connsiteX52" fmla="*/ 369860 w 1160881"/>
                <a:gd name="connsiteY52" fmla="*/ 668913 h 2153972"/>
                <a:gd name="connsiteX53" fmla="*/ 363376 w 1160881"/>
                <a:gd name="connsiteY53" fmla="*/ 769114 h 2153972"/>
                <a:gd name="connsiteX54" fmla="*/ 314748 w 1160881"/>
                <a:gd name="connsiteY54" fmla="*/ 1186080 h 2153972"/>
                <a:gd name="connsiteX55" fmla="*/ 207765 w 1160881"/>
                <a:gd name="connsiteY55" fmla="*/ 1276584 h 2153972"/>
                <a:gd name="connsiteX56" fmla="*/ 330957 w 1160881"/>
                <a:gd name="connsiteY56" fmla="*/ 1350927 h 2153972"/>
                <a:gd name="connsiteX57" fmla="*/ 713500 w 1160881"/>
                <a:gd name="connsiteY57" fmla="*/ 1939204 h 2153972"/>
                <a:gd name="connsiteX58" fmla="*/ 700533 w 1160881"/>
                <a:gd name="connsiteY58" fmla="*/ 2026476 h 2153972"/>
                <a:gd name="connsiteX59" fmla="*/ 457391 w 1160881"/>
                <a:gd name="connsiteY59" fmla="*/ 2107283 h 2153972"/>
                <a:gd name="connsiteX60" fmla="*/ 399037 w 1160881"/>
                <a:gd name="connsiteY60" fmla="*/ 2042638 h 2153972"/>
                <a:gd name="connsiteX61" fmla="*/ 386069 w 1160881"/>
                <a:gd name="connsiteY61" fmla="*/ 2023244 h 2153972"/>
                <a:gd name="connsiteX62" fmla="*/ 301780 w 1160881"/>
                <a:gd name="connsiteY62" fmla="*/ 1868094 h 2153972"/>
                <a:gd name="connsiteX63" fmla="*/ 94299 w 1160881"/>
                <a:gd name="connsiteY63" fmla="*/ 1502845 h 2153972"/>
                <a:gd name="connsiteX64" fmla="*/ 94294 w 1160881"/>
                <a:gd name="connsiteY64" fmla="*/ 1502024 h 2153972"/>
                <a:gd name="connsiteX65" fmla="*/ 93260 w 1160881"/>
                <a:gd name="connsiteY65" fmla="*/ 1503364 h 2153972"/>
                <a:gd name="connsiteX66" fmla="*/ 48043 w 1160881"/>
                <a:gd name="connsiteY66" fmla="*/ 1432170 h 2153972"/>
                <a:gd name="connsiteX67" fmla="*/ 55136 w 1160881"/>
                <a:gd name="connsiteY67" fmla="*/ 1425064 h 2153972"/>
                <a:gd name="connsiteX68" fmla="*/ 55007 w 1160881"/>
                <a:gd name="connsiteY68" fmla="*/ 1424962 h 2153972"/>
                <a:gd name="connsiteX69" fmla="*/ 48043 w 1160881"/>
                <a:gd name="connsiteY69" fmla="*/ 1431926 h 2153972"/>
                <a:gd name="connsiteX70" fmla="*/ 16293 w 1160881"/>
                <a:gd name="connsiteY70" fmla="*/ 1397001 h 2153972"/>
                <a:gd name="connsiteX71" fmla="*/ 25818 w 1160881"/>
                <a:gd name="connsiteY71" fmla="*/ 1397001 h 2153972"/>
                <a:gd name="connsiteX72" fmla="*/ 27106 w 1160881"/>
                <a:gd name="connsiteY72" fmla="*/ 1397821 h 2153972"/>
                <a:gd name="connsiteX73" fmla="*/ 25501 w 1160881"/>
                <a:gd name="connsiteY73" fmla="*/ 1395351 h 2153972"/>
                <a:gd name="connsiteX74" fmla="*/ 25446 w 1160881"/>
                <a:gd name="connsiteY74" fmla="*/ 1396942 h 2153972"/>
                <a:gd name="connsiteX75" fmla="*/ 15640 w 1160881"/>
                <a:gd name="connsiteY75" fmla="*/ 1396942 h 2153972"/>
                <a:gd name="connsiteX76" fmla="*/ 25446 w 1160881"/>
                <a:gd name="connsiteY76" fmla="*/ 1232019 h 2153972"/>
                <a:gd name="connsiteX77" fmla="*/ 31901 w 1160881"/>
                <a:gd name="connsiteY77" fmla="*/ 1232019 h 2153972"/>
                <a:gd name="connsiteX78" fmla="*/ 31933 w 1160881"/>
                <a:gd name="connsiteY78" fmla="*/ 1231901 h 2153972"/>
                <a:gd name="connsiteX79" fmla="*/ 25818 w 1160881"/>
                <a:gd name="connsiteY79" fmla="*/ 1231901 h 2153972"/>
                <a:gd name="connsiteX80" fmla="*/ 48043 w 1160881"/>
                <a:gd name="connsiteY80" fmla="*/ 1160463 h 2153972"/>
                <a:gd name="connsiteX81" fmla="*/ 48235 w 1160881"/>
                <a:gd name="connsiteY81" fmla="*/ 1163438 h 2153972"/>
                <a:gd name="connsiteX82" fmla="*/ 48912 w 1160881"/>
                <a:gd name="connsiteY82" fmla="*/ 1160222 h 2153972"/>
                <a:gd name="connsiteX83" fmla="*/ 53471 w 1160881"/>
                <a:gd name="connsiteY83" fmla="*/ 1112040 h 2153972"/>
                <a:gd name="connsiteX84" fmla="*/ 61013 w 1160881"/>
                <a:gd name="connsiteY84" fmla="*/ 1100173 h 2153972"/>
                <a:gd name="connsiteX85" fmla="*/ 60743 w 1160881"/>
                <a:gd name="connsiteY85" fmla="*/ 1099663 h 2153972"/>
                <a:gd name="connsiteX86" fmla="*/ 64183 w 1160881"/>
                <a:gd name="connsiteY86" fmla="*/ 1054101 h 2153972"/>
                <a:gd name="connsiteX87" fmla="*/ 65618 w 1160881"/>
                <a:gd name="connsiteY87" fmla="*/ 1056071 h 2153972"/>
                <a:gd name="connsiteX88" fmla="*/ 65122 w 1160881"/>
                <a:gd name="connsiteY88" fmla="*/ 1053556 h 2153972"/>
                <a:gd name="connsiteX89" fmla="*/ 93083 w 1160881"/>
                <a:gd name="connsiteY89" fmla="*/ 861639 h 2153972"/>
                <a:gd name="connsiteX90" fmla="*/ 132798 w 1160881"/>
                <a:gd name="connsiteY90" fmla="*/ 674048 h 2153972"/>
                <a:gd name="connsiteX91" fmla="*/ 132181 w 1160881"/>
                <a:gd name="connsiteY91" fmla="*/ 672506 h 2153972"/>
                <a:gd name="connsiteX92" fmla="*/ 135674 w 1160881"/>
                <a:gd name="connsiteY92" fmla="*/ 639763 h 2153972"/>
                <a:gd name="connsiteX93" fmla="*/ 136919 w 1160881"/>
                <a:gd name="connsiteY93" fmla="*/ 642097 h 2153972"/>
                <a:gd name="connsiteX94" fmla="*/ 136443 w 1160881"/>
                <a:gd name="connsiteY94" fmla="*/ 639822 h 2153972"/>
                <a:gd name="connsiteX95" fmla="*/ 246668 w 1160881"/>
                <a:gd name="connsiteY95" fmla="*/ 184069 h 2153972"/>
                <a:gd name="connsiteX96" fmla="*/ 275845 w 1160881"/>
                <a:gd name="connsiteY96" fmla="*/ 129120 h 2153972"/>
                <a:gd name="connsiteX97" fmla="*/ 277170 w 1160881"/>
                <a:gd name="connsiteY97" fmla="*/ 128442 h 2153972"/>
                <a:gd name="connsiteX98" fmla="*/ 275056 w 1160881"/>
                <a:gd name="connsiteY98" fmla="*/ 128587 h 2153972"/>
                <a:gd name="connsiteX99" fmla="*/ 298516 w 1160881"/>
                <a:gd name="connsiteY99" fmla="*/ 106362 h 2153972"/>
                <a:gd name="connsiteX100" fmla="*/ 298513 w 1160881"/>
                <a:gd name="connsiteY100" fmla="*/ 106544 h 2153972"/>
                <a:gd name="connsiteX101" fmla="*/ 298538 w 1160881"/>
                <a:gd name="connsiteY101" fmla="*/ 106494 h 2153972"/>
                <a:gd name="connsiteX102" fmla="*/ 369860 w 1160881"/>
                <a:gd name="connsiteY102" fmla="*/ 106494 h 2153972"/>
                <a:gd name="connsiteX103" fmla="*/ 370164 w 1160881"/>
                <a:gd name="connsiteY103" fmla="*/ 106735 h 2153972"/>
                <a:gd name="connsiteX104" fmla="*/ 417931 w 1160881"/>
                <a:gd name="connsiteY104" fmla="*/ 119062 h 2153972"/>
                <a:gd name="connsiteX105" fmla="*/ 415457 w 1160881"/>
                <a:gd name="connsiteY105" fmla="*/ 119927 h 2153972"/>
                <a:gd name="connsiteX106" fmla="*/ 418488 w 1160881"/>
                <a:gd name="connsiteY106" fmla="*/ 119423 h 2153972"/>
                <a:gd name="connsiteX107" fmla="*/ 703775 w 1160881"/>
                <a:gd name="connsiteY107" fmla="*/ 22454 h 2153972"/>
                <a:gd name="connsiteX108" fmla="*/ 704198 w 1160881"/>
                <a:gd name="connsiteY108" fmla="*/ 22371 h 2153972"/>
                <a:gd name="connsiteX109" fmla="*/ 703681 w 1160881"/>
                <a:gd name="connsiteY109" fmla="*/ 22225 h 2153972"/>
                <a:gd name="connsiteX110" fmla="*/ 760831 w 1160881"/>
                <a:gd name="connsiteY110" fmla="*/ 0 h 215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160881" h="2153972">
                  <a:moveTo>
                    <a:pt x="137983" y="682328"/>
                  </a:moveTo>
                  <a:lnTo>
                    <a:pt x="136443" y="691539"/>
                  </a:lnTo>
                  <a:lnTo>
                    <a:pt x="138753" y="682328"/>
                  </a:lnTo>
                  <a:close/>
                  <a:moveTo>
                    <a:pt x="760831" y="0"/>
                  </a:moveTo>
                  <a:lnTo>
                    <a:pt x="748708" y="21215"/>
                  </a:lnTo>
                  <a:lnTo>
                    <a:pt x="755645" y="22454"/>
                  </a:lnTo>
                  <a:cubicBezTo>
                    <a:pt x="791306" y="100029"/>
                    <a:pt x="839934" y="167908"/>
                    <a:pt x="895046" y="229321"/>
                  </a:cubicBezTo>
                  <a:cubicBezTo>
                    <a:pt x="898288" y="235786"/>
                    <a:pt x="901530" y="239018"/>
                    <a:pt x="904772" y="245483"/>
                  </a:cubicBezTo>
                  <a:cubicBezTo>
                    <a:pt x="914498" y="271341"/>
                    <a:pt x="920981" y="300432"/>
                    <a:pt x="940433" y="323058"/>
                  </a:cubicBezTo>
                  <a:cubicBezTo>
                    <a:pt x="946916" y="329522"/>
                    <a:pt x="950158" y="339219"/>
                    <a:pt x="950158" y="345684"/>
                  </a:cubicBezTo>
                  <a:cubicBezTo>
                    <a:pt x="953400" y="361845"/>
                    <a:pt x="953400" y="374774"/>
                    <a:pt x="946916" y="387703"/>
                  </a:cubicBezTo>
                  <a:cubicBezTo>
                    <a:pt x="920981" y="442652"/>
                    <a:pt x="878837" y="487905"/>
                    <a:pt x="878837" y="555783"/>
                  </a:cubicBezTo>
                  <a:cubicBezTo>
                    <a:pt x="891804" y="597803"/>
                    <a:pt x="930707" y="630125"/>
                    <a:pt x="940433" y="675378"/>
                  </a:cubicBezTo>
                  <a:cubicBezTo>
                    <a:pt x="950158" y="698004"/>
                    <a:pt x="966368" y="710933"/>
                    <a:pt x="982577" y="727094"/>
                  </a:cubicBezTo>
                  <a:cubicBezTo>
                    <a:pt x="1005270" y="749720"/>
                    <a:pt x="1021480" y="746488"/>
                    <a:pt x="1037689" y="720630"/>
                  </a:cubicBezTo>
                  <a:cubicBezTo>
                    <a:pt x="1047415" y="710933"/>
                    <a:pt x="1060383" y="701236"/>
                    <a:pt x="1076592" y="704468"/>
                  </a:cubicBezTo>
                  <a:cubicBezTo>
                    <a:pt x="1112253" y="723862"/>
                    <a:pt x="1112253" y="765882"/>
                    <a:pt x="1125220" y="798205"/>
                  </a:cubicBezTo>
                  <a:cubicBezTo>
                    <a:pt x="1138188" y="824063"/>
                    <a:pt x="1151156" y="849921"/>
                    <a:pt x="1157639" y="882244"/>
                  </a:cubicBezTo>
                  <a:cubicBezTo>
                    <a:pt x="1160881" y="1224867"/>
                    <a:pt x="1157639" y="1567491"/>
                    <a:pt x="1157639" y="1910114"/>
                  </a:cubicBezTo>
                  <a:cubicBezTo>
                    <a:pt x="1157639" y="1958598"/>
                    <a:pt x="1157639" y="2007082"/>
                    <a:pt x="1160881" y="2055567"/>
                  </a:cubicBezTo>
                  <a:cubicBezTo>
                    <a:pt x="1160881" y="2062031"/>
                    <a:pt x="1160881" y="2068496"/>
                    <a:pt x="1160881" y="2078193"/>
                  </a:cubicBezTo>
                  <a:cubicBezTo>
                    <a:pt x="1151156" y="2120213"/>
                    <a:pt x="1112253" y="2120213"/>
                    <a:pt x="1083076" y="2139606"/>
                  </a:cubicBezTo>
                  <a:cubicBezTo>
                    <a:pt x="1060383" y="2152536"/>
                    <a:pt x="1037689" y="2159000"/>
                    <a:pt x="1011754" y="2149303"/>
                  </a:cubicBezTo>
                  <a:cubicBezTo>
                    <a:pt x="950158" y="2110516"/>
                    <a:pt x="882079" y="2084657"/>
                    <a:pt x="810757" y="2065264"/>
                  </a:cubicBezTo>
                  <a:cubicBezTo>
                    <a:pt x="797789" y="2055567"/>
                    <a:pt x="791306" y="2045870"/>
                    <a:pt x="784822" y="2032941"/>
                  </a:cubicBezTo>
                  <a:cubicBezTo>
                    <a:pt x="768612" y="1987689"/>
                    <a:pt x="739435" y="1952133"/>
                    <a:pt x="716742" y="1913346"/>
                  </a:cubicBezTo>
                  <a:cubicBezTo>
                    <a:pt x="707017" y="1897184"/>
                    <a:pt x="697291" y="1881023"/>
                    <a:pt x="687565" y="1864862"/>
                  </a:cubicBezTo>
                  <a:cubicBezTo>
                    <a:pt x="651904" y="1806680"/>
                    <a:pt x="622727" y="1748499"/>
                    <a:pt x="583825" y="1693550"/>
                  </a:cubicBezTo>
                  <a:cubicBezTo>
                    <a:pt x="580583" y="1690318"/>
                    <a:pt x="577341" y="1683853"/>
                    <a:pt x="574099" y="1680621"/>
                  </a:cubicBezTo>
                  <a:cubicBezTo>
                    <a:pt x="564373" y="1657995"/>
                    <a:pt x="554648" y="1632136"/>
                    <a:pt x="538438" y="1612743"/>
                  </a:cubicBezTo>
                  <a:cubicBezTo>
                    <a:pt x="518987" y="1583652"/>
                    <a:pt x="506019" y="1554561"/>
                    <a:pt x="489810" y="1528703"/>
                  </a:cubicBezTo>
                  <a:cubicBezTo>
                    <a:pt x="483326" y="1515774"/>
                    <a:pt x="480084" y="1502845"/>
                    <a:pt x="483326" y="1486683"/>
                  </a:cubicBezTo>
                  <a:cubicBezTo>
                    <a:pt x="486568" y="1470522"/>
                    <a:pt x="496294" y="1454360"/>
                    <a:pt x="502777" y="1441431"/>
                  </a:cubicBezTo>
                  <a:cubicBezTo>
                    <a:pt x="538438" y="1373553"/>
                    <a:pt x="564373" y="1370321"/>
                    <a:pt x="629211" y="1428502"/>
                  </a:cubicBezTo>
                  <a:cubicBezTo>
                    <a:pt x="596792" y="1380018"/>
                    <a:pt x="577341" y="1331533"/>
                    <a:pt x="564373" y="1283049"/>
                  </a:cubicBezTo>
                  <a:cubicBezTo>
                    <a:pt x="557890" y="1257190"/>
                    <a:pt x="551406" y="1231332"/>
                    <a:pt x="570857" y="1205474"/>
                  </a:cubicBezTo>
                  <a:cubicBezTo>
                    <a:pt x="577341" y="1202241"/>
                    <a:pt x="580583" y="1202241"/>
                    <a:pt x="587067" y="1205474"/>
                  </a:cubicBezTo>
                  <a:cubicBezTo>
                    <a:pt x="596792" y="1208706"/>
                    <a:pt x="603276" y="1215171"/>
                    <a:pt x="609760" y="1221635"/>
                  </a:cubicBezTo>
                  <a:cubicBezTo>
                    <a:pt x="619486" y="1221635"/>
                    <a:pt x="606518" y="1218403"/>
                    <a:pt x="609760" y="1218403"/>
                  </a:cubicBezTo>
                  <a:cubicBezTo>
                    <a:pt x="606518" y="1215171"/>
                    <a:pt x="606518" y="1211938"/>
                    <a:pt x="603276" y="1208706"/>
                  </a:cubicBezTo>
                  <a:cubicBezTo>
                    <a:pt x="583825" y="1173151"/>
                    <a:pt x="570857" y="1137596"/>
                    <a:pt x="564373" y="1098808"/>
                  </a:cubicBezTo>
                  <a:cubicBezTo>
                    <a:pt x="551406" y="1030930"/>
                    <a:pt x="577341" y="992142"/>
                    <a:pt x="642179" y="975981"/>
                  </a:cubicBezTo>
                  <a:cubicBezTo>
                    <a:pt x="664872" y="972749"/>
                    <a:pt x="690807" y="966284"/>
                    <a:pt x="710258" y="956587"/>
                  </a:cubicBezTo>
                  <a:cubicBezTo>
                    <a:pt x="726468" y="950122"/>
                    <a:pt x="742677" y="943658"/>
                    <a:pt x="762129" y="927496"/>
                  </a:cubicBezTo>
                  <a:cubicBezTo>
                    <a:pt x="677840" y="904870"/>
                    <a:pt x="600034" y="888709"/>
                    <a:pt x="525471" y="853154"/>
                  </a:cubicBezTo>
                  <a:cubicBezTo>
                    <a:pt x="470359" y="827295"/>
                    <a:pt x="437940" y="791740"/>
                    <a:pt x="431456" y="730327"/>
                  </a:cubicBezTo>
                  <a:cubicBezTo>
                    <a:pt x="426593" y="673761"/>
                    <a:pt x="424972" y="618004"/>
                    <a:pt x="423351" y="563459"/>
                  </a:cubicBezTo>
                  <a:lnTo>
                    <a:pt x="416930" y="437022"/>
                  </a:lnTo>
                  <a:lnTo>
                    <a:pt x="418488" y="429723"/>
                  </a:lnTo>
                  <a:cubicBezTo>
                    <a:pt x="421730" y="416794"/>
                    <a:pt x="412005" y="407097"/>
                    <a:pt x="415246" y="403865"/>
                  </a:cubicBezTo>
                  <a:lnTo>
                    <a:pt x="416930" y="437022"/>
                  </a:lnTo>
                  <a:lnTo>
                    <a:pt x="392958" y="549318"/>
                  </a:lnTo>
                  <a:cubicBezTo>
                    <a:pt x="383638" y="588914"/>
                    <a:pt x="374723" y="628509"/>
                    <a:pt x="369860" y="668913"/>
                  </a:cubicBezTo>
                  <a:cubicBezTo>
                    <a:pt x="360134" y="701236"/>
                    <a:pt x="363376" y="736791"/>
                    <a:pt x="363376" y="769114"/>
                  </a:cubicBezTo>
                  <a:cubicBezTo>
                    <a:pt x="373102" y="911335"/>
                    <a:pt x="360134" y="1050324"/>
                    <a:pt x="314748" y="1186080"/>
                  </a:cubicBezTo>
                  <a:cubicBezTo>
                    <a:pt x="298538" y="1237797"/>
                    <a:pt x="279087" y="1286281"/>
                    <a:pt x="207765" y="1276584"/>
                  </a:cubicBezTo>
                  <a:cubicBezTo>
                    <a:pt x="259635" y="1289513"/>
                    <a:pt x="298538" y="1312139"/>
                    <a:pt x="330957" y="1350927"/>
                  </a:cubicBezTo>
                  <a:cubicBezTo>
                    <a:pt x="473600" y="1538400"/>
                    <a:pt x="596792" y="1738802"/>
                    <a:pt x="713500" y="1939204"/>
                  </a:cubicBezTo>
                  <a:cubicBezTo>
                    <a:pt x="736194" y="1974759"/>
                    <a:pt x="732952" y="2003850"/>
                    <a:pt x="700533" y="2026476"/>
                  </a:cubicBezTo>
                  <a:cubicBezTo>
                    <a:pt x="629211" y="2081425"/>
                    <a:pt x="561131" y="2149303"/>
                    <a:pt x="457391" y="2107283"/>
                  </a:cubicBezTo>
                  <a:cubicBezTo>
                    <a:pt x="431456" y="2091122"/>
                    <a:pt x="418488" y="2065264"/>
                    <a:pt x="399037" y="2042638"/>
                  </a:cubicBezTo>
                  <a:cubicBezTo>
                    <a:pt x="395795" y="2036173"/>
                    <a:pt x="389311" y="2029708"/>
                    <a:pt x="386069" y="2023244"/>
                  </a:cubicBezTo>
                  <a:cubicBezTo>
                    <a:pt x="366618" y="1968295"/>
                    <a:pt x="327715" y="1919810"/>
                    <a:pt x="301780" y="1868094"/>
                  </a:cubicBezTo>
                  <a:cubicBezTo>
                    <a:pt x="230458" y="1748499"/>
                    <a:pt x="142927" y="1638601"/>
                    <a:pt x="94299" y="1502845"/>
                  </a:cubicBezTo>
                  <a:lnTo>
                    <a:pt x="94294" y="1502024"/>
                  </a:lnTo>
                  <a:lnTo>
                    <a:pt x="93260" y="1503364"/>
                  </a:lnTo>
                  <a:cubicBezTo>
                    <a:pt x="80341" y="1480712"/>
                    <a:pt x="64192" y="1454823"/>
                    <a:pt x="48043" y="1432170"/>
                  </a:cubicBezTo>
                  <a:lnTo>
                    <a:pt x="55136" y="1425064"/>
                  </a:lnTo>
                  <a:lnTo>
                    <a:pt x="55007" y="1424962"/>
                  </a:lnTo>
                  <a:lnTo>
                    <a:pt x="48043" y="1431926"/>
                  </a:lnTo>
                  <a:cubicBezTo>
                    <a:pt x="32168" y="1425576"/>
                    <a:pt x="16293" y="1416051"/>
                    <a:pt x="16293" y="1397001"/>
                  </a:cubicBezTo>
                  <a:cubicBezTo>
                    <a:pt x="19468" y="1397001"/>
                    <a:pt x="22643" y="1397001"/>
                    <a:pt x="25818" y="1397001"/>
                  </a:cubicBezTo>
                  <a:lnTo>
                    <a:pt x="27106" y="1397821"/>
                  </a:lnTo>
                  <a:lnTo>
                    <a:pt x="25501" y="1395351"/>
                  </a:lnTo>
                  <a:lnTo>
                    <a:pt x="25446" y="1396942"/>
                  </a:lnTo>
                  <a:cubicBezTo>
                    <a:pt x="22177" y="1400176"/>
                    <a:pt x="18909" y="1400176"/>
                    <a:pt x="15640" y="1396942"/>
                  </a:cubicBezTo>
                  <a:cubicBezTo>
                    <a:pt x="-17044" y="1338734"/>
                    <a:pt x="9103" y="1283759"/>
                    <a:pt x="25446" y="1232019"/>
                  </a:cubicBezTo>
                  <a:lnTo>
                    <a:pt x="31901" y="1232019"/>
                  </a:lnTo>
                  <a:lnTo>
                    <a:pt x="31933" y="1231901"/>
                  </a:lnTo>
                  <a:lnTo>
                    <a:pt x="25818" y="1231901"/>
                  </a:lnTo>
                  <a:cubicBezTo>
                    <a:pt x="22643" y="1202676"/>
                    <a:pt x="32168" y="1179946"/>
                    <a:pt x="48043" y="1160463"/>
                  </a:cubicBezTo>
                  <a:lnTo>
                    <a:pt x="48235" y="1163438"/>
                  </a:lnTo>
                  <a:lnTo>
                    <a:pt x="48912" y="1160222"/>
                  </a:lnTo>
                  <a:cubicBezTo>
                    <a:pt x="51344" y="1143253"/>
                    <a:pt x="48304" y="1126283"/>
                    <a:pt x="53471" y="1112040"/>
                  </a:cubicBezTo>
                  <a:lnTo>
                    <a:pt x="61013" y="1100173"/>
                  </a:lnTo>
                  <a:lnTo>
                    <a:pt x="60743" y="1099663"/>
                  </a:lnTo>
                  <a:cubicBezTo>
                    <a:pt x="60743" y="1083391"/>
                    <a:pt x="60743" y="1070373"/>
                    <a:pt x="64183" y="1054101"/>
                  </a:cubicBezTo>
                  <a:lnTo>
                    <a:pt x="65618" y="1056071"/>
                  </a:lnTo>
                  <a:lnTo>
                    <a:pt x="65122" y="1053556"/>
                  </a:lnTo>
                  <a:cubicBezTo>
                    <a:pt x="73227" y="988910"/>
                    <a:pt x="82142" y="925072"/>
                    <a:pt x="93083" y="861639"/>
                  </a:cubicBezTo>
                  <a:lnTo>
                    <a:pt x="132798" y="674048"/>
                  </a:lnTo>
                  <a:lnTo>
                    <a:pt x="132181" y="672506"/>
                  </a:lnTo>
                  <a:cubicBezTo>
                    <a:pt x="132181" y="659409"/>
                    <a:pt x="132181" y="649586"/>
                    <a:pt x="135674" y="639763"/>
                  </a:cubicBezTo>
                  <a:lnTo>
                    <a:pt x="136919" y="642097"/>
                  </a:lnTo>
                  <a:lnTo>
                    <a:pt x="136443" y="639822"/>
                  </a:lnTo>
                  <a:cubicBezTo>
                    <a:pt x="162378" y="484672"/>
                    <a:pt x="204523" y="332754"/>
                    <a:pt x="246668" y="184069"/>
                  </a:cubicBezTo>
                  <a:cubicBezTo>
                    <a:pt x="253151" y="164675"/>
                    <a:pt x="256393" y="142049"/>
                    <a:pt x="275845" y="129120"/>
                  </a:cubicBezTo>
                  <a:lnTo>
                    <a:pt x="277170" y="128442"/>
                  </a:lnTo>
                  <a:lnTo>
                    <a:pt x="275056" y="128587"/>
                  </a:lnTo>
                  <a:cubicBezTo>
                    <a:pt x="278408" y="115887"/>
                    <a:pt x="285111" y="109537"/>
                    <a:pt x="298516" y="106362"/>
                  </a:cubicBezTo>
                  <a:lnTo>
                    <a:pt x="298513" y="106544"/>
                  </a:lnTo>
                  <a:lnTo>
                    <a:pt x="298538" y="106494"/>
                  </a:lnTo>
                  <a:cubicBezTo>
                    <a:pt x="321232" y="87100"/>
                    <a:pt x="347167" y="90332"/>
                    <a:pt x="369860" y="106494"/>
                  </a:cubicBezTo>
                  <a:lnTo>
                    <a:pt x="370164" y="106735"/>
                  </a:lnTo>
                  <a:lnTo>
                    <a:pt x="417931" y="119062"/>
                  </a:lnTo>
                  <a:lnTo>
                    <a:pt x="415457" y="119927"/>
                  </a:lnTo>
                  <a:lnTo>
                    <a:pt x="418488" y="119423"/>
                  </a:lnTo>
                  <a:cubicBezTo>
                    <a:pt x="506019" y="67706"/>
                    <a:pt x="606518" y="48312"/>
                    <a:pt x="703775" y="22454"/>
                  </a:cubicBezTo>
                  <a:lnTo>
                    <a:pt x="704198" y="22371"/>
                  </a:lnTo>
                  <a:lnTo>
                    <a:pt x="703681" y="22225"/>
                  </a:lnTo>
                  <a:cubicBezTo>
                    <a:pt x="716381" y="6350"/>
                    <a:pt x="741781" y="6350"/>
                    <a:pt x="760831" y="0"/>
                  </a:cubicBezTo>
                  <a:close/>
                </a:path>
              </a:pathLst>
            </a:custGeom>
            <a:solidFill>
              <a:srgbClr val="7F7F7F"/>
            </a:solidFill>
            <a:ln>
              <a:noFill/>
            </a:ln>
          </p:spPr>
          <p:txBody>
            <a:bodyPr vert="horz" wrap="square" lIns="91440" tIns="45720" rIns="91440" bIns="45720" numCol="1" anchor="t" anchorCtr="0" compatLnSpc="1">
              <a:prstTxWarp prst="textNoShape">
                <a:avLst/>
              </a:prstTxWarp>
              <a:noAutofit/>
            </a:bodyPr>
            <a:lstStyle/>
            <a:p>
              <a:endParaRPr lang="zh-CN" altLang="en-US">
                <a:cs typeface="+mn-ea"/>
                <a:sym typeface="+mn-lt"/>
              </a:endParaRPr>
            </a:p>
          </p:txBody>
        </p:sp>
        <p:sp>
          <p:nvSpPr>
            <p:cNvPr id="42" name="任意多边形: 形状 41">
              <a:extLst>
                <a:ext uri="{FF2B5EF4-FFF2-40B4-BE49-F238E27FC236}">
                  <a16:creationId xmlns:a16="http://schemas.microsoft.com/office/drawing/2014/main" id="{D0107D23-4A2D-4990-8354-42502B37991A}"/>
                </a:ext>
              </a:extLst>
            </p:cNvPr>
            <p:cNvSpPr>
              <a:spLocks/>
            </p:cNvSpPr>
            <p:nvPr/>
          </p:nvSpPr>
          <p:spPr bwMode="auto">
            <a:xfrm>
              <a:off x="9083742" y="6336708"/>
              <a:ext cx="326681" cy="521292"/>
            </a:xfrm>
            <a:custGeom>
              <a:avLst/>
              <a:gdLst>
                <a:gd name="connsiteX0" fmla="*/ 413718 w 459892"/>
                <a:gd name="connsiteY0" fmla="*/ 1406 h 733859"/>
                <a:gd name="connsiteX1" fmla="*/ 437211 w 459892"/>
                <a:gd name="connsiteY1" fmla="*/ 42591 h 733859"/>
                <a:gd name="connsiteX2" fmla="*/ 450172 w 459892"/>
                <a:gd name="connsiteY2" fmla="*/ 165339 h 733859"/>
                <a:gd name="connsiteX3" fmla="*/ 453412 w 459892"/>
                <a:gd name="connsiteY3" fmla="*/ 352692 h 733859"/>
                <a:gd name="connsiteX4" fmla="*/ 459892 w 459892"/>
                <a:gd name="connsiteY4" fmla="*/ 381764 h 733859"/>
                <a:gd name="connsiteX5" fmla="*/ 456652 w 459892"/>
                <a:gd name="connsiteY5" fmla="*/ 407606 h 733859"/>
                <a:gd name="connsiteX6" fmla="*/ 453412 w 459892"/>
                <a:gd name="connsiteY6" fmla="*/ 423757 h 733859"/>
                <a:gd name="connsiteX7" fmla="*/ 444017 w 459892"/>
                <a:gd name="connsiteY7" fmla="*/ 446547 h 733859"/>
                <a:gd name="connsiteX8" fmla="*/ 444017 w 459892"/>
                <a:gd name="connsiteY8" fmla="*/ 484621 h 733859"/>
                <a:gd name="connsiteX9" fmla="*/ 443652 w 459892"/>
                <a:gd name="connsiteY9" fmla="*/ 484621 h 733859"/>
                <a:gd name="connsiteX10" fmla="*/ 443691 w 459892"/>
                <a:gd name="connsiteY10" fmla="*/ 485131 h 733859"/>
                <a:gd name="connsiteX11" fmla="*/ 440451 w 459892"/>
                <a:gd name="connsiteY11" fmla="*/ 507743 h 733859"/>
                <a:gd name="connsiteX12" fmla="*/ 431111 w 459892"/>
                <a:gd name="connsiteY12" fmla="*/ 525784 h 733859"/>
                <a:gd name="connsiteX13" fmla="*/ 430920 w 459892"/>
                <a:gd name="connsiteY13" fmla="*/ 541771 h 733859"/>
                <a:gd name="connsiteX14" fmla="*/ 425117 w 459892"/>
                <a:gd name="connsiteY14" fmla="*/ 554656 h 733859"/>
                <a:gd name="connsiteX15" fmla="*/ 424250 w 459892"/>
                <a:gd name="connsiteY15" fmla="*/ 562657 h 733859"/>
                <a:gd name="connsiteX16" fmla="*/ 427490 w 459892"/>
                <a:gd name="connsiteY16" fmla="*/ 585268 h 733859"/>
                <a:gd name="connsiteX17" fmla="*/ 417769 w 459892"/>
                <a:gd name="connsiteY17" fmla="*/ 633721 h 733859"/>
                <a:gd name="connsiteX18" fmla="*/ 411866 w 459892"/>
                <a:gd name="connsiteY18" fmla="*/ 647323 h 733859"/>
                <a:gd name="connsiteX19" fmla="*/ 412267 w 459892"/>
                <a:gd name="connsiteY19" fmla="*/ 650058 h 733859"/>
                <a:gd name="connsiteX20" fmla="*/ 402946 w 459892"/>
                <a:gd name="connsiteY20" fmla="*/ 682823 h 733859"/>
                <a:gd name="connsiteX21" fmla="*/ 402377 w 459892"/>
                <a:gd name="connsiteY21" fmla="*/ 686212 h 733859"/>
                <a:gd name="connsiteX22" fmla="*/ 400654 w 459892"/>
                <a:gd name="connsiteY22" fmla="*/ 691723 h 733859"/>
                <a:gd name="connsiteX23" fmla="*/ 399037 w 459892"/>
                <a:gd name="connsiteY23" fmla="*/ 733859 h 733859"/>
                <a:gd name="connsiteX24" fmla="*/ 372579 w 459892"/>
                <a:gd name="connsiteY24" fmla="*/ 733859 h 733859"/>
                <a:gd name="connsiteX25" fmla="*/ 372685 w 459892"/>
                <a:gd name="connsiteY25" fmla="*/ 733586 h 733859"/>
                <a:gd name="connsiteX26" fmla="*/ 372405 w 459892"/>
                <a:gd name="connsiteY26" fmla="*/ 733858 h 733859"/>
                <a:gd name="connsiteX27" fmla="*/ 19219 w 459892"/>
                <a:gd name="connsiteY27" fmla="*/ 733858 h 733859"/>
                <a:gd name="connsiteX28" fmla="*/ 3018 w 459892"/>
                <a:gd name="connsiteY28" fmla="*/ 701556 h 733859"/>
                <a:gd name="connsiteX29" fmla="*/ 58102 w 459892"/>
                <a:gd name="connsiteY29" fmla="*/ 136268 h 733859"/>
                <a:gd name="connsiteX30" fmla="*/ 174751 w 459892"/>
                <a:gd name="connsiteY30" fmla="*/ 58742 h 733859"/>
                <a:gd name="connsiteX31" fmla="*/ 365925 w 459892"/>
                <a:gd name="connsiteY31" fmla="*/ 13519 h 733859"/>
                <a:gd name="connsiteX32" fmla="*/ 413718 w 459892"/>
                <a:gd name="connsiteY32" fmla="*/ 1406 h 73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9892" h="733859">
                  <a:moveTo>
                    <a:pt x="413718" y="1406"/>
                  </a:moveTo>
                  <a:cubicBezTo>
                    <a:pt x="424250" y="5444"/>
                    <a:pt x="430730" y="18365"/>
                    <a:pt x="437211" y="42591"/>
                  </a:cubicBezTo>
                  <a:cubicBezTo>
                    <a:pt x="450172" y="81354"/>
                    <a:pt x="450172" y="123347"/>
                    <a:pt x="450172" y="165339"/>
                  </a:cubicBezTo>
                  <a:cubicBezTo>
                    <a:pt x="450172" y="226714"/>
                    <a:pt x="446931" y="291318"/>
                    <a:pt x="453412" y="352692"/>
                  </a:cubicBezTo>
                  <a:cubicBezTo>
                    <a:pt x="456652" y="362383"/>
                    <a:pt x="456652" y="372073"/>
                    <a:pt x="459892" y="381764"/>
                  </a:cubicBezTo>
                  <a:cubicBezTo>
                    <a:pt x="459892" y="391455"/>
                    <a:pt x="459892" y="401145"/>
                    <a:pt x="456652" y="407606"/>
                  </a:cubicBezTo>
                  <a:cubicBezTo>
                    <a:pt x="456652" y="414066"/>
                    <a:pt x="456652" y="420527"/>
                    <a:pt x="453412" y="423757"/>
                  </a:cubicBezTo>
                  <a:lnTo>
                    <a:pt x="444017" y="446547"/>
                  </a:lnTo>
                  <a:lnTo>
                    <a:pt x="444017" y="484621"/>
                  </a:lnTo>
                  <a:lnTo>
                    <a:pt x="443652" y="484621"/>
                  </a:lnTo>
                  <a:lnTo>
                    <a:pt x="443691" y="485131"/>
                  </a:lnTo>
                  <a:cubicBezTo>
                    <a:pt x="443691" y="491592"/>
                    <a:pt x="443691" y="501283"/>
                    <a:pt x="440451" y="507743"/>
                  </a:cubicBezTo>
                  <a:lnTo>
                    <a:pt x="431111" y="525784"/>
                  </a:lnTo>
                  <a:lnTo>
                    <a:pt x="430920" y="541771"/>
                  </a:lnTo>
                  <a:lnTo>
                    <a:pt x="425117" y="554656"/>
                  </a:lnTo>
                  <a:lnTo>
                    <a:pt x="424250" y="562657"/>
                  </a:lnTo>
                  <a:cubicBezTo>
                    <a:pt x="427490" y="569117"/>
                    <a:pt x="427490" y="578808"/>
                    <a:pt x="427490" y="585268"/>
                  </a:cubicBezTo>
                  <a:cubicBezTo>
                    <a:pt x="427490" y="601419"/>
                    <a:pt x="421009" y="617570"/>
                    <a:pt x="417769" y="633721"/>
                  </a:cubicBezTo>
                  <a:lnTo>
                    <a:pt x="411866" y="647323"/>
                  </a:lnTo>
                  <a:lnTo>
                    <a:pt x="412267" y="650058"/>
                  </a:lnTo>
                  <a:lnTo>
                    <a:pt x="402946" y="682823"/>
                  </a:lnTo>
                  <a:lnTo>
                    <a:pt x="402377" y="686212"/>
                  </a:lnTo>
                  <a:lnTo>
                    <a:pt x="400654" y="691723"/>
                  </a:lnTo>
                  <a:lnTo>
                    <a:pt x="399037" y="733859"/>
                  </a:lnTo>
                  <a:cubicBezTo>
                    <a:pt x="389115" y="733859"/>
                    <a:pt x="382501" y="733859"/>
                    <a:pt x="372579" y="733859"/>
                  </a:cubicBezTo>
                  <a:lnTo>
                    <a:pt x="372685" y="733586"/>
                  </a:lnTo>
                  <a:lnTo>
                    <a:pt x="372405" y="733858"/>
                  </a:lnTo>
                  <a:cubicBezTo>
                    <a:pt x="255757" y="733858"/>
                    <a:pt x="135868" y="733858"/>
                    <a:pt x="19219" y="733858"/>
                  </a:cubicBezTo>
                  <a:cubicBezTo>
                    <a:pt x="9498" y="724168"/>
                    <a:pt x="3018" y="714477"/>
                    <a:pt x="3018" y="701556"/>
                  </a:cubicBezTo>
                  <a:cubicBezTo>
                    <a:pt x="-222" y="510973"/>
                    <a:pt x="-13183" y="320390"/>
                    <a:pt x="58102" y="136268"/>
                  </a:cubicBezTo>
                  <a:cubicBezTo>
                    <a:pt x="87264" y="61973"/>
                    <a:pt x="96985" y="55512"/>
                    <a:pt x="174751" y="58742"/>
                  </a:cubicBezTo>
                  <a:cubicBezTo>
                    <a:pt x="242796" y="65203"/>
                    <a:pt x="307600" y="42591"/>
                    <a:pt x="365925" y="13519"/>
                  </a:cubicBezTo>
                  <a:cubicBezTo>
                    <a:pt x="388607" y="2214"/>
                    <a:pt x="403188" y="-2632"/>
                    <a:pt x="413718" y="1406"/>
                  </a:cubicBezTo>
                  <a:close/>
                </a:path>
              </a:pathLst>
            </a:custGeom>
            <a:solidFill>
              <a:srgbClr val="FAE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cs typeface="+mn-ea"/>
                <a:sym typeface="+mn-lt"/>
              </a:endParaRPr>
            </a:p>
          </p:txBody>
        </p:sp>
        <p:sp>
          <p:nvSpPr>
            <p:cNvPr id="43" name="Freeform 84">
              <a:extLst>
                <a:ext uri="{FF2B5EF4-FFF2-40B4-BE49-F238E27FC236}">
                  <a16:creationId xmlns:a16="http://schemas.microsoft.com/office/drawing/2014/main" id="{ECBB5765-52CC-4C4C-94E3-E4DB9F70710C}"/>
                </a:ext>
              </a:extLst>
            </p:cNvPr>
            <p:cNvSpPr>
              <a:spLocks/>
            </p:cNvSpPr>
            <p:nvPr/>
          </p:nvSpPr>
          <p:spPr bwMode="auto">
            <a:xfrm>
              <a:off x="9396892" y="6563678"/>
              <a:ext cx="15787" cy="50746"/>
            </a:xfrm>
            <a:custGeom>
              <a:avLst/>
              <a:gdLst>
                <a:gd name="T0" fmla="*/ 5 w 7"/>
                <a:gd name="T1" fmla="*/ 0 h 22"/>
                <a:gd name="T2" fmla="*/ 5 w 7"/>
                <a:gd name="T3" fmla="*/ 3 h 22"/>
                <a:gd name="T4" fmla="*/ 1 w 7"/>
                <a:gd name="T5" fmla="*/ 22 h 22"/>
                <a:gd name="T6" fmla="*/ 1 w 7"/>
                <a:gd name="T7" fmla="*/ 14 h 22"/>
                <a:gd name="T8" fmla="*/ 5 w 7"/>
                <a:gd name="T9" fmla="*/ 0 h 22"/>
              </a:gdLst>
              <a:ahLst/>
              <a:cxnLst>
                <a:cxn ang="0">
                  <a:pos x="T0" y="T1"/>
                </a:cxn>
                <a:cxn ang="0">
                  <a:pos x="T2" y="T3"/>
                </a:cxn>
                <a:cxn ang="0">
                  <a:pos x="T4" y="T5"/>
                </a:cxn>
                <a:cxn ang="0">
                  <a:pos x="T6" y="T7"/>
                </a:cxn>
                <a:cxn ang="0">
                  <a:pos x="T8" y="T9"/>
                </a:cxn>
              </a:cxnLst>
              <a:rect l="0" t="0" r="r" b="b"/>
              <a:pathLst>
                <a:path w="7" h="22">
                  <a:moveTo>
                    <a:pt x="5" y="0"/>
                  </a:moveTo>
                  <a:cubicBezTo>
                    <a:pt x="5" y="1"/>
                    <a:pt x="5" y="2"/>
                    <a:pt x="5" y="3"/>
                  </a:cubicBezTo>
                  <a:cubicBezTo>
                    <a:pt x="4" y="9"/>
                    <a:pt x="7" y="17"/>
                    <a:pt x="1" y="22"/>
                  </a:cubicBezTo>
                  <a:cubicBezTo>
                    <a:pt x="1" y="19"/>
                    <a:pt x="1" y="17"/>
                    <a:pt x="1" y="14"/>
                  </a:cubicBezTo>
                  <a:cubicBezTo>
                    <a:pt x="2" y="9"/>
                    <a:pt x="0" y="4"/>
                    <a:pt x="5" y="0"/>
                  </a:cubicBezTo>
                  <a:close/>
                </a:path>
              </a:pathLst>
            </a:custGeom>
            <a:solidFill>
              <a:srgbClr val="E4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4" name="Freeform 87">
              <a:extLst>
                <a:ext uri="{FF2B5EF4-FFF2-40B4-BE49-F238E27FC236}">
                  <a16:creationId xmlns:a16="http://schemas.microsoft.com/office/drawing/2014/main" id="{6C447DA4-AC4C-4AD2-AB5A-67316EEF54CE}"/>
                </a:ext>
              </a:extLst>
            </p:cNvPr>
            <p:cNvSpPr>
              <a:spLocks/>
            </p:cNvSpPr>
            <p:nvPr/>
          </p:nvSpPr>
          <p:spPr bwMode="auto">
            <a:xfrm>
              <a:off x="8747354" y="6175759"/>
              <a:ext cx="327024" cy="420621"/>
            </a:xfrm>
            <a:custGeom>
              <a:avLst/>
              <a:gdLst>
                <a:gd name="T0" fmla="*/ 1 w 142"/>
                <a:gd name="T1" fmla="*/ 15 h 183"/>
                <a:gd name="T2" fmla="*/ 0 w 142"/>
                <a:gd name="T3" fmla="*/ 0 h 183"/>
                <a:gd name="T4" fmla="*/ 60 w 142"/>
                <a:gd name="T5" fmla="*/ 7 h 183"/>
                <a:gd name="T6" fmla="*/ 78 w 142"/>
                <a:gd name="T7" fmla="*/ 8 h 183"/>
                <a:gd name="T8" fmla="*/ 78 w 142"/>
                <a:gd name="T9" fmla="*/ 8 h 183"/>
                <a:gd name="T10" fmla="*/ 115 w 142"/>
                <a:gd name="T11" fmla="*/ 9 h 183"/>
                <a:gd name="T12" fmla="*/ 138 w 142"/>
                <a:gd name="T13" fmla="*/ 11 h 183"/>
                <a:gd name="T14" fmla="*/ 141 w 142"/>
                <a:gd name="T15" fmla="*/ 34 h 183"/>
                <a:gd name="T16" fmla="*/ 141 w 142"/>
                <a:gd name="T17" fmla="*/ 117 h 183"/>
                <a:gd name="T18" fmla="*/ 140 w 142"/>
                <a:gd name="T19" fmla="*/ 166 h 183"/>
                <a:gd name="T20" fmla="*/ 137 w 142"/>
                <a:gd name="T21" fmla="*/ 183 h 183"/>
                <a:gd name="T22" fmla="*/ 119 w 142"/>
                <a:gd name="T23" fmla="*/ 131 h 183"/>
                <a:gd name="T24" fmla="*/ 86 w 142"/>
                <a:gd name="T25" fmla="*/ 106 h 183"/>
                <a:gd name="T26" fmla="*/ 35 w 142"/>
                <a:gd name="T27" fmla="*/ 107 h 183"/>
                <a:gd name="T28" fmla="*/ 29 w 142"/>
                <a:gd name="T29" fmla="*/ 99 h 183"/>
                <a:gd name="T30" fmla="*/ 22 w 142"/>
                <a:gd name="T31" fmla="*/ 82 h 183"/>
                <a:gd name="T32" fmla="*/ 6 w 142"/>
                <a:gd name="T33" fmla="*/ 26 h 183"/>
                <a:gd name="T34" fmla="*/ 1 w 142"/>
                <a:gd name="T35" fmla="*/ 1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83">
                  <a:moveTo>
                    <a:pt x="1" y="15"/>
                  </a:moveTo>
                  <a:cubicBezTo>
                    <a:pt x="1" y="10"/>
                    <a:pt x="0" y="5"/>
                    <a:pt x="0" y="0"/>
                  </a:cubicBezTo>
                  <a:cubicBezTo>
                    <a:pt x="20" y="2"/>
                    <a:pt x="40" y="5"/>
                    <a:pt x="60" y="7"/>
                  </a:cubicBezTo>
                  <a:cubicBezTo>
                    <a:pt x="66" y="6"/>
                    <a:pt x="72" y="4"/>
                    <a:pt x="78" y="8"/>
                  </a:cubicBezTo>
                  <a:cubicBezTo>
                    <a:pt x="78" y="8"/>
                    <a:pt x="78" y="8"/>
                    <a:pt x="78" y="8"/>
                  </a:cubicBezTo>
                  <a:cubicBezTo>
                    <a:pt x="90" y="12"/>
                    <a:pt x="103" y="4"/>
                    <a:pt x="115" y="9"/>
                  </a:cubicBezTo>
                  <a:cubicBezTo>
                    <a:pt x="123" y="10"/>
                    <a:pt x="131" y="8"/>
                    <a:pt x="138" y="11"/>
                  </a:cubicBezTo>
                  <a:cubicBezTo>
                    <a:pt x="142" y="18"/>
                    <a:pt x="140" y="27"/>
                    <a:pt x="141" y="34"/>
                  </a:cubicBezTo>
                  <a:cubicBezTo>
                    <a:pt x="141" y="62"/>
                    <a:pt x="141" y="90"/>
                    <a:pt x="141" y="117"/>
                  </a:cubicBezTo>
                  <a:cubicBezTo>
                    <a:pt x="141" y="134"/>
                    <a:pt x="141" y="150"/>
                    <a:pt x="140" y="166"/>
                  </a:cubicBezTo>
                  <a:cubicBezTo>
                    <a:pt x="140" y="172"/>
                    <a:pt x="142" y="179"/>
                    <a:pt x="137" y="183"/>
                  </a:cubicBezTo>
                  <a:cubicBezTo>
                    <a:pt x="131" y="166"/>
                    <a:pt x="124" y="149"/>
                    <a:pt x="119" y="131"/>
                  </a:cubicBezTo>
                  <a:cubicBezTo>
                    <a:pt x="114" y="113"/>
                    <a:pt x="102" y="107"/>
                    <a:pt x="86" y="106"/>
                  </a:cubicBezTo>
                  <a:cubicBezTo>
                    <a:pt x="69" y="106"/>
                    <a:pt x="52" y="107"/>
                    <a:pt x="35" y="107"/>
                  </a:cubicBezTo>
                  <a:cubicBezTo>
                    <a:pt x="31" y="105"/>
                    <a:pt x="30" y="103"/>
                    <a:pt x="29" y="99"/>
                  </a:cubicBezTo>
                  <a:cubicBezTo>
                    <a:pt x="27" y="93"/>
                    <a:pt x="23" y="88"/>
                    <a:pt x="22" y="82"/>
                  </a:cubicBezTo>
                  <a:cubicBezTo>
                    <a:pt x="17" y="64"/>
                    <a:pt x="12" y="45"/>
                    <a:pt x="6" y="26"/>
                  </a:cubicBezTo>
                  <a:cubicBezTo>
                    <a:pt x="4" y="22"/>
                    <a:pt x="3" y="18"/>
                    <a:pt x="1" y="15"/>
                  </a:cubicBezTo>
                  <a:close/>
                </a:path>
              </a:pathLst>
            </a:custGeom>
            <a:solidFill>
              <a:srgbClr val="FCC6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5" name="任意多边形: 形状 44">
              <a:extLst>
                <a:ext uri="{FF2B5EF4-FFF2-40B4-BE49-F238E27FC236}">
                  <a16:creationId xmlns:a16="http://schemas.microsoft.com/office/drawing/2014/main" id="{0684AB3B-C187-4E83-AA89-A9650EE267C9}"/>
                </a:ext>
              </a:extLst>
            </p:cNvPr>
            <p:cNvSpPr>
              <a:spLocks/>
            </p:cNvSpPr>
            <p:nvPr/>
          </p:nvSpPr>
          <p:spPr bwMode="auto">
            <a:xfrm>
              <a:off x="8824036" y="6406418"/>
              <a:ext cx="258762" cy="451582"/>
            </a:xfrm>
            <a:custGeom>
              <a:avLst/>
              <a:gdLst>
                <a:gd name="connsiteX0" fmla="*/ 102631 w 364277"/>
                <a:gd name="connsiteY0" fmla="*/ 0 h 635724"/>
                <a:gd name="connsiteX1" fmla="*/ 194715 w 364277"/>
                <a:gd name="connsiteY1" fmla="*/ 5654 h 635724"/>
                <a:gd name="connsiteX2" fmla="*/ 292073 w 364277"/>
                <a:gd name="connsiteY2" fmla="*/ 83201 h 635724"/>
                <a:gd name="connsiteX3" fmla="*/ 350487 w 364277"/>
                <a:gd name="connsiteY3" fmla="*/ 270607 h 635724"/>
                <a:gd name="connsiteX4" fmla="*/ 353732 w 364277"/>
                <a:gd name="connsiteY4" fmla="*/ 386928 h 635724"/>
                <a:gd name="connsiteX5" fmla="*/ 360223 w 364277"/>
                <a:gd name="connsiteY5" fmla="*/ 564639 h 635724"/>
                <a:gd name="connsiteX6" fmla="*/ 350487 w 364277"/>
                <a:gd name="connsiteY6" fmla="*/ 635724 h 635724"/>
                <a:gd name="connsiteX7" fmla="*/ 110339 w 364277"/>
                <a:gd name="connsiteY7" fmla="*/ 635724 h 635724"/>
                <a:gd name="connsiteX8" fmla="*/ 87622 w 364277"/>
                <a:gd name="connsiteY8" fmla="*/ 577564 h 635724"/>
                <a:gd name="connsiteX9" fmla="*/ 93504 w 364277"/>
                <a:gd name="connsiteY9" fmla="*/ 561106 h 635724"/>
                <a:gd name="connsiteX10" fmla="*/ 93501 w 364277"/>
                <a:gd name="connsiteY10" fmla="*/ 560896 h 635724"/>
                <a:gd name="connsiteX11" fmla="*/ 87312 w 364277"/>
                <a:gd name="connsiteY11" fmla="*/ 576986 h 635724"/>
                <a:gd name="connsiteX12" fmla="*/ 87312 w 364277"/>
                <a:gd name="connsiteY12" fmla="*/ 538886 h 635724"/>
                <a:gd name="connsiteX13" fmla="*/ 74612 w 364277"/>
                <a:gd name="connsiteY13" fmla="*/ 480307 h 635724"/>
                <a:gd name="connsiteX14" fmla="*/ 77787 w 364277"/>
                <a:gd name="connsiteY14" fmla="*/ 480307 h 635724"/>
                <a:gd name="connsiteX15" fmla="*/ 79856 w 364277"/>
                <a:gd name="connsiteY15" fmla="*/ 480307 h 635724"/>
                <a:gd name="connsiteX16" fmla="*/ 79799 w 364277"/>
                <a:gd name="connsiteY16" fmla="*/ 480148 h 635724"/>
                <a:gd name="connsiteX17" fmla="*/ 77211 w 364277"/>
                <a:gd name="connsiteY17" fmla="*/ 480148 h 635724"/>
                <a:gd name="connsiteX18" fmla="*/ 66008 w 364277"/>
                <a:gd name="connsiteY18" fmla="*/ 445769 h 635724"/>
                <a:gd name="connsiteX19" fmla="*/ 67009 w 364277"/>
                <a:gd name="connsiteY19" fmla="*/ 444490 h 635724"/>
                <a:gd name="connsiteX20" fmla="*/ 64905 w 364277"/>
                <a:gd name="connsiteY20" fmla="*/ 438626 h 635724"/>
                <a:gd name="connsiteX21" fmla="*/ 58415 w 364277"/>
                <a:gd name="connsiteY21" fmla="*/ 393390 h 635724"/>
                <a:gd name="connsiteX22" fmla="*/ 58972 w 364277"/>
                <a:gd name="connsiteY22" fmla="*/ 378133 h 635724"/>
                <a:gd name="connsiteX23" fmla="*/ 53071 w 364277"/>
                <a:gd name="connsiteY23" fmla="*/ 369024 h 635724"/>
                <a:gd name="connsiteX24" fmla="*/ 55428 w 364277"/>
                <a:gd name="connsiteY24" fmla="*/ 360590 h 635724"/>
                <a:gd name="connsiteX25" fmla="*/ 56777 w 364277"/>
                <a:gd name="connsiteY25" fmla="*/ 359230 h 635724"/>
                <a:gd name="connsiteX26" fmla="*/ 55169 w 364277"/>
                <a:gd name="connsiteY26" fmla="*/ 351385 h 635724"/>
                <a:gd name="connsiteX27" fmla="*/ 45434 w 364277"/>
                <a:gd name="connsiteY27" fmla="*/ 309380 h 635724"/>
                <a:gd name="connsiteX28" fmla="*/ 44164 w 364277"/>
                <a:gd name="connsiteY28" fmla="*/ 292943 h 635724"/>
                <a:gd name="connsiteX29" fmla="*/ 40343 w 364277"/>
                <a:gd name="connsiteY29" fmla="*/ 286473 h 635724"/>
                <a:gd name="connsiteX30" fmla="*/ 42687 w 364277"/>
                <a:gd name="connsiteY30" fmla="*/ 276948 h 635724"/>
                <a:gd name="connsiteX31" fmla="*/ 42909 w 364277"/>
                <a:gd name="connsiteY31" fmla="*/ 276710 h 635724"/>
                <a:gd name="connsiteX32" fmla="*/ 42188 w 364277"/>
                <a:gd name="connsiteY32" fmla="*/ 267375 h 635724"/>
                <a:gd name="connsiteX33" fmla="*/ 38943 w 364277"/>
                <a:gd name="connsiteY33" fmla="*/ 251220 h 635724"/>
                <a:gd name="connsiteX34" fmla="*/ 37850 w 364277"/>
                <a:gd name="connsiteY34" fmla="*/ 244588 h 635724"/>
                <a:gd name="connsiteX35" fmla="*/ 28575 w 364277"/>
                <a:gd name="connsiteY35" fmla="*/ 235056 h 635724"/>
                <a:gd name="connsiteX36" fmla="*/ 28575 w 364277"/>
                <a:gd name="connsiteY36" fmla="*/ 211791 h 635724"/>
                <a:gd name="connsiteX37" fmla="*/ 22716 w 364277"/>
                <a:gd name="connsiteY37" fmla="*/ 199522 h 635724"/>
                <a:gd name="connsiteX38" fmla="*/ 19471 w 364277"/>
                <a:gd name="connsiteY38" fmla="*/ 160748 h 635724"/>
                <a:gd name="connsiteX39" fmla="*/ 18518 w 364277"/>
                <a:gd name="connsiteY39" fmla="*/ 150786 h 635724"/>
                <a:gd name="connsiteX40" fmla="*/ 15875 w 364277"/>
                <a:gd name="connsiteY40" fmla="*/ 148085 h 635724"/>
                <a:gd name="connsiteX41" fmla="*/ 15875 w 364277"/>
                <a:gd name="connsiteY41" fmla="*/ 123149 h 635724"/>
                <a:gd name="connsiteX42" fmla="*/ 12981 w 364277"/>
                <a:gd name="connsiteY42" fmla="*/ 92895 h 635724"/>
                <a:gd name="connsiteX43" fmla="*/ 10190 w 364277"/>
                <a:gd name="connsiteY43" fmla="*/ 82474 h 635724"/>
                <a:gd name="connsiteX44" fmla="*/ 4762 w 364277"/>
                <a:gd name="connsiteY44" fmla="*/ 75648 h 635724"/>
                <a:gd name="connsiteX45" fmla="*/ 3175 w 364277"/>
                <a:gd name="connsiteY45" fmla="*/ 56739 h 635724"/>
                <a:gd name="connsiteX46" fmla="*/ 3271 w 364277"/>
                <a:gd name="connsiteY46" fmla="*/ 56640 h 635724"/>
                <a:gd name="connsiteX47" fmla="*/ 0 w 364277"/>
                <a:gd name="connsiteY47" fmla="*/ 44428 h 635724"/>
                <a:gd name="connsiteX48" fmla="*/ 12981 w 364277"/>
                <a:gd name="connsiteY48" fmla="*/ 8885 h 635724"/>
                <a:gd name="connsiteX49" fmla="*/ 102631 w 364277"/>
                <a:gd name="connsiteY49" fmla="*/ 0 h 63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64277" h="635724">
                  <a:moveTo>
                    <a:pt x="102631" y="0"/>
                  </a:moveTo>
                  <a:cubicBezTo>
                    <a:pt x="133055" y="0"/>
                    <a:pt x="163885" y="2423"/>
                    <a:pt x="194715" y="5654"/>
                  </a:cubicBezTo>
                  <a:cubicBezTo>
                    <a:pt x="240149" y="12116"/>
                    <a:pt x="272601" y="37965"/>
                    <a:pt x="292073" y="83201"/>
                  </a:cubicBezTo>
                  <a:cubicBezTo>
                    <a:pt x="318035" y="141361"/>
                    <a:pt x="331016" y="209215"/>
                    <a:pt x="350487" y="270607"/>
                  </a:cubicBezTo>
                  <a:cubicBezTo>
                    <a:pt x="356977" y="309380"/>
                    <a:pt x="353732" y="348154"/>
                    <a:pt x="353732" y="386928"/>
                  </a:cubicBezTo>
                  <a:cubicBezTo>
                    <a:pt x="356977" y="445088"/>
                    <a:pt x="347242" y="503248"/>
                    <a:pt x="360223" y="564639"/>
                  </a:cubicBezTo>
                  <a:cubicBezTo>
                    <a:pt x="366713" y="587257"/>
                    <a:pt x="366713" y="613106"/>
                    <a:pt x="350487" y="635724"/>
                  </a:cubicBezTo>
                  <a:cubicBezTo>
                    <a:pt x="269356" y="635724"/>
                    <a:pt x="191470" y="635724"/>
                    <a:pt x="110339" y="635724"/>
                  </a:cubicBezTo>
                  <a:cubicBezTo>
                    <a:pt x="103848" y="616337"/>
                    <a:pt x="87622" y="600182"/>
                    <a:pt x="87622" y="577564"/>
                  </a:cubicBezTo>
                  <a:cubicBezTo>
                    <a:pt x="90867" y="571910"/>
                    <a:pt x="92692" y="566457"/>
                    <a:pt x="93504" y="561106"/>
                  </a:cubicBezTo>
                  <a:lnTo>
                    <a:pt x="93501" y="560896"/>
                  </a:lnTo>
                  <a:lnTo>
                    <a:pt x="87312" y="576986"/>
                  </a:lnTo>
                  <a:cubicBezTo>
                    <a:pt x="87312" y="564286"/>
                    <a:pt x="87312" y="551586"/>
                    <a:pt x="87312" y="538886"/>
                  </a:cubicBezTo>
                  <a:cubicBezTo>
                    <a:pt x="71437" y="522614"/>
                    <a:pt x="80962" y="499833"/>
                    <a:pt x="74612" y="480307"/>
                  </a:cubicBezTo>
                  <a:cubicBezTo>
                    <a:pt x="74612" y="480307"/>
                    <a:pt x="77787" y="480307"/>
                    <a:pt x="77787" y="480307"/>
                  </a:cubicBezTo>
                  <a:lnTo>
                    <a:pt x="79856" y="480307"/>
                  </a:lnTo>
                  <a:lnTo>
                    <a:pt x="79799" y="480148"/>
                  </a:lnTo>
                  <a:lnTo>
                    <a:pt x="77211" y="480148"/>
                  </a:lnTo>
                  <a:cubicBezTo>
                    <a:pt x="77211" y="468242"/>
                    <a:pt x="64141" y="456336"/>
                    <a:pt x="66008" y="445769"/>
                  </a:cubicBezTo>
                  <a:lnTo>
                    <a:pt x="67009" y="444490"/>
                  </a:lnTo>
                  <a:lnTo>
                    <a:pt x="64905" y="438626"/>
                  </a:lnTo>
                  <a:cubicBezTo>
                    <a:pt x="61660" y="422470"/>
                    <a:pt x="58415" y="406314"/>
                    <a:pt x="58415" y="393390"/>
                  </a:cubicBezTo>
                  <a:lnTo>
                    <a:pt x="58972" y="378133"/>
                  </a:lnTo>
                  <a:lnTo>
                    <a:pt x="53071" y="369024"/>
                  </a:lnTo>
                  <a:cubicBezTo>
                    <a:pt x="52862" y="366246"/>
                    <a:pt x="53595" y="363467"/>
                    <a:pt x="55428" y="360590"/>
                  </a:cubicBezTo>
                  <a:lnTo>
                    <a:pt x="56777" y="359230"/>
                  </a:lnTo>
                  <a:lnTo>
                    <a:pt x="55169" y="351385"/>
                  </a:lnTo>
                  <a:cubicBezTo>
                    <a:pt x="51924" y="335229"/>
                    <a:pt x="45434" y="322305"/>
                    <a:pt x="45434" y="309380"/>
                  </a:cubicBezTo>
                  <a:lnTo>
                    <a:pt x="44164" y="292943"/>
                  </a:lnTo>
                  <a:lnTo>
                    <a:pt x="40343" y="286473"/>
                  </a:lnTo>
                  <a:cubicBezTo>
                    <a:pt x="40134" y="283298"/>
                    <a:pt x="40864" y="280123"/>
                    <a:pt x="42687" y="276948"/>
                  </a:cubicBezTo>
                  <a:lnTo>
                    <a:pt x="42909" y="276710"/>
                  </a:lnTo>
                  <a:lnTo>
                    <a:pt x="42188" y="267375"/>
                  </a:lnTo>
                  <a:cubicBezTo>
                    <a:pt x="38943" y="260913"/>
                    <a:pt x="38943" y="257682"/>
                    <a:pt x="38943" y="251220"/>
                  </a:cubicBezTo>
                  <a:lnTo>
                    <a:pt x="37850" y="244588"/>
                  </a:lnTo>
                  <a:lnTo>
                    <a:pt x="28575" y="235056"/>
                  </a:lnTo>
                  <a:lnTo>
                    <a:pt x="28575" y="211791"/>
                  </a:lnTo>
                  <a:lnTo>
                    <a:pt x="22716" y="199522"/>
                  </a:lnTo>
                  <a:cubicBezTo>
                    <a:pt x="22716" y="186597"/>
                    <a:pt x="25962" y="173673"/>
                    <a:pt x="19471" y="160748"/>
                  </a:cubicBezTo>
                  <a:lnTo>
                    <a:pt x="18518" y="150786"/>
                  </a:lnTo>
                  <a:lnTo>
                    <a:pt x="15875" y="148085"/>
                  </a:lnTo>
                  <a:lnTo>
                    <a:pt x="15875" y="123149"/>
                  </a:lnTo>
                  <a:lnTo>
                    <a:pt x="12981" y="92895"/>
                  </a:lnTo>
                  <a:lnTo>
                    <a:pt x="10190" y="82474"/>
                  </a:lnTo>
                  <a:lnTo>
                    <a:pt x="4762" y="75648"/>
                  </a:lnTo>
                  <a:cubicBezTo>
                    <a:pt x="3175" y="69893"/>
                    <a:pt x="3175" y="63316"/>
                    <a:pt x="3175" y="56739"/>
                  </a:cubicBezTo>
                  <a:lnTo>
                    <a:pt x="3271" y="56640"/>
                  </a:lnTo>
                  <a:lnTo>
                    <a:pt x="0" y="44428"/>
                  </a:lnTo>
                  <a:cubicBezTo>
                    <a:pt x="0" y="28272"/>
                    <a:pt x="0" y="18579"/>
                    <a:pt x="12981" y="8885"/>
                  </a:cubicBezTo>
                  <a:cubicBezTo>
                    <a:pt x="42189" y="2423"/>
                    <a:pt x="72207" y="0"/>
                    <a:pt x="102631" y="0"/>
                  </a:cubicBezTo>
                  <a:close/>
                </a:path>
              </a:pathLst>
            </a:custGeom>
            <a:solidFill>
              <a:srgbClr val="FAE1D8"/>
            </a:solidFill>
            <a:ln>
              <a:noFill/>
            </a:ln>
          </p:spPr>
          <p:txBody>
            <a:bodyPr vert="horz" wrap="square" lIns="91440" tIns="45720" rIns="91440" bIns="45720" numCol="1" anchor="t" anchorCtr="0" compatLnSpc="1">
              <a:prstTxWarp prst="textNoShape">
                <a:avLst/>
              </a:prstTxWarp>
              <a:noAutofit/>
            </a:bodyPr>
            <a:lstStyle/>
            <a:p>
              <a:endParaRPr lang="zh-CN" altLang="en-US">
                <a:cs typeface="+mn-ea"/>
                <a:sym typeface="+mn-lt"/>
              </a:endParaRPr>
            </a:p>
          </p:txBody>
        </p:sp>
        <p:sp>
          <p:nvSpPr>
            <p:cNvPr id="46" name="Freeform 97">
              <a:extLst>
                <a:ext uri="{FF2B5EF4-FFF2-40B4-BE49-F238E27FC236}">
                  <a16:creationId xmlns:a16="http://schemas.microsoft.com/office/drawing/2014/main" id="{02DBC1E5-9583-4E16-BB8A-0F8C93E1AE76}"/>
                </a:ext>
              </a:extLst>
            </p:cNvPr>
            <p:cNvSpPr>
              <a:spLocks/>
            </p:cNvSpPr>
            <p:nvPr/>
          </p:nvSpPr>
          <p:spPr bwMode="auto">
            <a:xfrm>
              <a:off x="9063102" y="6199440"/>
              <a:ext cx="21426" cy="414983"/>
            </a:xfrm>
            <a:custGeom>
              <a:avLst/>
              <a:gdLst>
                <a:gd name="T0" fmla="*/ 4 w 9"/>
                <a:gd name="T1" fmla="*/ 181 h 181"/>
                <a:gd name="T2" fmla="*/ 0 w 9"/>
                <a:gd name="T3" fmla="*/ 107 h 181"/>
                <a:gd name="T4" fmla="*/ 0 w 9"/>
                <a:gd name="T5" fmla="*/ 23 h 181"/>
                <a:gd name="T6" fmla="*/ 3 w 9"/>
                <a:gd name="T7" fmla="*/ 1 h 181"/>
                <a:gd name="T8" fmla="*/ 7 w 9"/>
                <a:gd name="T9" fmla="*/ 2 h 181"/>
                <a:gd name="T10" fmla="*/ 7 w 9"/>
                <a:gd name="T11" fmla="*/ 162 h 181"/>
                <a:gd name="T12" fmla="*/ 4 w 9"/>
                <a:gd name="T13" fmla="*/ 181 h 181"/>
              </a:gdLst>
              <a:ahLst/>
              <a:cxnLst>
                <a:cxn ang="0">
                  <a:pos x="T0" y="T1"/>
                </a:cxn>
                <a:cxn ang="0">
                  <a:pos x="T2" y="T3"/>
                </a:cxn>
                <a:cxn ang="0">
                  <a:pos x="T4" y="T5"/>
                </a:cxn>
                <a:cxn ang="0">
                  <a:pos x="T6" y="T7"/>
                </a:cxn>
                <a:cxn ang="0">
                  <a:pos x="T8" y="T9"/>
                </a:cxn>
                <a:cxn ang="0">
                  <a:pos x="T10" y="T11"/>
                </a:cxn>
                <a:cxn ang="0">
                  <a:pos x="T12" y="T13"/>
                </a:cxn>
              </a:cxnLst>
              <a:rect l="0" t="0" r="r" b="b"/>
              <a:pathLst>
                <a:path w="9" h="181">
                  <a:moveTo>
                    <a:pt x="4" y="181"/>
                  </a:moveTo>
                  <a:cubicBezTo>
                    <a:pt x="1" y="156"/>
                    <a:pt x="8" y="131"/>
                    <a:pt x="0" y="107"/>
                  </a:cubicBezTo>
                  <a:cubicBezTo>
                    <a:pt x="0" y="79"/>
                    <a:pt x="0" y="51"/>
                    <a:pt x="0" y="23"/>
                  </a:cubicBezTo>
                  <a:cubicBezTo>
                    <a:pt x="4" y="16"/>
                    <a:pt x="0" y="8"/>
                    <a:pt x="3" y="1"/>
                  </a:cubicBezTo>
                  <a:cubicBezTo>
                    <a:pt x="4" y="0"/>
                    <a:pt x="6" y="0"/>
                    <a:pt x="7" y="2"/>
                  </a:cubicBezTo>
                  <a:cubicBezTo>
                    <a:pt x="7" y="55"/>
                    <a:pt x="7" y="108"/>
                    <a:pt x="7" y="162"/>
                  </a:cubicBezTo>
                  <a:cubicBezTo>
                    <a:pt x="7" y="168"/>
                    <a:pt x="9" y="175"/>
                    <a:pt x="4" y="181"/>
                  </a:cubicBezTo>
                  <a:close/>
                </a:path>
              </a:pathLst>
            </a:custGeom>
            <a:solidFill>
              <a:srgbClr val="F5AF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7" name="Freeform 98">
              <a:extLst>
                <a:ext uri="{FF2B5EF4-FFF2-40B4-BE49-F238E27FC236}">
                  <a16:creationId xmlns:a16="http://schemas.microsoft.com/office/drawing/2014/main" id="{515B2B8E-BA83-421A-B1E1-13EEBF1D7B81}"/>
                </a:ext>
              </a:extLst>
            </p:cNvPr>
            <p:cNvSpPr>
              <a:spLocks/>
            </p:cNvSpPr>
            <p:nvPr/>
          </p:nvSpPr>
          <p:spPr bwMode="auto">
            <a:xfrm>
              <a:off x="9408169" y="6237781"/>
              <a:ext cx="10149" cy="170279"/>
            </a:xfrm>
            <a:custGeom>
              <a:avLst/>
              <a:gdLst>
                <a:gd name="T0" fmla="*/ 4 w 4"/>
                <a:gd name="T1" fmla="*/ 47 h 74"/>
                <a:gd name="T2" fmla="*/ 4 w 4"/>
                <a:gd name="T3" fmla="*/ 72 h 74"/>
                <a:gd name="T4" fmla="*/ 3 w 4"/>
                <a:gd name="T5" fmla="*/ 72 h 74"/>
                <a:gd name="T6" fmla="*/ 0 w 4"/>
                <a:gd name="T7" fmla="*/ 72 h 74"/>
                <a:gd name="T8" fmla="*/ 0 w 4"/>
                <a:gd name="T9" fmla="*/ 0 h 74"/>
                <a:gd name="T10" fmla="*/ 4 w 4"/>
                <a:gd name="T11" fmla="*/ 0 h 74"/>
                <a:gd name="T12" fmla="*/ 4 w 4"/>
                <a:gd name="T13" fmla="*/ 47 h 74"/>
              </a:gdLst>
              <a:ahLst/>
              <a:cxnLst>
                <a:cxn ang="0">
                  <a:pos x="T0" y="T1"/>
                </a:cxn>
                <a:cxn ang="0">
                  <a:pos x="T2" y="T3"/>
                </a:cxn>
                <a:cxn ang="0">
                  <a:pos x="T4" y="T5"/>
                </a:cxn>
                <a:cxn ang="0">
                  <a:pos x="T6" y="T7"/>
                </a:cxn>
                <a:cxn ang="0">
                  <a:pos x="T8" y="T9"/>
                </a:cxn>
                <a:cxn ang="0">
                  <a:pos x="T10" y="T11"/>
                </a:cxn>
                <a:cxn ang="0">
                  <a:pos x="T12" y="T13"/>
                </a:cxn>
              </a:cxnLst>
              <a:rect l="0" t="0" r="r" b="b"/>
              <a:pathLst>
                <a:path w="4" h="74">
                  <a:moveTo>
                    <a:pt x="4" y="47"/>
                  </a:moveTo>
                  <a:cubicBezTo>
                    <a:pt x="4" y="55"/>
                    <a:pt x="4" y="64"/>
                    <a:pt x="4" y="72"/>
                  </a:cubicBezTo>
                  <a:cubicBezTo>
                    <a:pt x="4" y="72"/>
                    <a:pt x="3" y="72"/>
                    <a:pt x="3" y="72"/>
                  </a:cubicBezTo>
                  <a:cubicBezTo>
                    <a:pt x="2" y="74"/>
                    <a:pt x="1" y="74"/>
                    <a:pt x="0" y="72"/>
                  </a:cubicBezTo>
                  <a:cubicBezTo>
                    <a:pt x="0" y="48"/>
                    <a:pt x="0" y="24"/>
                    <a:pt x="0" y="0"/>
                  </a:cubicBezTo>
                  <a:cubicBezTo>
                    <a:pt x="1" y="0"/>
                    <a:pt x="3" y="0"/>
                    <a:pt x="4" y="0"/>
                  </a:cubicBezTo>
                  <a:cubicBezTo>
                    <a:pt x="4" y="15"/>
                    <a:pt x="4" y="31"/>
                    <a:pt x="4" y="47"/>
                  </a:cubicBezTo>
                  <a:close/>
                </a:path>
              </a:pathLst>
            </a:custGeom>
            <a:solidFill>
              <a:srgbClr val="F2A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8" name="Freeform 102">
              <a:extLst>
                <a:ext uri="{FF2B5EF4-FFF2-40B4-BE49-F238E27FC236}">
                  <a16:creationId xmlns:a16="http://schemas.microsoft.com/office/drawing/2014/main" id="{D350665B-75ED-4B2C-9029-17274FD487C2}"/>
                </a:ext>
              </a:extLst>
            </p:cNvPr>
            <p:cNvSpPr>
              <a:spLocks/>
            </p:cNvSpPr>
            <p:nvPr/>
          </p:nvSpPr>
          <p:spPr bwMode="auto">
            <a:xfrm>
              <a:off x="9261571" y="6327994"/>
              <a:ext cx="80065" cy="24809"/>
            </a:xfrm>
            <a:custGeom>
              <a:avLst/>
              <a:gdLst>
                <a:gd name="T0" fmla="*/ 2 w 35"/>
                <a:gd name="T1" fmla="*/ 0 h 11"/>
                <a:gd name="T2" fmla="*/ 20 w 35"/>
                <a:gd name="T3" fmla="*/ 0 h 11"/>
                <a:gd name="T4" fmla="*/ 35 w 35"/>
                <a:gd name="T5" fmla="*/ 4 h 11"/>
                <a:gd name="T6" fmla="*/ 2 w 35"/>
                <a:gd name="T7" fmla="*/ 7 h 11"/>
                <a:gd name="T8" fmla="*/ 2 w 35"/>
                <a:gd name="T9" fmla="*/ 0 h 11"/>
              </a:gdLst>
              <a:ahLst/>
              <a:cxnLst>
                <a:cxn ang="0">
                  <a:pos x="T0" y="T1"/>
                </a:cxn>
                <a:cxn ang="0">
                  <a:pos x="T2" y="T3"/>
                </a:cxn>
                <a:cxn ang="0">
                  <a:pos x="T4" y="T5"/>
                </a:cxn>
                <a:cxn ang="0">
                  <a:pos x="T6" y="T7"/>
                </a:cxn>
                <a:cxn ang="0">
                  <a:pos x="T8" y="T9"/>
                </a:cxn>
              </a:cxnLst>
              <a:rect l="0" t="0" r="r" b="b"/>
              <a:pathLst>
                <a:path w="35" h="11">
                  <a:moveTo>
                    <a:pt x="2" y="0"/>
                  </a:moveTo>
                  <a:cubicBezTo>
                    <a:pt x="8" y="0"/>
                    <a:pt x="14" y="0"/>
                    <a:pt x="20" y="0"/>
                  </a:cubicBezTo>
                  <a:cubicBezTo>
                    <a:pt x="24" y="4"/>
                    <a:pt x="31" y="0"/>
                    <a:pt x="35" y="4"/>
                  </a:cubicBezTo>
                  <a:cubicBezTo>
                    <a:pt x="24" y="11"/>
                    <a:pt x="13" y="6"/>
                    <a:pt x="2" y="7"/>
                  </a:cubicBezTo>
                  <a:cubicBezTo>
                    <a:pt x="0" y="5"/>
                    <a:pt x="0" y="3"/>
                    <a:pt x="2" y="0"/>
                  </a:cubicBezTo>
                  <a:close/>
                </a:path>
              </a:pathLst>
            </a:custGeom>
            <a:solidFill>
              <a:srgbClr val="FAD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9" name="Freeform 103">
              <a:extLst>
                <a:ext uri="{FF2B5EF4-FFF2-40B4-BE49-F238E27FC236}">
                  <a16:creationId xmlns:a16="http://schemas.microsoft.com/office/drawing/2014/main" id="{E2909BC1-2B1D-453E-82F6-7FAA232A9DA0}"/>
                </a:ext>
              </a:extLst>
            </p:cNvPr>
            <p:cNvSpPr>
              <a:spLocks/>
            </p:cNvSpPr>
            <p:nvPr/>
          </p:nvSpPr>
          <p:spPr bwMode="auto">
            <a:xfrm>
              <a:off x="9385615" y="6441889"/>
              <a:ext cx="32703" cy="96980"/>
            </a:xfrm>
            <a:custGeom>
              <a:avLst/>
              <a:gdLst>
                <a:gd name="T0" fmla="*/ 14 w 14"/>
                <a:gd name="T1" fmla="*/ 9 h 42"/>
                <a:gd name="T2" fmla="*/ 11 w 14"/>
                <a:gd name="T3" fmla="*/ 27 h 42"/>
                <a:gd name="T4" fmla="*/ 10 w 14"/>
                <a:gd name="T5" fmla="*/ 42 h 42"/>
                <a:gd name="T6" fmla="*/ 10 w 14"/>
                <a:gd name="T7" fmla="*/ 1 h 42"/>
                <a:gd name="T8" fmla="*/ 13 w 14"/>
                <a:gd name="T9" fmla="*/ 1 h 42"/>
                <a:gd name="T10" fmla="*/ 14 w 14"/>
                <a:gd name="T11" fmla="*/ 9 h 42"/>
              </a:gdLst>
              <a:ahLst/>
              <a:cxnLst>
                <a:cxn ang="0">
                  <a:pos x="T0" y="T1"/>
                </a:cxn>
                <a:cxn ang="0">
                  <a:pos x="T2" y="T3"/>
                </a:cxn>
                <a:cxn ang="0">
                  <a:pos x="T4" y="T5"/>
                </a:cxn>
                <a:cxn ang="0">
                  <a:pos x="T6" y="T7"/>
                </a:cxn>
                <a:cxn ang="0">
                  <a:pos x="T8" y="T9"/>
                </a:cxn>
                <a:cxn ang="0">
                  <a:pos x="T10" y="T11"/>
                </a:cxn>
              </a:cxnLst>
              <a:rect l="0" t="0" r="r" b="b"/>
              <a:pathLst>
                <a:path w="14" h="42">
                  <a:moveTo>
                    <a:pt x="14" y="9"/>
                  </a:moveTo>
                  <a:cubicBezTo>
                    <a:pt x="13" y="15"/>
                    <a:pt x="12" y="21"/>
                    <a:pt x="11" y="27"/>
                  </a:cubicBezTo>
                  <a:cubicBezTo>
                    <a:pt x="11" y="32"/>
                    <a:pt x="10" y="37"/>
                    <a:pt x="10" y="42"/>
                  </a:cubicBezTo>
                  <a:cubicBezTo>
                    <a:pt x="0" y="28"/>
                    <a:pt x="12" y="15"/>
                    <a:pt x="10" y="1"/>
                  </a:cubicBezTo>
                  <a:cubicBezTo>
                    <a:pt x="11" y="0"/>
                    <a:pt x="12" y="0"/>
                    <a:pt x="13" y="1"/>
                  </a:cubicBezTo>
                  <a:cubicBezTo>
                    <a:pt x="13" y="4"/>
                    <a:pt x="14" y="6"/>
                    <a:pt x="14" y="9"/>
                  </a:cubicBezTo>
                  <a:close/>
                </a:path>
              </a:pathLst>
            </a:custGeom>
            <a:solidFill>
              <a:srgbClr val="F4A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0" name="Freeform 105">
              <a:extLst>
                <a:ext uri="{FF2B5EF4-FFF2-40B4-BE49-F238E27FC236}">
                  <a16:creationId xmlns:a16="http://schemas.microsoft.com/office/drawing/2014/main" id="{CF3611B6-2228-488E-A383-6E7BC67DFA33}"/>
                </a:ext>
              </a:extLst>
            </p:cNvPr>
            <p:cNvSpPr>
              <a:spLocks/>
            </p:cNvSpPr>
            <p:nvPr/>
          </p:nvSpPr>
          <p:spPr bwMode="auto">
            <a:xfrm>
              <a:off x="9307806" y="6325739"/>
              <a:ext cx="47362" cy="13532"/>
            </a:xfrm>
            <a:custGeom>
              <a:avLst/>
              <a:gdLst>
                <a:gd name="T0" fmla="*/ 15 w 21"/>
                <a:gd name="T1" fmla="*/ 5 h 6"/>
                <a:gd name="T2" fmla="*/ 0 w 21"/>
                <a:gd name="T3" fmla="*/ 1 h 6"/>
                <a:gd name="T4" fmla="*/ 17 w 21"/>
                <a:gd name="T5" fmla="*/ 2 h 6"/>
                <a:gd name="T6" fmla="*/ 15 w 21"/>
                <a:gd name="T7" fmla="*/ 5 h 6"/>
              </a:gdLst>
              <a:ahLst/>
              <a:cxnLst>
                <a:cxn ang="0">
                  <a:pos x="T0" y="T1"/>
                </a:cxn>
                <a:cxn ang="0">
                  <a:pos x="T2" y="T3"/>
                </a:cxn>
                <a:cxn ang="0">
                  <a:pos x="T4" y="T5"/>
                </a:cxn>
                <a:cxn ang="0">
                  <a:pos x="T6" y="T7"/>
                </a:cxn>
              </a:cxnLst>
              <a:rect l="0" t="0" r="r" b="b"/>
              <a:pathLst>
                <a:path w="21" h="6">
                  <a:moveTo>
                    <a:pt x="15" y="5"/>
                  </a:moveTo>
                  <a:cubicBezTo>
                    <a:pt x="10" y="4"/>
                    <a:pt x="4" y="6"/>
                    <a:pt x="0" y="1"/>
                  </a:cubicBezTo>
                  <a:cubicBezTo>
                    <a:pt x="6" y="1"/>
                    <a:pt x="12" y="0"/>
                    <a:pt x="17" y="2"/>
                  </a:cubicBezTo>
                  <a:cubicBezTo>
                    <a:pt x="21" y="3"/>
                    <a:pt x="16" y="4"/>
                    <a:pt x="15" y="5"/>
                  </a:cubicBezTo>
                  <a:close/>
                </a:path>
              </a:pathLst>
            </a:custGeom>
            <a:solidFill>
              <a:srgbClr val="FAE0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1" name="Freeform 107">
              <a:extLst>
                <a:ext uri="{FF2B5EF4-FFF2-40B4-BE49-F238E27FC236}">
                  <a16:creationId xmlns:a16="http://schemas.microsoft.com/office/drawing/2014/main" id="{2A0ECFAD-4677-475E-80AA-0E0DB7058745}"/>
                </a:ext>
              </a:extLst>
            </p:cNvPr>
            <p:cNvSpPr>
              <a:spLocks/>
            </p:cNvSpPr>
            <p:nvPr/>
          </p:nvSpPr>
          <p:spPr bwMode="auto">
            <a:xfrm>
              <a:off x="9246911" y="6323484"/>
              <a:ext cx="19171" cy="20298"/>
            </a:xfrm>
            <a:custGeom>
              <a:avLst/>
              <a:gdLst>
                <a:gd name="T0" fmla="*/ 8 w 8"/>
                <a:gd name="T1" fmla="*/ 2 h 9"/>
                <a:gd name="T2" fmla="*/ 8 w 8"/>
                <a:gd name="T3" fmla="*/ 9 h 9"/>
                <a:gd name="T4" fmla="*/ 0 w 8"/>
                <a:gd name="T5" fmla="*/ 5 h 9"/>
                <a:gd name="T6" fmla="*/ 8 w 8"/>
                <a:gd name="T7" fmla="*/ 2 h 9"/>
              </a:gdLst>
              <a:ahLst/>
              <a:cxnLst>
                <a:cxn ang="0">
                  <a:pos x="T0" y="T1"/>
                </a:cxn>
                <a:cxn ang="0">
                  <a:pos x="T2" y="T3"/>
                </a:cxn>
                <a:cxn ang="0">
                  <a:pos x="T4" y="T5"/>
                </a:cxn>
                <a:cxn ang="0">
                  <a:pos x="T6" y="T7"/>
                </a:cxn>
              </a:cxnLst>
              <a:rect l="0" t="0" r="r" b="b"/>
              <a:pathLst>
                <a:path w="8" h="9">
                  <a:moveTo>
                    <a:pt x="8" y="2"/>
                  </a:moveTo>
                  <a:cubicBezTo>
                    <a:pt x="8" y="5"/>
                    <a:pt x="8" y="7"/>
                    <a:pt x="8" y="9"/>
                  </a:cubicBezTo>
                  <a:cubicBezTo>
                    <a:pt x="4" y="9"/>
                    <a:pt x="0" y="9"/>
                    <a:pt x="0" y="5"/>
                  </a:cubicBezTo>
                  <a:cubicBezTo>
                    <a:pt x="0" y="0"/>
                    <a:pt x="5" y="3"/>
                    <a:pt x="8" y="2"/>
                  </a:cubicBezTo>
                  <a:close/>
                </a:path>
              </a:pathLst>
            </a:custGeom>
            <a:solidFill>
              <a:srgbClr val="FBD1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2" name="Freeform 108">
              <a:extLst>
                <a:ext uri="{FF2B5EF4-FFF2-40B4-BE49-F238E27FC236}">
                  <a16:creationId xmlns:a16="http://schemas.microsoft.com/office/drawing/2014/main" id="{7A2AAA3A-3D07-47AF-B232-4CA9676807FB}"/>
                </a:ext>
              </a:extLst>
            </p:cNvPr>
            <p:cNvSpPr>
              <a:spLocks/>
            </p:cNvSpPr>
            <p:nvPr/>
          </p:nvSpPr>
          <p:spPr bwMode="auto">
            <a:xfrm>
              <a:off x="9408169" y="6403549"/>
              <a:ext cx="7894" cy="40596"/>
            </a:xfrm>
            <a:custGeom>
              <a:avLst/>
              <a:gdLst>
                <a:gd name="T0" fmla="*/ 3 w 3"/>
                <a:gd name="T1" fmla="*/ 18 h 18"/>
                <a:gd name="T2" fmla="*/ 2 w 3"/>
                <a:gd name="T3" fmla="*/ 18 h 18"/>
                <a:gd name="T4" fmla="*/ 0 w 3"/>
                <a:gd name="T5" fmla="*/ 18 h 18"/>
                <a:gd name="T6" fmla="*/ 0 w 3"/>
                <a:gd name="T7" fmla="*/ 0 h 18"/>
                <a:gd name="T8" fmla="*/ 3 w 3"/>
                <a:gd name="T9" fmla="*/ 0 h 18"/>
                <a:gd name="T10" fmla="*/ 3 w 3"/>
                <a:gd name="T11" fmla="*/ 18 h 18"/>
              </a:gdLst>
              <a:ahLst/>
              <a:cxnLst>
                <a:cxn ang="0">
                  <a:pos x="T0" y="T1"/>
                </a:cxn>
                <a:cxn ang="0">
                  <a:pos x="T2" y="T3"/>
                </a:cxn>
                <a:cxn ang="0">
                  <a:pos x="T4" y="T5"/>
                </a:cxn>
                <a:cxn ang="0">
                  <a:pos x="T6" y="T7"/>
                </a:cxn>
                <a:cxn ang="0">
                  <a:pos x="T8" y="T9"/>
                </a:cxn>
                <a:cxn ang="0">
                  <a:pos x="T10" y="T11"/>
                </a:cxn>
              </a:cxnLst>
              <a:rect l="0" t="0" r="r" b="b"/>
              <a:pathLst>
                <a:path w="3" h="18">
                  <a:moveTo>
                    <a:pt x="3" y="18"/>
                  </a:moveTo>
                  <a:cubicBezTo>
                    <a:pt x="2" y="18"/>
                    <a:pt x="2" y="18"/>
                    <a:pt x="2" y="18"/>
                  </a:cubicBezTo>
                  <a:cubicBezTo>
                    <a:pt x="2" y="18"/>
                    <a:pt x="0" y="18"/>
                    <a:pt x="0" y="18"/>
                  </a:cubicBezTo>
                  <a:cubicBezTo>
                    <a:pt x="0" y="12"/>
                    <a:pt x="0" y="6"/>
                    <a:pt x="0" y="0"/>
                  </a:cubicBezTo>
                  <a:cubicBezTo>
                    <a:pt x="1" y="0"/>
                    <a:pt x="2" y="0"/>
                    <a:pt x="3" y="0"/>
                  </a:cubicBezTo>
                  <a:cubicBezTo>
                    <a:pt x="3" y="6"/>
                    <a:pt x="3" y="12"/>
                    <a:pt x="3" y="18"/>
                  </a:cubicBezTo>
                  <a:close/>
                </a:path>
              </a:pathLst>
            </a:custGeom>
            <a:solidFill>
              <a:srgbClr val="EF99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3" name="Freeform 112">
              <a:extLst>
                <a:ext uri="{FF2B5EF4-FFF2-40B4-BE49-F238E27FC236}">
                  <a16:creationId xmlns:a16="http://schemas.microsoft.com/office/drawing/2014/main" id="{A33B1B9B-FE51-4654-B6C6-68CEB25AF2AE}"/>
                </a:ext>
              </a:extLst>
            </p:cNvPr>
            <p:cNvSpPr>
              <a:spLocks/>
            </p:cNvSpPr>
            <p:nvPr/>
          </p:nvSpPr>
          <p:spPr bwMode="auto">
            <a:xfrm>
              <a:off x="8780056" y="5240921"/>
              <a:ext cx="278535" cy="305599"/>
            </a:xfrm>
            <a:custGeom>
              <a:avLst/>
              <a:gdLst>
                <a:gd name="T0" fmla="*/ 36 w 121"/>
                <a:gd name="T1" fmla="*/ 92 h 133"/>
                <a:gd name="T2" fmla="*/ 21 w 121"/>
                <a:gd name="T3" fmla="*/ 74 h 133"/>
                <a:gd name="T4" fmla="*/ 14 w 121"/>
                <a:gd name="T5" fmla="*/ 70 h 133"/>
                <a:gd name="T6" fmla="*/ 0 w 121"/>
                <a:gd name="T7" fmla="*/ 48 h 133"/>
                <a:gd name="T8" fmla="*/ 8 w 121"/>
                <a:gd name="T9" fmla="*/ 36 h 133"/>
                <a:gd name="T10" fmla="*/ 31 w 121"/>
                <a:gd name="T11" fmla="*/ 18 h 133"/>
                <a:gd name="T12" fmla="*/ 36 w 121"/>
                <a:gd name="T13" fmla="*/ 10 h 133"/>
                <a:gd name="T14" fmla="*/ 49 w 121"/>
                <a:gd name="T15" fmla="*/ 0 h 133"/>
                <a:gd name="T16" fmla="*/ 112 w 121"/>
                <a:gd name="T17" fmla="*/ 25 h 133"/>
                <a:gd name="T18" fmla="*/ 101 w 121"/>
                <a:gd name="T19" fmla="*/ 37 h 133"/>
                <a:gd name="T20" fmla="*/ 78 w 121"/>
                <a:gd name="T21" fmla="*/ 45 h 133"/>
                <a:gd name="T22" fmla="*/ 83 w 121"/>
                <a:gd name="T23" fmla="*/ 51 h 133"/>
                <a:gd name="T24" fmla="*/ 112 w 121"/>
                <a:gd name="T25" fmla="*/ 60 h 133"/>
                <a:gd name="T26" fmla="*/ 119 w 121"/>
                <a:gd name="T27" fmla="*/ 71 h 133"/>
                <a:gd name="T28" fmla="*/ 119 w 121"/>
                <a:gd name="T29" fmla="*/ 87 h 133"/>
                <a:gd name="T30" fmla="*/ 111 w 121"/>
                <a:gd name="T31" fmla="*/ 102 h 133"/>
                <a:gd name="T32" fmla="*/ 107 w 121"/>
                <a:gd name="T33" fmla="*/ 105 h 133"/>
                <a:gd name="T34" fmla="*/ 100 w 121"/>
                <a:gd name="T35" fmla="*/ 108 h 133"/>
                <a:gd name="T36" fmla="*/ 90 w 121"/>
                <a:gd name="T37" fmla="*/ 105 h 133"/>
                <a:gd name="T38" fmla="*/ 86 w 121"/>
                <a:gd name="T39" fmla="*/ 102 h 133"/>
                <a:gd name="T40" fmla="*/ 88 w 121"/>
                <a:gd name="T41" fmla="*/ 104 h 133"/>
                <a:gd name="T42" fmla="*/ 102 w 121"/>
                <a:gd name="T43" fmla="*/ 112 h 133"/>
                <a:gd name="T44" fmla="*/ 99 w 121"/>
                <a:gd name="T45" fmla="*/ 120 h 133"/>
                <a:gd name="T46" fmla="*/ 61 w 121"/>
                <a:gd name="T47" fmla="*/ 118 h 133"/>
                <a:gd name="T48" fmla="*/ 36 w 121"/>
                <a:gd name="T49"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1" h="133">
                  <a:moveTo>
                    <a:pt x="36" y="92"/>
                  </a:moveTo>
                  <a:cubicBezTo>
                    <a:pt x="32" y="85"/>
                    <a:pt x="27" y="78"/>
                    <a:pt x="21" y="74"/>
                  </a:cubicBezTo>
                  <a:cubicBezTo>
                    <a:pt x="18" y="74"/>
                    <a:pt x="16" y="72"/>
                    <a:pt x="14" y="70"/>
                  </a:cubicBezTo>
                  <a:cubicBezTo>
                    <a:pt x="10" y="63"/>
                    <a:pt x="1" y="58"/>
                    <a:pt x="0" y="48"/>
                  </a:cubicBezTo>
                  <a:cubicBezTo>
                    <a:pt x="1" y="43"/>
                    <a:pt x="5" y="39"/>
                    <a:pt x="8" y="36"/>
                  </a:cubicBezTo>
                  <a:cubicBezTo>
                    <a:pt x="16" y="30"/>
                    <a:pt x="25" y="26"/>
                    <a:pt x="31" y="18"/>
                  </a:cubicBezTo>
                  <a:cubicBezTo>
                    <a:pt x="32" y="15"/>
                    <a:pt x="34" y="13"/>
                    <a:pt x="36" y="10"/>
                  </a:cubicBezTo>
                  <a:cubicBezTo>
                    <a:pt x="40" y="7"/>
                    <a:pt x="42" y="1"/>
                    <a:pt x="49" y="0"/>
                  </a:cubicBezTo>
                  <a:cubicBezTo>
                    <a:pt x="73" y="1"/>
                    <a:pt x="93" y="12"/>
                    <a:pt x="112" y="25"/>
                  </a:cubicBezTo>
                  <a:cubicBezTo>
                    <a:pt x="115" y="35"/>
                    <a:pt x="106" y="34"/>
                    <a:pt x="101" y="37"/>
                  </a:cubicBezTo>
                  <a:cubicBezTo>
                    <a:pt x="94" y="41"/>
                    <a:pt x="85" y="41"/>
                    <a:pt x="78" y="45"/>
                  </a:cubicBezTo>
                  <a:cubicBezTo>
                    <a:pt x="75" y="52"/>
                    <a:pt x="80" y="50"/>
                    <a:pt x="83" y="51"/>
                  </a:cubicBezTo>
                  <a:cubicBezTo>
                    <a:pt x="93" y="51"/>
                    <a:pt x="105" y="50"/>
                    <a:pt x="112" y="60"/>
                  </a:cubicBezTo>
                  <a:cubicBezTo>
                    <a:pt x="115" y="63"/>
                    <a:pt x="117" y="67"/>
                    <a:pt x="119" y="71"/>
                  </a:cubicBezTo>
                  <a:cubicBezTo>
                    <a:pt x="121" y="76"/>
                    <a:pt x="121" y="82"/>
                    <a:pt x="119" y="87"/>
                  </a:cubicBezTo>
                  <a:cubicBezTo>
                    <a:pt x="117" y="92"/>
                    <a:pt x="115" y="97"/>
                    <a:pt x="111" y="102"/>
                  </a:cubicBezTo>
                  <a:cubicBezTo>
                    <a:pt x="110" y="103"/>
                    <a:pt x="109" y="104"/>
                    <a:pt x="107" y="105"/>
                  </a:cubicBezTo>
                  <a:cubicBezTo>
                    <a:pt x="104" y="104"/>
                    <a:pt x="102" y="106"/>
                    <a:pt x="100" y="108"/>
                  </a:cubicBezTo>
                  <a:cubicBezTo>
                    <a:pt x="96" y="109"/>
                    <a:pt x="93" y="108"/>
                    <a:pt x="90" y="105"/>
                  </a:cubicBezTo>
                  <a:cubicBezTo>
                    <a:pt x="88" y="104"/>
                    <a:pt x="88" y="102"/>
                    <a:pt x="86" y="102"/>
                  </a:cubicBezTo>
                  <a:cubicBezTo>
                    <a:pt x="87" y="102"/>
                    <a:pt x="88" y="103"/>
                    <a:pt x="88" y="104"/>
                  </a:cubicBezTo>
                  <a:cubicBezTo>
                    <a:pt x="92" y="109"/>
                    <a:pt x="98" y="107"/>
                    <a:pt x="102" y="112"/>
                  </a:cubicBezTo>
                  <a:cubicBezTo>
                    <a:pt x="103" y="115"/>
                    <a:pt x="102" y="118"/>
                    <a:pt x="99" y="120"/>
                  </a:cubicBezTo>
                  <a:cubicBezTo>
                    <a:pt x="86" y="122"/>
                    <a:pt x="72" y="133"/>
                    <a:pt x="61" y="118"/>
                  </a:cubicBezTo>
                  <a:cubicBezTo>
                    <a:pt x="50" y="112"/>
                    <a:pt x="46" y="99"/>
                    <a:pt x="36" y="92"/>
                  </a:cubicBezTo>
                  <a:close/>
                </a:path>
              </a:pathLst>
            </a:custGeom>
            <a:solidFill>
              <a:srgbClr val="F4D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4" name="Freeform 113">
              <a:extLst>
                <a:ext uri="{FF2B5EF4-FFF2-40B4-BE49-F238E27FC236}">
                  <a16:creationId xmlns:a16="http://schemas.microsoft.com/office/drawing/2014/main" id="{E78DD5B7-2F0F-44BD-B8D5-1FCA321C2655}"/>
                </a:ext>
              </a:extLst>
            </p:cNvPr>
            <p:cNvSpPr>
              <a:spLocks/>
            </p:cNvSpPr>
            <p:nvPr/>
          </p:nvSpPr>
          <p:spPr bwMode="auto">
            <a:xfrm>
              <a:off x="8934547" y="3938462"/>
              <a:ext cx="218768" cy="338301"/>
            </a:xfrm>
            <a:custGeom>
              <a:avLst/>
              <a:gdLst>
                <a:gd name="T0" fmla="*/ 23 w 95"/>
                <a:gd name="T1" fmla="*/ 52 h 147"/>
                <a:gd name="T2" fmla="*/ 23 w 95"/>
                <a:gd name="T3" fmla="*/ 37 h 147"/>
                <a:gd name="T4" fmla="*/ 30 w 95"/>
                <a:gd name="T5" fmla="*/ 22 h 147"/>
                <a:gd name="T6" fmla="*/ 35 w 95"/>
                <a:gd name="T7" fmla="*/ 17 h 147"/>
                <a:gd name="T8" fmla="*/ 50 w 95"/>
                <a:gd name="T9" fmla="*/ 5 h 147"/>
                <a:gd name="T10" fmla="*/ 55 w 95"/>
                <a:gd name="T11" fmla="*/ 24 h 147"/>
                <a:gd name="T12" fmla="*/ 56 w 95"/>
                <a:gd name="T13" fmla="*/ 20 h 147"/>
                <a:gd name="T14" fmla="*/ 69 w 95"/>
                <a:gd name="T15" fmla="*/ 1 h 147"/>
                <a:gd name="T16" fmla="*/ 80 w 95"/>
                <a:gd name="T17" fmla="*/ 21 h 147"/>
                <a:gd name="T18" fmla="*/ 82 w 95"/>
                <a:gd name="T19" fmla="*/ 27 h 147"/>
                <a:gd name="T20" fmla="*/ 95 w 95"/>
                <a:gd name="T21" fmla="*/ 111 h 147"/>
                <a:gd name="T22" fmla="*/ 59 w 95"/>
                <a:gd name="T23" fmla="*/ 140 h 147"/>
                <a:gd name="T24" fmla="*/ 32 w 95"/>
                <a:gd name="T25" fmla="*/ 138 h 147"/>
                <a:gd name="T26" fmla="*/ 0 w 95"/>
                <a:gd name="T27" fmla="*/ 99 h 147"/>
                <a:gd name="T28" fmla="*/ 23 w 95"/>
                <a:gd name="T29" fmla="*/ 5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147">
                  <a:moveTo>
                    <a:pt x="23" y="52"/>
                  </a:moveTo>
                  <a:cubicBezTo>
                    <a:pt x="23" y="47"/>
                    <a:pt x="23" y="42"/>
                    <a:pt x="23" y="37"/>
                  </a:cubicBezTo>
                  <a:cubicBezTo>
                    <a:pt x="24" y="31"/>
                    <a:pt x="26" y="26"/>
                    <a:pt x="30" y="22"/>
                  </a:cubicBezTo>
                  <a:cubicBezTo>
                    <a:pt x="32" y="21"/>
                    <a:pt x="33" y="19"/>
                    <a:pt x="35" y="17"/>
                  </a:cubicBezTo>
                  <a:cubicBezTo>
                    <a:pt x="39" y="12"/>
                    <a:pt x="40" y="1"/>
                    <a:pt x="50" y="5"/>
                  </a:cubicBezTo>
                  <a:cubicBezTo>
                    <a:pt x="59" y="8"/>
                    <a:pt x="55" y="18"/>
                    <a:pt x="55" y="24"/>
                  </a:cubicBezTo>
                  <a:cubicBezTo>
                    <a:pt x="54" y="23"/>
                    <a:pt x="55" y="22"/>
                    <a:pt x="56" y="20"/>
                  </a:cubicBezTo>
                  <a:cubicBezTo>
                    <a:pt x="58" y="12"/>
                    <a:pt x="59" y="0"/>
                    <a:pt x="69" y="1"/>
                  </a:cubicBezTo>
                  <a:cubicBezTo>
                    <a:pt x="80" y="1"/>
                    <a:pt x="78" y="13"/>
                    <a:pt x="80" y="21"/>
                  </a:cubicBezTo>
                  <a:cubicBezTo>
                    <a:pt x="80" y="23"/>
                    <a:pt x="81" y="25"/>
                    <a:pt x="82" y="27"/>
                  </a:cubicBezTo>
                  <a:cubicBezTo>
                    <a:pt x="79" y="56"/>
                    <a:pt x="90" y="83"/>
                    <a:pt x="95" y="111"/>
                  </a:cubicBezTo>
                  <a:cubicBezTo>
                    <a:pt x="84" y="121"/>
                    <a:pt x="72" y="131"/>
                    <a:pt x="59" y="140"/>
                  </a:cubicBezTo>
                  <a:cubicBezTo>
                    <a:pt x="49" y="147"/>
                    <a:pt x="41" y="147"/>
                    <a:pt x="32" y="138"/>
                  </a:cubicBezTo>
                  <a:cubicBezTo>
                    <a:pt x="19" y="127"/>
                    <a:pt x="9" y="113"/>
                    <a:pt x="0" y="99"/>
                  </a:cubicBezTo>
                  <a:cubicBezTo>
                    <a:pt x="6" y="82"/>
                    <a:pt x="14" y="67"/>
                    <a:pt x="23" y="52"/>
                  </a:cubicBezTo>
                  <a:close/>
                </a:path>
              </a:pathLst>
            </a:custGeom>
            <a:solidFill>
              <a:srgbClr val="00808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5" name="Freeform 114">
              <a:extLst>
                <a:ext uri="{FF2B5EF4-FFF2-40B4-BE49-F238E27FC236}">
                  <a16:creationId xmlns:a16="http://schemas.microsoft.com/office/drawing/2014/main" id="{123B4D6C-7ECE-4444-B197-4F812B424E5C}"/>
                </a:ext>
              </a:extLst>
            </p:cNvPr>
            <p:cNvSpPr>
              <a:spLocks/>
            </p:cNvSpPr>
            <p:nvPr/>
          </p:nvSpPr>
          <p:spPr bwMode="auto">
            <a:xfrm>
              <a:off x="8574820" y="4035442"/>
              <a:ext cx="308982" cy="622474"/>
            </a:xfrm>
            <a:custGeom>
              <a:avLst/>
              <a:gdLst>
                <a:gd name="T0" fmla="*/ 32 w 134"/>
                <a:gd name="T1" fmla="*/ 175 h 271"/>
                <a:gd name="T2" fmla="*/ 32 w 134"/>
                <a:gd name="T3" fmla="*/ 171 h 271"/>
                <a:gd name="T4" fmla="*/ 6 w 134"/>
                <a:gd name="T5" fmla="*/ 74 h 271"/>
                <a:gd name="T6" fmla="*/ 14 w 134"/>
                <a:gd name="T7" fmla="*/ 21 h 271"/>
                <a:gd name="T8" fmla="*/ 18 w 134"/>
                <a:gd name="T9" fmla="*/ 0 h 271"/>
                <a:gd name="T10" fmla="*/ 21 w 134"/>
                <a:gd name="T11" fmla="*/ 0 h 271"/>
                <a:gd name="T12" fmla="*/ 25 w 134"/>
                <a:gd name="T13" fmla="*/ 80 h 271"/>
                <a:gd name="T14" fmla="*/ 84 w 134"/>
                <a:gd name="T15" fmla="*/ 160 h 271"/>
                <a:gd name="T16" fmla="*/ 134 w 134"/>
                <a:gd name="T17" fmla="*/ 174 h 271"/>
                <a:gd name="T18" fmla="*/ 89 w 134"/>
                <a:gd name="T19" fmla="*/ 196 h 271"/>
                <a:gd name="T20" fmla="*/ 68 w 134"/>
                <a:gd name="T21" fmla="*/ 226 h 271"/>
                <a:gd name="T22" fmla="*/ 80 w 134"/>
                <a:gd name="T23" fmla="*/ 266 h 271"/>
                <a:gd name="T24" fmla="*/ 76 w 134"/>
                <a:gd name="T25" fmla="*/ 270 h 271"/>
                <a:gd name="T26" fmla="*/ 69 w 134"/>
                <a:gd name="T27" fmla="*/ 266 h 271"/>
                <a:gd name="T28" fmla="*/ 42 w 134"/>
                <a:gd name="T29" fmla="*/ 219 h 271"/>
                <a:gd name="T30" fmla="*/ 32 w 134"/>
                <a:gd name="T31" fmla="*/ 17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271">
                  <a:moveTo>
                    <a:pt x="32" y="175"/>
                  </a:moveTo>
                  <a:cubicBezTo>
                    <a:pt x="32" y="173"/>
                    <a:pt x="32" y="172"/>
                    <a:pt x="32" y="171"/>
                  </a:cubicBezTo>
                  <a:cubicBezTo>
                    <a:pt x="9" y="143"/>
                    <a:pt x="0" y="111"/>
                    <a:pt x="6" y="74"/>
                  </a:cubicBezTo>
                  <a:cubicBezTo>
                    <a:pt x="10" y="56"/>
                    <a:pt x="17" y="39"/>
                    <a:pt x="14" y="21"/>
                  </a:cubicBezTo>
                  <a:cubicBezTo>
                    <a:pt x="16" y="14"/>
                    <a:pt x="17" y="7"/>
                    <a:pt x="18" y="0"/>
                  </a:cubicBezTo>
                  <a:cubicBezTo>
                    <a:pt x="19" y="0"/>
                    <a:pt x="20" y="0"/>
                    <a:pt x="21" y="0"/>
                  </a:cubicBezTo>
                  <a:cubicBezTo>
                    <a:pt x="22" y="27"/>
                    <a:pt x="25" y="53"/>
                    <a:pt x="25" y="80"/>
                  </a:cubicBezTo>
                  <a:cubicBezTo>
                    <a:pt x="26" y="137"/>
                    <a:pt x="29" y="143"/>
                    <a:pt x="84" y="160"/>
                  </a:cubicBezTo>
                  <a:cubicBezTo>
                    <a:pt x="100" y="165"/>
                    <a:pt x="116" y="169"/>
                    <a:pt x="134" y="174"/>
                  </a:cubicBezTo>
                  <a:cubicBezTo>
                    <a:pt x="121" y="188"/>
                    <a:pt x="105" y="194"/>
                    <a:pt x="89" y="196"/>
                  </a:cubicBezTo>
                  <a:cubicBezTo>
                    <a:pt x="71" y="199"/>
                    <a:pt x="63" y="209"/>
                    <a:pt x="68" y="226"/>
                  </a:cubicBezTo>
                  <a:cubicBezTo>
                    <a:pt x="71" y="240"/>
                    <a:pt x="76" y="253"/>
                    <a:pt x="80" y="266"/>
                  </a:cubicBezTo>
                  <a:cubicBezTo>
                    <a:pt x="81" y="270"/>
                    <a:pt x="80" y="271"/>
                    <a:pt x="76" y="270"/>
                  </a:cubicBezTo>
                  <a:cubicBezTo>
                    <a:pt x="73" y="270"/>
                    <a:pt x="71" y="269"/>
                    <a:pt x="69" y="266"/>
                  </a:cubicBezTo>
                  <a:cubicBezTo>
                    <a:pt x="64" y="248"/>
                    <a:pt x="58" y="231"/>
                    <a:pt x="42" y="219"/>
                  </a:cubicBezTo>
                  <a:cubicBezTo>
                    <a:pt x="28" y="207"/>
                    <a:pt x="30" y="191"/>
                    <a:pt x="32" y="175"/>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6" name="Freeform 115">
              <a:extLst>
                <a:ext uri="{FF2B5EF4-FFF2-40B4-BE49-F238E27FC236}">
                  <a16:creationId xmlns:a16="http://schemas.microsoft.com/office/drawing/2014/main" id="{E4F0B24A-9B55-4B53-B970-6B0B2FFC262A}"/>
                </a:ext>
              </a:extLst>
            </p:cNvPr>
            <p:cNvSpPr>
              <a:spLocks/>
            </p:cNvSpPr>
            <p:nvPr/>
          </p:nvSpPr>
          <p:spPr bwMode="auto">
            <a:xfrm>
              <a:off x="8872525" y="3700523"/>
              <a:ext cx="199598" cy="277407"/>
            </a:xfrm>
            <a:custGeom>
              <a:avLst/>
              <a:gdLst>
                <a:gd name="T0" fmla="*/ 14 w 87"/>
                <a:gd name="T1" fmla="*/ 9 h 121"/>
                <a:gd name="T2" fmla="*/ 28 w 87"/>
                <a:gd name="T3" fmla="*/ 2 h 121"/>
                <a:gd name="T4" fmla="*/ 37 w 87"/>
                <a:gd name="T5" fmla="*/ 4 h 121"/>
                <a:gd name="T6" fmla="*/ 51 w 87"/>
                <a:gd name="T7" fmla="*/ 13 h 121"/>
                <a:gd name="T8" fmla="*/ 86 w 87"/>
                <a:gd name="T9" fmla="*/ 46 h 121"/>
                <a:gd name="T10" fmla="*/ 85 w 87"/>
                <a:gd name="T11" fmla="*/ 62 h 121"/>
                <a:gd name="T12" fmla="*/ 83 w 87"/>
                <a:gd name="T13" fmla="*/ 72 h 121"/>
                <a:gd name="T14" fmla="*/ 69 w 87"/>
                <a:gd name="T15" fmla="*/ 102 h 121"/>
                <a:gd name="T16" fmla="*/ 59 w 87"/>
                <a:gd name="T17" fmla="*/ 116 h 121"/>
                <a:gd name="T18" fmla="*/ 45 w 87"/>
                <a:gd name="T19" fmla="*/ 119 h 121"/>
                <a:gd name="T20" fmla="*/ 36 w 87"/>
                <a:gd name="T21" fmla="*/ 111 h 121"/>
                <a:gd name="T22" fmla="*/ 35 w 87"/>
                <a:gd name="T23" fmla="*/ 108 h 121"/>
                <a:gd name="T24" fmla="*/ 22 w 87"/>
                <a:gd name="T25" fmla="*/ 87 h 121"/>
                <a:gd name="T26" fmla="*/ 6 w 87"/>
                <a:gd name="T27" fmla="*/ 28 h 121"/>
                <a:gd name="T28" fmla="*/ 14 w 87"/>
                <a:gd name="T29" fmla="*/ 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121">
                  <a:moveTo>
                    <a:pt x="14" y="9"/>
                  </a:moveTo>
                  <a:cubicBezTo>
                    <a:pt x="19" y="8"/>
                    <a:pt x="21" y="1"/>
                    <a:pt x="28" y="2"/>
                  </a:cubicBezTo>
                  <a:cubicBezTo>
                    <a:pt x="32" y="0"/>
                    <a:pt x="34" y="2"/>
                    <a:pt x="37" y="4"/>
                  </a:cubicBezTo>
                  <a:cubicBezTo>
                    <a:pt x="41" y="7"/>
                    <a:pt x="45" y="11"/>
                    <a:pt x="51" y="13"/>
                  </a:cubicBezTo>
                  <a:cubicBezTo>
                    <a:pt x="64" y="22"/>
                    <a:pt x="80" y="29"/>
                    <a:pt x="86" y="46"/>
                  </a:cubicBezTo>
                  <a:cubicBezTo>
                    <a:pt x="87" y="51"/>
                    <a:pt x="86" y="56"/>
                    <a:pt x="85" y="62"/>
                  </a:cubicBezTo>
                  <a:cubicBezTo>
                    <a:pt x="84" y="65"/>
                    <a:pt x="84" y="69"/>
                    <a:pt x="83" y="72"/>
                  </a:cubicBezTo>
                  <a:cubicBezTo>
                    <a:pt x="79" y="82"/>
                    <a:pt x="75" y="93"/>
                    <a:pt x="69" y="102"/>
                  </a:cubicBezTo>
                  <a:cubicBezTo>
                    <a:pt x="65" y="106"/>
                    <a:pt x="62" y="112"/>
                    <a:pt x="59" y="116"/>
                  </a:cubicBezTo>
                  <a:cubicBezTo>
                    <a:pt x="55" y="121"/>
                    <a:pt x="50" y="121"/>
                    <a:pt x="45" y="119"/>
                  </a:cubicBezTo>
                  <a:cubicBezTo>
                    <a:pt x="41" y="118"/>
                    <a:pt x="38" y="115"/>
                    <a:pt x="36" y="111"/>
                  </a:cubicBezTo>
                  <a:cubicBezTo>
                    <a:pt x="35" y="110"/>
                    <a:pt x="35" y="109"/>
                    <a:pt x="35" y="108"/>
                  </a:cubicBezTo>
                  <a:cubicBezTo>
                    <a:pt x="35" y="98"/>
                    <a:pt x="26" y="94"/>
                    <a:pt x="22" y="87"/>
                  </a:cubicBezTo>
                  <a:cubicBezTo>
                    <a:pt x="10" y="68"/>
                    <a:pt x="0" y="50"/>
                    <a:pt x="6" y="28"/>
                  </a:cubicBezTo>
                  <a:cubicBezTo>
                    <a:pt x="8" y="21"/>
                    <a:pt x="11" y="15"/>
                    <a:pt x="14" y="9"/>
                  </a:cubicBezTo>
                  <a:close/>
                </a:path>
              </a:pathLst>
            </a:custGeom>
            <a:solidFill>
              <a:srgbClr val="F5FA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7" name="Freeform 116">
              <a:extLst>
                <a:ext uri="{FF2B5EF4-FFF2-40B4-BE49-F238E27FC236}">
                  <a16:creationId xmlns:a16="http://schemas.microsoft.com/office/drawing/2014/main" id="{0FA66B35-27CB-4798-8F13-2E654ABA2A6B}"/>
                </a:ext>
              </a:extLst>
            </p:cNvPr>
            <p:cNvSpPr>
              <a:spLocks/>
            </p:cNvSpPr>
            <p:nvPr/>
          </p:nvSpPr>
          <p:spPr bwMode="auto">
            <a:xfrm>
              <a:off x="9076634" y="4248571"/>
              <a:ext cx="78937" cy="1016031"/>
            </a:xfrm>
            <a:custGeom>
              <a:avLst/>
              <a:gdLst>
                <a:gd name="T0" fmla="*/ 23 w 34"/>
                <a:gd name="T1" fmla="*/ 12 h 442"/>
                <a:gd name="T2" fmla="*/ 24 w 34"/>
                <a:gd name="T3" fmla="*/ 34 h 442"/>
                <a:gd name="T4" fmla="*/ 34 w 34"/>
                <a:gd name="T5" fmla="*/ 97 h 442"/>
                <a:gd name="T6" fmla="*/ 34 w 34"/>
                <a:gd name="T7" fmla="*/ 436 h 442"/>
                <a:gd name="T8" fmla="*/ 27 w 34"/>
                <a:gd name="T9" fmla="*/ 441 h 442"/>
                <a:gd name="T10" fmla="*/ 26 w 34"/>
                <a:gd name="T11" fmla="*/ 439 h 442"/>
                <a:gd name="T12" fmla="*/ 25 w 34"/>
                <a:gd name="T13" fmla="*/ 424 h 442"/>
                <a:gd name="T14" fmla="*/ 25 w 34"/>
                <a:gd name="T15" fmla="*/ 67 h 442"/>
                <a:gd name="T16" fmla="*/ 12 w 34"/>
                <a:gd name="T17" fmla="*/ 45 h 442"/>
                <a:gd name="T18" fmla="*/ 0 w 34"/>
                <a:gd name="T19" fmla="*/ 15 h 442"/>
                <a:gd name="T20" fmla="*/ 15 w 34"/>
                <a:gd name="T21" fmla="*/ 0 h 442"/>
                <a:gd name="T22" fmla="*/ 23 w 34"/>
                <a:gd name="T23" fmla="*/ 12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42">
                  <a:moveTo>
                    <a:pt x="23" y="12"/>
                  </a:moveTo>
                  <a:cubicBezTo>
                    <a:pt x="17" y="20"/>
                    <a:pt x="21" y="27"/>
                    <a:pt x="24" y="34"/>
                  </a:cubicBezTo>
                  <a:cubicBezTo>
                    <a:pt x="32" y="54"/>
                    <a:pt x="34" y="75"/>
                    <a:pt x="34" y="97"/>
                  </a:cubicBezTo>
                  <a:cubicBezTo>
                    <a:pt x="34" y="210"/>
                    <a:pt x="34" y="323"/>
                    <a:pt x="34" y="436"/>
                  </a:cubicBezTo>
                  <a:cubicBezTo>
                    <a:pt x="33" y="440"/>
                    <a:pt x="31" y="442"/>
                    <a:pt x="27" y="441"/>
                  </a:cubicBezTo>
                  <a:cubicBezTo>
                    <a:pt x="27" y="440"/>
                    <a:pt x="27" y="439"/>
                    <a:pt x="26" y="439"/>
                  </a:cubicBezTo>
                  <a:cubicBezTo>
                    <a:pt x="24" y="434"/>
                    <a:pt x="25" y="429"/>
                    <a:pt x="25" y="424"/>
                  </a:cubicBezTo>
                  <a:cubicBezTo>
                    <a:pt x="25" y="305"/>
                    <a:pt x="25" y="186"/>
                    <a:pt x="25" y="67"/>
                  </a:cubicBezTo>
                  <a:cubicBezTo>
                    <a:pt x="21" y="59"/>
                    <a:pt x="23" y="48"/>
                    <a:pt x="12" y="45"/>
                  </a:cubicBezTo>
                  <a:cubicBezTo>
                    <a:pt x="11" y="34"/>
                    <a:pt x="10" y="23"/>
                    <a:pt x="0" y="15"/>
                  </a:cubicBezTo>
                  <a:cubicBezTo>
                    <a:pt x="1" y="6"/>
                    <a:pt x="6" y="1"/>
                    <a:pt x="15" y="0"/>
                  </a:cubicBezTo>
                  <a:cubicBezTo>
                    <a:pt x="20" y="2"/>
                    <a:pt x="23" y="7"/>
                    <a:pt x="23" y="1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8" name="Freeform 117">
              <a:extLst>
                <a:ext uri="{FF2B5EF4-FFF2-40B4-BE49-F238E27FC236}">
                  <a16:creationId xmlns:a16="http://schemas.microsoft.com/office/drawing/2014/main" id="{C8863DD9-28D1-4051-B8DD-41695028F662}"/>
                </a:ext>
              </a:extLst>
            </p:cNvPr>
            <p:cNvSpPr>
              <a:spLocks/>
            </p:cNvSpPr>
            <p:nvPr/>
          </p:nvSpPr>
          <p:spPr bwMode="auto">
            <a:xfrm>
              <a:off x="8632332" y="4577851"/>
              <a:ext cx="147725" cy="261619"/>
            </a:xfrm>
            <a:custGeom>
              <a:avLst/>
              <a:gdLst>
                <a:gd name="T0" fmla="*/ 0 w 64"/>
                <a:gd name="T1" fmla="*/ 100 h 114"/>
                <a:gd name="T2" fmla="*/ 1 w 64"/>
                <a:gd name="T3" fmla="*/ 95 h 114"/>
                <a:gd name="T4" fmla="*/ 25 w 64"/>
                <a:gd name="T5" fmla="*/ 51 h 114"/>
                <a:gd name="T6" fmla="*/ 34 w 64"/>
                <a:gd name="T7" fmla="*/ 60 h 114"/>
                <a:gd name="T8" fmla="*/ 27 w 64"/>
                <a:gd name="T9" fmla="*/ 39 h 114"/>
                <a:gd name="T10" fmla="*/ 23 w 64"/>
                <a:gd name="T11" fmla="*/ 15 h 114"/>
                <a:gd name="T12" fmla="*/ 32 w 64"/>
                <a:gd name="T13" fmla="*/ 0 h 114"/>
                <a:gd name="T14" fmla="*/ 44 w 64"/>
                <a:gd name="T15" fmla="*/ 26 h 114"/>
                <a:gd name="T16" fmla="*/ 47 w 64"/>
                <a:gd name="T17" fmla="*/ 62 h 114"/>
                <a:gd name="T18" fmla="*/ 64 w 64"/>
                <a:gd name="T19" fmla="*/ 97 h 114"/>
                <a:gd name="T20" fmla="*/ 61 w 64"/>
                <a:gd name="T21" fmla="*/ 98 h 114"/>
                <a:gd name="T22" fmla="*/ 15 w 64"/>
                <a:gd name="T23" fmla="*/ 114 h 114"/>
                <a:gd name="T24" fmla="*/ 0 w 64"/>
                <a:gd name="T25" fmla="*/ 10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114">
                  <a:moveTo>
                    <a:pt x="0" y="100"/>
                  </a:moveTo>
                  <a:cubicBezTo>
                    <a:pt x="0" y="98"/>
                    <a:pt x="0" y="97"/>
                    <a:pt x="1" y="95"/>
                  </a:cubicBezTo>
                  <a:cubicBezTo>
                    <a:pt x="8" y="80"/>
                    <a:pt x="8" y="60"/>
                    <a:pt x="25" y="51"/>
                  </a:cubicBezTo>
                  <a:cubicBezTo>
                    <a:pt x="31" y="52"/>
                    <a:pt x="33" y="57"/>
                    <a:pt x="34" y="60"/>
                  </a:cubicBezTo>
                  <a:cubicBezTo>
                    <a:pt x="32" y="55"/>
                    <a:pt x="33" y="46"/>
                    <a:pt x="27" y="39"/>
                  </a:cubicBezTo>
                  <a:cubicBezTo>
                    <a:pt x="24" y="32"/>
                    <a:pt x="21" y="24"/>
                    <a:pt x="23" y="15"/>
                  </a:cubicBezTo>
                  <a:cubicBezTo>
                    <a:pt x="25" y="10"/>
                    <a:pt x="24" y="3"/>
                    <a:pt x="32" y="0"/>
                  </a:cubicBezTo>
                  <a:cubicBezTo>
                    <a:pt x="38" y="8"/>
                    <a:pt x="42" y="17"/>
                    <a:pt x="44" y="26"/>
                  </a:cubicBezTo>
                  <a:cubicBezTo>
                    <a:pt x="35" y="39"/>
                    <a:pt x="44" y="51"/>
                    <a:pt x="47" y="62"/>
                  </a:cubicBezTo>
                  <a:cubicBezTo>
                    <a:pt x="50" y="75"/>
                    <a:pt x="57" y="86"/>
                    <a:pt x="64" y="97"/>
                  </a:cubicBezTo>
                  <a:cubicBezTo>
                    <a:pt x="63" y="97"/>
                    <a:pt x="61" y="98"/>
                    <a:pt x="61" y="98"/>
                  </a:cubicBezTo>
                  <a:cubicBezTo>
                    <a:pt x="34" y="86"/>
                    <a:pt x="34" y="86"/>
                    <a:pt x="15" y="114"/>
                  </a:cubicBezTo>
                  <a:cubicBezTo>
                    <a:pt x="6" y="114"/>
                    <a:pt x="8" y="102"/>
                    <a:pt x="0" y="10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9" name="Freeform 118">
              <a:extLst>
                <a:ext uri="{FF2B5EF4-FFF2-40B4-BE49-F238E27FC236}">
                  <a16:creationId xmlns:a16="http://schemas.microsoft.com/office/drawing/2014/main" id="{FC7BAB2B-2DBC-4B4E-87AA-3B3B456B5EDB}"/>
                </a:ext>
              </a:extLst>
            </p:cNvPr>
            <p:cNvSpPr>
              <a:spLocks/>
            </p:cNvSpPr>
            <p:nvPr/>
          </p:nvSpPr>
          <p:spPr bwMode="auto">
            <a:xfrm>
              <a:off x="8932292" y="4166251"/>
              <a:ext cx="221023" cy="153363"/>
            </a:xfrm>
            <a:custGeom>
              <a:avLst/>
              <a:gdLst>
                <a:gd name="T0" fmla="*/ 79 w 96"/>
                <a:gd name="T1" fmla="*/ 37 h 67"/>
                <a:gd name="T2" fmla="*/ 63 w 96"/>
                <a:gd name="T3" fmla="*/ 51 h 67"/>
                <a:gd name="T4" fmla="*/ 57 w 96"/>
                <a:gd name="T5" fmla="*/ 58 h 67"/>
                <a:gd name="T6" fmla="*/ 35 w 96"/>
                <a:gd name="T7" fmla="*/ 57 h 67"/>
                <a:gd name="T8" fmla="*/ 21 w 96"/>
                <a:gd name="T9" fmla="*/ 43 h 67"/>
                <a:gd name="T10" fmla="*/ 1 w 96"/>
                <a:gd name="T11" fmla="*/ 4 h 67"/>
                <a:gd name="T12" fmla="*/ 2 w 96"/>
                <a:gd name="T13" fmla="*/ 0 h 67"/>
                <a:gd name="T14" fmla="*/ 32 w 96"/>
                <a:gd name="T15" fmla="*/ 34 h 67"/>
                <a:gd name="T16" fmla="*/ 59 w 96"/>
                <a:gd name="T17" fmla="*/ 36 h 67"/>
                <a:gd name="T18" fmla="*/ 83 w 96"/>
                <a:gd name="T19" fmla="*/ 16 h 67"/>
                <a:gd name="T20" fmla="*/ 93 w 96"/>
                <a:gd name="T21" fmla="*/ 15 h 67"/>
                <a:gd name="T22" fmla="*/ 86 w 96"/>
                <a:gd name="T23" fmla="*/ 34 h 67"/>
                <a:gd name="T24" fmla="*/ 79 w 96"/>
                <a:gd name="T25" fmla="*/ 3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67">
                  <a:moveTo>
                    <a:pt x="79" y="37"/>
                  </a:moveTo>
                  <a:cubicBezTo>
                    <a:pt x="72" y="39"/>
                    <a:pt x="68" y="46"/>
                    <a:pt x="63" y="51"/>
                  </a:cubicBezTo>
                  <a:cubicBezTo>
                    <a:pt x="59" y="52"/>
                    <a:pt x="57" y="55"/>
                    <a:pt x="57" y="58"/>
                  </a:cubicBezTo>
                  <a:cubicBezTo>
                    <a:pt x="49" y="67"/>
                    <a:pt x="42" y="66"/>
                    <a:pt x="35" y="57"/>
                  </a:cubicBezTo>
                  <a:cubicBezTo>
                    <a:pt x="30" y="52"/>
                    <a:pt x="25" y="48"/>
                    <a:pt x="21" y="43"/>
                  </a:cubicBezTo>
                  <a:cubicBezTo>
                    <a:pt x="18" y="28"/>
                    <a:pt x="3" y="19"/>
                    <a:pt x="1" y="4"/>
                  </a:cubicBezTo>
                  <a:cubicBezTo>
                    <a:pt x="0" y="2"/>
                    <a:pt x="1" y="1"/>
                    <a:pt x="2" y="0"/>
                  </a:cubicBezTo>
                  <a:cubicBezTo>
                    <a:pt x="15" y="9"/>
                    <a:pt x="22" y="23"/>
                    <a:pt x="32" y="34"/>
                  </a:cubicBezTo>
                  <a:cubicBezTo>
                    <a:pt x="42" y="43"/>
                    <a:pt x="49" y="46"/>
                    <a:pt x="59" y="36"/>
                  </a:cubicBezTo>
                  <a:cubicBezTo>
                    <a:pt x="67" y="29"/>
                    <a:pt x="75" y="23"/>
                    <a:pt x="83" y="16"/>
                  </a:cubicBezTo>
                  <a:cubicBezTo>
                    <a:pt x="86" y="13"/>
                    <a:pt x="89" y="11"/>
                    <a:pt x="93" y="15"/>
                  </a:cubicBezTo>
                  <a:cubicBezTo>
                    <a:pt x="96" y="24"/>
                    <a:pt x="89" y="28"/>
                    <a:pt x="86" y="34"/>
                  </a:cubicBezTo>
                  <a:cubicBezTo>
                    <a:pt x="84" y="36"/>
                    <a:pt x="82" y="38"/>
                    <a:pt x="79" y="37"/>
                  </a:cubicBezTo>
                  <a:close/>
                </a:path>
              </a:pathLst>
            </a:custGeom>
            <a:solidFill>
              <a:srgbClr val="F4C3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0" name="Freeform 119">
              <a:extLst>
                <a:ext uri="{FF2B5EF4-FFF2-40B4-BE49-F238E27FC236}">
                  <a16:creationId xmlns:a16="http://schemas.microsoft.com/office/drawing/2014/main" id="{F68F3420-DB43-4693-A403-772D7ECB918E}"/>
                </a:ext>
              </a:extLst>
            </p:cNvPr>
            <p:cNvSpPr>
              <a:spLocks/>
            </p:cNvSpPr>
            <p:nvPr/>
          </p:nvSpPr>
          <p:spPr bwMode="auto">
            <a:xfrm>
              <a:off x="9122868" y="4387275"/>
              <a:ext cx="19171" cy="869434"/>
            </a:xfrm>
            <a:custGeom>
              <a:avLst/>
              <a:gdLst>
                <a:gd name="T0" fmla="*/ 3 w 8"/>
                <a:gd name="T1" fmla="*/ 0 h 379"/>
                <a:gd name="T2" fmla="*/ 7 w 8"/>
                <a:gd name="T3" fmla="*/ 13 h 379"/>
                <a:gd name="T4" fmla="*/ 6 w 8"/>
                <a:gd name="T5" fmla="*/ 379 h 379"/>
                <a:gd name="T6" fmla="*/ 3 w 8"/>
                <a:gd name="T7" fmla="*/ 360 h 379"/>
                <a:gd name="T8" fmla="*/ 3 w 8"/>
                <a:gd name="T9" fmla="*/ 3 h 379"/>
                <a:gd name="T10" fmla="*/ 2 w 8"/>
                <a:gd name="T11" fmla="*/ 1 h 379"/>
                <a:gd name="T12" fmla="*/ 3 w 8"/>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8" h="379">
                  <a:moveTo>
                    <a:pt x="3" y="0"/>
                  </a:moveTo>
                  <a:cubicBezTo>
                    <a:pt x="8" y="3"/>
                    <a:pt x="7" y="8"/>
                    <a:pt x="7" y="13"/>
                  </a:cubicBezTo>
                  <a:cubicBezTo>
                    <a:pt x="7" y="135"/>
                    <a:pt x="7" y="257"/>
                    <a:pt x="6" y="379"/>
                  </a:cubicBezTo>
                  <a:cubicBezTo>
                    <a:pt x="0" y="373"/>
                    <a:pt x="3" y="366"/>
                    <a:pt x="3" y="360"/>
                  </a:cubicBezTo>
                  <a:cubicBezTo>
                    <a:pt x="3" y="241"/>
                    <a:pt x="3" y="122"/>
                    <a:pt x="3" y="3"/>
                  </a:cubicBezTo>
                  <a:cubicBezTo>
                    <a:pt x="2" y="2"/>
                    <a:pt x="2" y="2"/>
                    <a:pt x="2" y="1"/>
                  </a:cubicBezTo>
                  <a:cubicBezTo>
                    <a:pt x="2" y="0"/>
                    <a:pt x="3" y="0"/>
                    <a:pt x="3"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1" name="Freeform 120">
              <a:extLst>
                <a:ext uri="{FF2B5EF4-FFF2-40B4-BE49-F238E27FC236}">
                  <a16:creationId xmlns:a16="http://schemas.microsoft.com/office/drawing/2014/main" id="{EA750ECD-9D93-479C-8D80-C85357679E2F}"/>
                </a:ext>
              </a:extLst>
            </p:cNvPr>
            <p:cNvSpPr>
              <a:spLocks/>
            </p:cNvSpPr>
            <p:nvPr/>
          </p:nvSpPr>
          <p:spPr bwMode="auto">
            <a:xfrm>
              <a:off x="8572565" y="4083931"/>
              <a:ext cx="76682" cy="343940"/>
            </a:xfrm>
            <a:custGeom>
              <a:avLst/>
              <a:gdLst>
                <a:gd name="T0" fmla="*/ 15 w 33"/>
                <a:gd name="T1" fmla="*/ 0 h 150"/>
                <a:gd name="T2" fmla="*/ 13 w 33"/>
                <a:gd name="T3" fmla="*/ 47 h 150"/>
                <a:gd name="T4" fmla="*/ 29 w 33"/>
                <a:gd name="T5" fmla="*/ 142 h 150"/>
                <a:gd name="T6" fmla="*/ 33 w 33"/>
                <a:gd name="T7" fmla="*/ 150 h 150"/>
                <a:gd name="T8" fmla="*/ 11 w 33"/>
                <a:gd name="T9" fmla="*/ 117 h 150"/>
                <a:gd name="T10" fmla="*/ 1 w 33"/>
                <a:gd name="T11" fmla="*/ 76 h 150"/>
                <a:gd name="T12" fmla="*/ 15 w 33"/>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33" h="150">
                  <a:moveTo>
                    <a:pt x="15" y="0"/>
                  </a:moveTo>
                  <a:cubicBezTo>
                    <a:pt x="25" y="16"/>
                    <a:pt x="17" y="32"/>
                    <a:pt x="13" y="47"/>
                  </a:cubicBezTo>
                  <a:cubicBezTo>
                    <a:pt x="4" y="81"/>
                    <a:pt x="9" y="113"/>
                    <a:pt x="29" y="142"/>
                  </a:cubicBezTo>
                  <a:cubicBezTo>
                    <a:pt x="31" y="144"/>
                    <a:pt x="32" y="147"/>
                    <a:pt x="33" y="150"/>
                  </a:cubicBezTo>
                  <a:cubicBezTo>
                    <a:pt x="20" y="143"/>
                    <a:pt x="16" y="129"/>
                    <a:pt x="11" y="117"/>
                  </a:cubicBezTo>
                  <a:cubicBezTo>
                    <a:pt x="6" y="104"/>
                    <a:pt x="2" y="90"/>
                    <a:pt x="1" y="76"/>
                  </a:cubicBezTo>
                  <a:cubicBezTo>
                    <a:pt x="0" y="50"/>
                    <a:pt x="9" y="25"/>
                    <a:pt x="15" y="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2" name="Freeform 121">
              <a:extLst>
                <a:ext uri="{FF2B5EF4-FFF2-40B4-BE49-F238E27FC236}">
                  <a16:creationId xmlns:a16="http://schemas.microsoft.com/office/drawing/2014/main" id="{00B35873-E11A-4EF0-A768-745D5CF0E11B}"/>
                </a:ext>
              </a:extLst>
            </p:cNvPr>
            <p:cNvSpPr>
              <a:spLocks/>
            </p:cNvSpPr>
            <p:nvPr/>
          </p:nvSpPr>
          <p:spPr bwMode="auto">
            <a:xfrm>
              <a:off x="8579331" y="5218367"/>
              <a:ext cx="72171" cy="91342"/>
            </a:xfrm>
            <a:custGeom>
              <a:avLst/>
              <a:gdLst>
                <a:gd name="T0" fmla="*/ 31 w 31"/>
                <a:gd name="T1" fmla="*/ 40 h 40"/>
                <a:gd name="T2" fmla="*/ 8 w 31"/>
                <a:gd name="T3" fmla="*/ 0 h 40"/>
                <a:gd name="T4" fmla="*/ 12 w 31"/>
                <a:gd name="T5" fmla="*/ 4 h 40"/>
                <a:gd name="T6" fmla="*/ 31 w 31"/>
                <a:gd name="T7" fmla="*/ 40 h 40"/>
              </a:gdLst>
              <a:ahLst/>
              <a:cxnLst>
                <a:cxn ang="0">
                  <a:pos x="T0" y="T1"/>
                </a:cxn>
                <a:cxn ang="0">
                  <a:pos x="T2" y="T3"/>
                </a:cxn>
                <a:cxn ang="0">
                  <a:pos x="T4" y="T5"/>
                </a:cxn>
                <a:cxn ang="0">
                  <a:pos x="T6" y="T7"/>
                </a:cxn>
              </a:cxnLst>
              <a:rect l="0" t="0" r="r" b="b"/>
              <a:pathLst>
                <a:path w="31" h="40">
                  <a:moveTo>
                    <a:pt x="31" y="40"/>
                  </a:moveTo>
                  <a:cubicBezTo>
                    <a:pt x="6" y="36"/>
                    <a:pt x="0" y="25"/>
                    <a:pt x="8" y="0"/>
                  </a:cubicBezTo>
                  <a:cubicBezTo>
                    <a:pt x="10" y="1"/>
                    <a:pt x="11" y="2"/>
                    <a:pt x="12" y="4"/>
                  </a:cubicBezTo>
                  <a:cubicBezTo>
                    <a:pt x="17" y="16"/>
                    <a:pt x="29" y="25"/>
                    <a:pt x="31" y="40"/>
                  </a:cubicBezTo>
                  <a:close/>
                </a:path>
              </a:pathLst>
            </a:custGeom>
            <a:solidFill>
              <a:srgbClr val="7F7F7F"/>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 name="Freeform 122">
              <a:extLst>
                <a:ext uri="{FF2B5EF4-FFF2-40B4-BE49-F238E27FC236}">
                  <a16:creationId xmlns:a16="http://schemas.microsoft.com/office/drawing/2014/main" id="{D1C18AE5-FD86-4483-9B43-D58A734A54CB}"/>
                </a:ext>
              </a:extLst>
            </p:cNvPr>
            <p:cNvSpPr>
              <a:spLocks/>
            </p:cNvSpPr>
            <p:nvPr/>
          </p:nvSpPr>
          <p:spPr bwMode="auto">
            <a:xfrm>
              <a:off x="8665034" y="4536127"/>
              <a:ext cx="82320" cy="110512"/>
            </a:xfrm>
            <a:custGeom>
              <a:avLst/>
              <a:gdLst>
                <a:gd name="T0" fmla="*/ 30 w 36"/>
                <a:gd name="T1" fmla="*/ 44 h 48"/>
                <a:gd name="T2" fmla="*/ 18 w 36"/>
                <a:gd name="T3" fmla="*/ 22 h 48"/>
                <a:gd name="T4" fmla="*/ 13 w 36"/>
                <a:gd name="T5" fmla="*/ 33 h 48"/>
                <a:gd name="T6" fmla="*/ 8 w 36"/>
                <a:gd name="T7" fmla="*/ 1 h 48"/>
                <a:gd name="T8" fmla="*/ 12 w 36"/>
                <a:gd name="T9" fmla="*/ 0 h 48"/>
                <a:gd name="T10" fmla="*/ 35 w 36"/>
                <a:gd name="T11" fmla="*/ 44 h 48"/>
                <a:gd name="T12" fmla="*/ 30 w 36"/>
                <a:gd name="T13" fmla="*/ 48 h 48"/>
                <a:gd name="T14" fmla="*/ 30 w 36"/>
                <a:gd name="T15" fmla="*/ 44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8">
                  <a:moveTo>
                    <a:pt x="30" y="44"/>
                  </a:moveTo>
                  <a:cubicBezTo>
                    <a:pt x="26" y="37"/>
                    <a:pt x="22" y="30"/>
                    <a:pt x="18" y="22"/>
                  </a:cubicBezTo>
                  <a:cubicBezTo>
                    <a:pt x="16" y="26"/>
                    <a:pt x="14" y="30"/>
                    <a:pt x="13" y="33"/>
                  </a:cubicBezTo>
                  <a:cubicBezTo>
                    <a:pt x="2" y="24"/>
                    <a:pt x="0" y="13"/>
                    <a:pt x="8" y="1"/>
                  </a:cubicBezTo>
                  <a:cubicBezTo>
                    <a:pt x="9" y="1"/>
                    <a:pt x="12" y="0"/>
                    <a:pt x="12" y="0"/>
                  </a:cubicBezTo>
                  <a:cubicBezTo>
                    <a:pt x="20" y="14"/>
                    <a:pt x="28" y="29"/>
                    <a:pt x="35" y="44"/>
                  </a:cubicBezTo>
                  <a:cubicBezTo>
                    <a:pt x="36" y="47"/>
                    <a:pt x="33" y="48"/>
                    <a:pt x="30" y="48"/>
                  </a:cubicBezTo>
                  <a:cubicBezTo>
                    <a:pt x="30" y="47"/>
                    <a:pt x="30" y="46"/>
                    <a:pt x="30" y="44"/>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4" name="Freeform 123">
              <a:extLst>
                <a:ext uri="{FF2B5EF4-FFF2-40B4-BE49-F238E27FC236}">
                  <a16:creationId xmlns:a16="http://schemas.microsoft.com/office/drawing/2014/main" id="{242F8482-7C20-4CD1-8D55-2BE2D8ED2329}"/>
                </a:ext>
              </a:extLst>
            </p:cNvPr>
            <p:cNvSpPr>
              <a:spLocks/>
            </p:cNvSpPr>
            <p:nvPr/>
          </p:nvSpPr>
          <p:spPr bwMode="auto">
            <a:xfrm>
              <a:off x="9084527" y="5240921"/>
              <a:ext cx="151108" cy="62022"/>
            </a:xfrm>
            <a:custGeom>
              <a:avLst/>
              <a:gdLst>
                <a:gd name="T0" fmla="*/ 24 w 66"/>
                <a:gd name="T1" fmla="*/ 9 h 27"/>
                <a:gd name="T2" fmla="*/ 31 w 66"/>
                <a:gd name="T3" fmla="*/ 4 h 27"/>
                <a:gd name="T4" fmla="*/ 61 w 66"/>
                <a:gd name="T5" fmla="*/ 0 h 27"/>
                <a:gd name="T6" fmla="*/ 63 w 66"/>
                <a:gd name="T7" fmla="*/ 6 h 27"/>
                <a:gd name="T8" fmla="*/ 2 w 66"/>
                <a:gd name="T9" fmla="*/ 27 h 27"/>
                <a:gd name="T10" fmla="*/ 2 w 66"/>
                <a:gd name="T11" fmla="*/ 22 h 27"/>
                <a:gd name="T12" fmla="*/ 24 w 66"/>
                <a:gd name="T13" fmla="*/ 9 h 27"/>
              </a:gdLst>
              <a:ahLst/>
              <a:cxnLst>
                <a:cxn ang="0">
                  <a:pos x="T0" y="T1"/>
                </a:cxn>
                <a:cxn ang="0">
                  <a:pos x="T2" y="T3"/>
                </a:cxn>
                <a:cxn ang="0">
                  <a:pos x="T4" y="T5"/>
                </a:cxn>
                <a:cxn ang="0">
                  <a:pos x="T6" y="T7"/>
                </a:cxn>
                <a:cxn ang="0">
                  <a:pos x="T8" y="T9"/>
                </a:cxn>
                <a:cxn ang="0">
                  <a:pos x="T10" y="T11"/>
                </a:cxn>
                <a:cxn ang="0">
                  <a:pos x="T12" y="T13"/>
                </a:cxn>
              </a:cxnLst>
              <a:rect l="0" t="0" r="r" b="b"/>
              <a:pathLst>
                <a:path w="66" h="27">
                  <a:moveTo>
                    <a:pt x="24" y="9"/>
                  </a:moveTo>
                  <a:cubicBezTo>
                    <a:pt x="26" y="7"/>
                    <a:pt x="29" y="6"/>
                    <a:pt x="31" y="4"/>
                  </a:cubicBezTo>
                  <a:cubicBezTo>
                    <a:pt x="41" y="3"/>
                    <a:pt x="51" y="1"/>
                    <a:pt x="61" y="0"/>
                  </a:cubicBezTo>
                  <a:cubicBezTo>
                    <a:pt x="64" y="1"/>
                    <a:pt x="66" y="3"/>
                    <a:pt x="63" y="6"/>
                  </a:cubicBezTo>
                  <a:cubicBezTo>
                    <a:pt x="42" y="11"/>
                    <a:pt x="24" y="25"/>
                    <a:pt x="2" y="27"/>
                  </a:cubicBezTo>
                  <a:cubicBezTo>
                    <a:pt x="0" y="26"/>
                    <a:pt x="0" y="24"/>
                    <a:pt x="2" y="22"/>
                  </a:cubicBezTo>
                  <a:cubicBezTo>
                    <a:pt x="9" y="18"/>
                    <a:pt x="17" y="13"/>
                    <a:pt x="24" y="9"/>
                  </a:cubicBezTo>
                  <a:close/>
                </a:path>
              </a:pathLst>
            </a:custGeom>
            <a:solidFill>
              <a:srgbClr val="F4D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5" name="Freeform 125">
              <a:extLst>
                <a:ext uri="{FF2B5EF4-FFF2-40B4-BE49-F238E27FC236}">
                  <a16:creationId xmlns:a16="http://schemas.microsoft.com/office/drawing/2014/main" id="{83B95D08-E36F-493F-94F0-9795949600BD}"/>
                </a:ext>
              </a:extLst>
            </p:cNvPr>
            <p:cNvSpPr>
              <a:spLocks/>
            </p:cNvSpPr>
            <p:nvPr/>
          </p:nvSpPr>
          <p:spPr bwMode="auto">
            <a:xfrm>
              <a:off x="8954845" y="3962143"/>
              <a:ext cx="66533" cy="62022"/>
            </a:xfrm>
            <a:custGeom>
              <a:avLst/>
              <a:gdLst>
                <a:gd name="T0" fmla="*/ 9 w 29"/>
                <a:gd name="T1" fmla="*/ 2 h 27"/>
                <a:gd name="T2" fmla="*/ 21 w 29"/>
                <a:gd name="T3" fmla="*/ 1 h 27"/>
                <a:gd name="T4" fmla="*/ 26 w 29"/>
                <a:gd name="T5" fmla="*/ 1 h 27"/>
                <a:gd name="T6" fmla="*/ 22 w 29"/>
                <a:gd name="T7" fmla="*/ 16 h 27"/>
                <a:gd name="T8" fmla="*/ 14 w 29"/>
                <a:gd name="T9" fmla="*/ 27 h 27"/>
                <a:gd name="T10" fmla="*/ 12 w 29"/>
                <a:gd name="T11" fmla="*/ 23 h 27"/>
                <a:gd name="T12" fmla="*/ 9 w 29"/>
                <a:gd name="T13" fmla="*/ 2 h 27"/>
              </a:gdLst>
              <a:ahLst/>
              <a:cxnLst>
                <a:cxn ang="0">
                  <a:pos x="T0" y="T1"/>
                </a:cxn>
                <a:cxn ang="0">
                  <a:pos x="T2" y="T3"/>
                </a:cxn>
                <a:cxn ang="0">
                  <a:pos x="T4" y="T5"/>
                </a:cxn>
                <a:cxn ang="0">
                  <a:pos x="T6" y="T7"/>
                </a:cxn>
                <a:cxn ang="0">
                  <a:pos x="T8" y="T9"/>
                </a:cxn>
                <a:cxn ang="0">
                  <a:pos x="T10" y="T11"/>
                </a:cxn>
                <a:cxn ang="0">
                  <a:pos x="T12" y="T13"/>
                </a:cxn>
              </a:cxnLst>
              <a:rect l="0" t="0" r="r" b="b"/>
              <a:pathLst>
                <a:path w="29" h="27">
                  <a:moveTo>
                    <a:pt x="9" y="2"/>
                  </a:moveTo>
                  <a:cubicBezTo>
                    <a:pt x="13" y="2"/>
                    <a:pt x="17" y="4"/>
                    <a:pt x="21" y="1"/>
                  </a:cubicBezTo>
                  <a:cubicBezTo>
                    <a:pt x="22" y="0"/>
                    <a:pt x="24" y="0"/>
                    <a:pt x="26" y="1"/>
                  </a:cubicBezTo>
                  <a:cubicBezTo>
                    <a:pt x="29" y="7"/>
                    <a:pt x="27" y="12"/>
                    <a:pt x="22" y="16"/>
                  </a:cubicBezTo>
                  <a:cubicBezTo>
                    <a:pt x="19" y="19"/>
                    <a:pt x="19" y="25"/>
                    <a:pt x="14" y="27"/>
                  </a:cubicBezTo>
                  <a:cubicBezTo>
                    <a:pt x="13" y="25"/>
                    <a:pt x="12" y="24"/>
                    <a:pt x="12" y="23"/>
                  </a:cubicBezTo>
                  <a:cubicBezTo>
                    <a:pt x="8" y="16"/>
                    <a:pt x="0" y="10"/>
                    <a:pt x="9" y="2"/>
                  </a:cubicBezTo>
                  <a:close/>
                </a:path>
              </a:pathLst>
            </a:custGeom>
            <a:solidFill>
              <a:srgbClr val="AEC0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6" name="Freeform 126">
              <a:extLst>
                <a:ext uri="{FF2B5EF4-FFF2-40B4-BE49-F238E27FC236}">
                  <a16:creationId xmlns:a16="http://schemas.microsoft.com/office/drawing/2014/main" id="{1D19C2E0-0753-4C7A-BE66-65BC7A23D940}"/>
                </a:ext>
              </a:extLst>
            </p:cNvPr>
            <p:cNvSpPr>
              <a:spLocks/>
            </p:cNvSpPr>
            <p:nvPr/>
          </p:nvSpPr>
          <p:spPr bwMode="auto">
            <a:xfrm>
              <a:off x="8932292" y="4057995"/>
              <a:ext cx="55256" cy="117278"/>
            </a:xfrm>
            <a:custGeom>
              <a:avLst/>
              <a:gdLst>
                <a:gd name="T0" fmla="*/ 2 w 24"/>
                <a:gd name="T1" fmla="*/ 47 h 51"/>
                <a:gd name="T2" fmla="*/ 1 w 24"/>
                <a:gd name="T3" fmla="*/ 51 h 51"/>
                <a:gd name="T4" fmla="*/ 24 w 24"/>
                <a:gd name="T5" fmla="*/ 0 h 51"/>
                <a:gd name="T6" fmla="*/ 2 w 24"/>
                <a:gd name="T7" fmla="*/ 47 h 51"/>
              </a:gdLst>
              <a:ahLst/>
              <a:cxnLst>
                <a:cxn ang="0">
                  <a:pos x="T0" y="T1"/>
                </a:cxn>
                <a:cxn ang="0">
                  <a:pos x="T2" y="T3"/>
                </a:cxn>
                <a:cxn ang="0">
                  <a:pos x="T4" y="T5"/>
                </a:cxn>
                <a:cxn ang="0">
                  <a:pos x="T6" y="T7"/>
                </a:cxn>
              </a:cxnLst>
              <a:rect l="0" t="0" r="r" b="b"/>
              <a:pathLst>
                <a:path w="24" h="51">
                  <a:moveTo>
                    <a:pt x="2" y="47"/>
                  </a:moveTo>
                  <a:cubicBezTo>
                    <a:pt x="2" y="49"/>
                    <a:pt x="1" y="50"/>
                    <a:pt x="1" y="51"/>
                  </a:cubicBezTo>
                  <a:cubicBezTo>
                    <a:pt x="0" y="30"/>
                    <a:pt x="11" y="15"/>
                    <a:pt x="24" y="0"/>
                  </a:cubicBezTo>
                  <a:cubicBezTo>
                    <a:pt x="19" y="17"/>
                    <a:pt x="9" y="31"/>
                    <a:pt x="2" y="47"/>
                  </a:cubicBezTo>
                  <a:close/>
                </a:path>
              </a:pathLst>
            </a:custGeom>
            <a:solidFill>
              <a:srgbClr val="004442"/>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7" name="Freeform 127">
              <a:extLst>
                <a:ext uri="{FF2B5EF4-FFF2-40B4-BE49-F238E27FC236}">
                  <a16:creationId xmlns:a16="http://schemas.microsoft.com/office/drawing/2014/main" id="{14073CC5-26DB-41A0-9636-D8C378C384E7}"/>
                </a:ext>
              </a:extLst>
            </p:cNvPr>
            <p:cNvSpPr>
              <a:spLocks/>
            </p:cNvSpPr>
            <p:nvPr/>
          </p:nvSpPr>
          <p:spPr bwMode="auto">
            <a:xfrm>
              <a:off x="9058591" y="5125898"/>
              <a:ext cx="41724" cy="41724"/>
            </a:xfrm>
            <a:custGeom>
              <a:avLst/>
              <a:gdLst>
                <a:gd name="T0" fmla="*/ 18 w 18"/>
                <a:gd name="T1" fmla="*/ 9 h 18"/>
                <a:gd name="T2" fmla="*/ 9 w 18"/>
                <a:gd name="T3" fmla="*/ 18 h 18"/>
                <a:gd name="T4" fmla="*/ 1 w 18"/>
                <a:gd name="T5" fmla="*/ 11 h 18"/>
                <a:gd name="T6" fmla="*/ 8 w 18"/>
                <a:gd name="T7" fmla="*/ 1 h 18"/>
                <a:gd name="T8" fmla="*/ 18 w 18"/>
                <a:gd name="T9" fmla="*/ 9 h 18"/>
              </a:gdLst>
              <a:ahLst/>
              <a:cxnLst>
                <a:cxn ang="0">
                  <a:pos x="T0" y="T1"/>
                </a:cxn>
                <a:cxn ang="0">
                  <a:pos x="T2" y="T3"/>
                </a:cxn>
                <a:cxn ang="0">
                  <a:pos x="T4" y="T5"/>
                </a:cxn>
                <a:cxn ang="0">
                  <a:pos x="T6" y="T7"/>
                </a:cxn>
                <a:cxn ang="0">
                  <a:pos x="T8" y="T9"/>
                </a:cxn>
              </a:cxnLst>
              <a:rect l="0" t="0" r="r" b="b"/>
              <a:pathLst>
                <a:path w="18" h="18">
                  <a:moveTo>
                    <a:pt x="18" y="9"/>
                  </a:moveTo>
                  <a:cubicBezTo>
                    <a:pt x="18" y="14"/>
                    <a:pt x="15" y="18"/>
                    <a:pt x="9" y="18"/>
                  </a:cubicBezTo>
                  <a:cubicBezTo>
                    <a:pt x="5" y="18"/>
                    <a:pt x="1" y="15"/>
                    <a:pt x="1" y="11"/>
                  </a:cubicBezTo>
                  <a:cubicBezTo>
                    <a:pt x="0" y="5"/>
                    <a:pt x="3" y="1"/>
                    <a:pt x="8" y="1"/>
                  </a:cubicBezTo>
                  <a:cubicBezTo>
                    <a:pt x="14" y="0"/>
                    <a:pt x="17" y="3"/>
                    <a:pt x="18" y="9"/>
                  </a:cubicBezTo>
                  <a:close/>
                </a:path>
              </a:pathLst>
            </a:custGeom>
            <a:solidFill>
              <a:srgbClr val="D1A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8" name="Freeform 128">
              <a:extLst>
                <a:ext uri="{FF2B5EF4-FFF2-40B4-BE49-F238E27FC236}">
                  <a16:creationId xmlns:a16="http://schemas.microsoft.com/office/drawing/2014/main" id="{A8F5390C-905B-4AF3-AA6B-2C2071B04623}"/>
                </a:ext>
              </a:extLst>
            </p:cNvPr>
            <p:cNvSpPr>
              <a:spLocks/>
            </p:cNvSpPr>
            <p:nvPr/>
          </p:nvSpPr>
          <p:spPr bwMode="auto">
            <a:xfrm>
              <a:off x="9060846" y="4625213"/>
              <a:ext cx="39469" cy="39469"/>
            </a:xfrm>
            <a:custGeom>
              <a:avLst/>
              <a:gdLst>
                <a:gd name="T0" fmla="*/ 17 w 17"/>
                <a:gd name="T1" fmla="*/ 8 h 17"/>
                <a:gd name="T2" fmla="*/ 8 w 17"/>
                <a:gd name="T3" fmla="*/ 17 h 17"/>
                <a:gd name="T4" fmla="*/ 0 w 17"/>
                <a:gd name="T5" fmla="*/ 9 h 17"/>
                <a:gd name="T6" fmla="*/ 9 w 17"/>
                <a:gd name="T7" fmla="*/ 0 h 17"/>
                <a:gd name="T8" fmla="*/ 17 w 17"/>
                <a:gd name="T9" fmla="*/ 8 h 17"/>
              </a:gdLst>
              <a:ahLst/>
              <a:cxnLst>
                <a:cxn ang="0">
                  <a:pos x="T0" y="T1"/>
                </a:cxn>
                <a:cxn ang="0">
                  <a:pos x="T2" y="T3"/>
                </a:cxn>
                <a:cxn ang="0">
                  <a:pos x="T4" y="T5"/>
                </a:cxn>
                <a:cxn ang="0">
                  <a:pos x="T6" y="T7"/>
                </a:cxn>
                <a:cxn ang="0">
                  <a:pos x="T8" y="T9"/>
                </a:cxn>
              </a:cxnLst>
              <a:rect l="0" t="0" r="r" b="b"/>
              <a:pathLst>
                <a:path w="17" h="17">
                  <a:moveTo>
                    <a:pt x="17" y="8"/>
                  </a:moveTo>
                  <a:cubicBezTo>
                    <a:pt x="17" y="13"/>
                    <a:pt x="14" y="17"/>
                    <a:pt x="8" y="17"/>
                  </a:cubicBezTo>
                  <a:cubicBezTo>
                    <a:pt x="3" y="17"/>
                    <a:pt x="0" y="14"/>
                    <a:pt x="0" y="9"/>
                  </a:cubicBezTo>
                  <a:cubicBezTo>
                    <a:pt x="0" y="3"/>
                    <a:pt x="3" y="0"/>
                    <a:pt x="9" y="0"/>
                  </a:cubicBezTo>
                  <a:cubicBezTo>
                    <a:pt x="13" y="0"/>
                    <a:pt x="16" y="3"/>
                    <a:pt x="17" y="8"/>
                  </a:cubicBezTo>
                  <a:close/>
                </a:path>
              </a:pathLst>
            </a:custGeom>
            <a:solidFill>
              <a:srgbClr val="D6A9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9" name="Freeform 129">
              <a:extLst>
                <a:ext uri="{FF2B5EF4-FFF2-40B4-BE49-F238E27FC236}">
                  <a16:creationId xmlns:a16="http://schemas.microsoft.com/office/drawing/2014/main" id="{306BA002-5539-44D7-A1C4-ED7574925051}"/>
                </a:ext>
              </a:extLst>
            </p:cNvPr>
            <p:cNvSpPr>
              <a:spLocks/>
            </p:cNvSpPr>
            <p:nvPr/>
          </p:nvSpPr>
          <p:spPr bwMode="auto">
            <a:xfrm>
              <a:off x="9060846" y="4394041"/>
              <a:ext cx="39469" cy="33830"/>
            </a:xfrm>
            <a:custGeom>
              <a:avLst/>
              <a:gdLst>
                <a:gd name="T0" fmla="*/ 17 w 17"/>
                <a:gd name="T1" fmla="*/ 8 h 15"/>
                <a:gd name="T2" fmla="*/ 10 w 17"/>
                <a:gd name="T3" fmla="*/ 15 h 15"/>
                <a:gd name="T4" fmla="*/ 0 w 17"/>
                <a:gd name="T5" fmla="*/ 8 h 15"/>
                <a:gd name="T6" fmla="*/ 7 w 17"/>
                <a:gd name="T7" fmla="*/ 0 h 15"/>
                <a:gd name="T8" fmla="*/ 17 w 17"/>
                <a:gd name="T9" fmla="*/ 8 h 15"/>
              </a:gdLst>
              <a:ahLst/>
              <a:cxnLst>
                <a:cxn ang="0">
                  <a:pos x="T0" y="T1"/>
                </a:cxn>
                <a:cxn ang="0">
                  <a:pos x="T2" y="T3"/>
                </a:cxn>
                <a:cxn ang="0">
                  <a:pos x="T4" y="T5"/>
                </a:cxn>
                <a:cxn ang="0">
                  <a:pos x="T6" y="T7"/>
                </a:cxn>
                <a:cxn ang="0">
                  <a:pos x="T8" y="T9"/>
                </a:cxn>
              </a:cxnLst>
              <a:rect l="0" t="0" r="r" b="b"/>
              <a:pathLst>
                <a:path w="17" h="15">
                  <a:moveTo>
                    <a:pt x="17" y="8"/>
                  </a:moveTo>
                  <a:cubicBezTo>
                    <a:pt x="17" y="12"/>
                    <a:pt x="15" y="15"/>
                    <a:pt x="10" y="15"/>
                  </a:cubicBezTo>
                  <a:cubicBezTo>
                    <a:pt x="5" y="15"/>
                    <a:pt x="0" y="15"/>
                    <a:pt x="0" y="8"/>
                  </a:cubicBezTo>
                  <a:cubicBezTo>
                    <a:pt x="0" y="4"/>
                    <a:pt x="2" y="0"/>
                    <a:pt x="7" y="0"/>
                  </a:cubicBezTo>
                  <a:cubicBezTo>
                    <a:pt x="13" y="0"/>
                    <a:pt x="16" y="1"/>
                    <a:pt x="17" y="8"/>
                  </a:cubicBezTo>
                  <a:close/>
                </a:path>
              </a:pathLst>
            </a:custGeom>
            <a:solidFill>
              <a:srgbClr val="DAAD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0" name="Freeform 130">
              <a:extLst>
                <a:ext uri="{FF2B5EF4-FFF2-40B4-BE49-F238E27FC236}">
                  <a16:creationId xmlns:a16="http://schemas.microsoft.com/office/drawing/2014/main" id="{F30A3E56-21BE-491A-AC47-D6A6B05E9F06}"/>
                </a:ext>
              </a:extLst>
            </p:cNvPr>
            <p:cNvSpPr>
              <a:spLocks/>
            </p:cNvSpPr>
            <p:nvPr/>
          </p:nvSpPr>
          <p:spPr bwMode="auto">
            <a:xfrm>
              <a:off x="9058591" y="4880066"/>
              <a:ext cx="41724" cy="37213"/>
            </a:xfrm>
            <a:custGeom>
              <a:avLst/>
              <a:gdLst>
                <a:gd name="T0" fmla="*/ 9 w 18"/>
                <a:gd name="T1" fmla="*/ 16 h 16"/>
                <a:gd name="T2" fmla="*/ 1 w 18"/>
                <a:gd name="T3" fmla="*/ 6 h 16"/>
                <a:gd name="T4" fmla="*/ 10 w 18"/>
                <a:gd name="T5" fmla="*/ 0 h 16"/>
                <a:gd name="T6" fmla="*/ 18 w 18"/>
                <a:gd name="T7" fmla="*/ 7 h 16"/>
                <a:gd name="T8" fmla="*/ 9 w 18"/>
                <a:gd name="T9" fmla="*/ 16 h 16"/>
              </a:gdLst>
              <a:ahLst/>
              <a:cxnLst>
                <a:cxn ang="0">
                  <a:pos x="T0" y="T1"/>
                </a:cxn>
                <a:cxn ang="0">
                  <a:pos x="T2" y="T3"/>
                </a:cxn>
                <a:cxn ang="0">
                  <a:pos x="T4" y="T5"/>
                </a:cxn>
                <a:cxn ang="0">
                  <a:pos x="T6" y="T7"/>
                </a:cxn>
                <a:cxn ang="0">
                  <a:pos x="T8" y="T9"/>
                </a:cxn>
              </a:cxnLst>
              <a:rect l="0" t="0" r="r" b="b"/>
              <a:pathLst>
                <a:path w="18" h="16">
                  <a:moveTo>
                    <a:pt x="9" y="16"/>
                  </a:moveTo>
                  <a:cubicBezTo>
                    <a:pt x="3" y="15"/>
                    <a:pt x="0" y="11"/>
                    <a:pt x="1" y="6"/>
                  </a:cubicBezTo>
                  <a:cubicBezTo>
                    <a:pt x="1" y="1"/>
                    <a:pt x="5" y="0"/>
                    <a:pt x="10" y="0"/>
                  </a:cubicBezTo>
                  <a:cubicBezTo>
                    <a:pt x="15" y="0"/>
                    <a:pt x="18" y="2"/>
                    <a:pt x="18" y="7"/>
                  </a:cubicBezTo>
                  <a:cubicBezTo>
                    <a:pt x="18" y="13"/>
                    <a:pt x="14" y="16"/>
                    <a:pt x="9" y="16"/>
                  </a:cubicBezTo>
                  <a:close/>
                </a:path>
              </a:pathLst>
            </a:custGeom>
            <a:solidFill>
              <a:srgbClr val="E5B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1" name="Freeform 132">
              <a:extLst>
                <a:ext uri="{FF2B5EF4-FFF2-40B4-BE49-F238E27FC236}">
                  <a16:creationId xmlns:a16="http://schemas.microsoft.com/office/drawing/2014/main" id="{6A4AFA6B-EE94-4FAC-992B-508C8FD8371B}"/>
                </a:ext>
              </a:extLst>
            </p:cNvPr>
            <p:cNvSpPr>
              <a:spLocks/>
            </p:cNvSpPr>
            <p:nvPr/>
          </p:nvSpPr>
          <p:spPr bwMode="auto">
            <a:xfrm>
              <a:off x="8607523" y="5227389"/>
              <a:ext cx="57512" cy="82320"/>
            </a:xfrm>
            <a:custGeom>
              <a:avLst/>
              <a:gdLst>
                <a:gd name="T0" fmla="*/ 19 w 25"/>
                <a:gd name="T1" fmla="*/ 36 h 36"/>
                <a:gd name="T2" fmla="*/ 0 w 25"/>
                <a:gd name="T3" fmla="*/ 0 h 36"/>
                <a:gd name="T4" fmla="*/ 15 w 25"/>
                <a:gd name="T5" fmla="*/ 18 h 36"/>
                <a:gd name="T6" fmla="*/ 19 w 25"/>
                <a:gd name="T7" fmla="*/ 36 h 36"/>
              </a:gdLst>
              <a:ahLst/>
              <a:cxnLst>
                <a:cxn ang="0">
                  <a:pos x="T0" y="T1"/>
                </a:cxn>
                <a:cxn ang="0">
                  <a:pos x="T2" y="T3"/>
                </a:cxn>
                <a:cxn ang="0">
                  <a:pos x="T4" y="T5"/>
                </a:cxn>
                <a:cxn ang="0">
                  <a:pos x="T6" y="T7"/>
                </a:cxn>
              </a:cxnLst>
              <a:rect l="0" t="0" r="r" b="b"/>
              <a:pathLst>
                <a:path w="25" h="36">
                  <a:moveTo>
                    <a:pt x="19" y="36"/>
                  </a:moveTo>
                  <a:cubicBezTo>
                    <a:pt x="13" y="24"/>
                    <a:pt x="2" y="14"/>
                    <a:pt x="0" y="0"/>
                  </a:cubicBezTo>
                  <a:cubicBezTo>
                    <a:pt x="8" y="3"/>
                    <a:pt x="10" y="12"/>
                    <a:pt x="15" y="18"/>
                  </a:cubicBezTo>
                  <a:cubicBezTo>
                    <a:pt x="16" y="24"/>
                    <a:pt x="25" y="28"/>
                    <a:pt x="19" y="36"/>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2" name="Freeform 133">
              <a:extLst>
                <a:ext uri="{FF2B5EF4-FFF2-40B4-BE49-F238E27FC236}">
                  <a16:creationId xmlns:a16="http://schemas.microsoft.com/office/drawing/2014/main" id="{09F7D22F-2E92-4AD5-92AA-19F3702F0887}"/>
                </a:ext>
              </a:extLst>
            </p:cNvPr>
            <p:cNvSpPr>
              <a:spLocks/>
            </p:cNvSpPr>
            <p:nvPr/>
          </p:nvSpPr>
          <p:spPr bwMode="auto">
            <a:xfrm>
              <a:off x="9001079" y="5291666"/>
              <a:ext cx="87958" cy="46235"/>
            </a:xfrm>
            <a:custGeom>
              <a:avLst/>
              <a:gdLst>
                <a:gd name="T0" fmla="*/ 38 w 38"/>
                <a:gd name="T1" fmla="*/ 0 h 20"/>
                <a:gd name="T2" fmla="*/ 38 w 38"/>
                <a:gd name="T3" fmla="*/ 5 h 20"/>
                <a:gd name="T4" fmla="*/ 2 w 38"/>
                <a:gd name="T5" fmla="*/ 17 h 20"/>
                <a:gd name="T6" fmla="*/ 1 w 38"/>
                <a:gd name="T7" fmla="*/ 12 h 20"/>
                <a:gd name="T8" fmla="*/ 16 w 38"/>
                <a:gd name="T9" fmla="*/ 3 h 20"/>
                <a:gd name="T10" fmla="*/ 38 w 38"/>
                <a:gd name="T11" fmla="*/ 0 h 20"/>
              </a:gdLst>
              <a:ahLst/>
              <a:cxnLst>
                <a:cxn ang="0">
                  <a:pos x="T0" y="T1"/>
                </a:cxn>
                <a:cxn ang="0">
                  <a:pos x="T2" y="T3"/>
                </a:cxn>
                <a:cxn ang="0">
                  <a:pos x="T4" y="T5"/>
                </a:cxn>
                <a:cxn ang="0">
                  <a:pos x="T6" y="T7"/>
                </a:cxn>
                <a:cxn ang="0">
                  <a:pos x="T8" y="T9"/>
                </a:cxn>
                <a:cxn ang="0">
                  <a:pos x="T10" y="T11"/>
                </a:cxn>
              </a:cxnLst>
              <a:rect l="0" t="0" r="r" b="b"/>
              <a:pathLst>
                <a:path w="38" h="20">
                  <a:moveTo>
                    <a:pt x="38" y="0"/>
                  </a:moveTo>
                  <a:cubicBezTo>
                    <a:pt x="38" y="2"/>
                    <a:pt x="38" y="3"/>
                    <a:pt x="38" y="5"/>
                  </a:cubicBezTo>
                  <a:cubicBezTo>
                    <a:pt x="29" y="17"/>
                    <a:pt x="16" y="20"/>
                    <a:pt x="2" y="17"/>
                  </a:cubicBezTo>
                  <a:cubicBezTo>
                    <a:pt x="0" y="16"/>
                    <a:pt x="0" y="14"/>
                    <a:pt x="1" y="12"/>
                  </a:cubicBezTo>
                  <a:cubicBezTo>
                    <a:pt x="6" y="8"/>
                    <a:pt x="14" y="10"/>
                    <a:pt x="16" y="3"/>
                  </a:cubicBezTo>
                  <a:cubicBezTo>
                    <a:pt x="24" y="7"/>
                    <a:pt x="31" y="2"/>
                    <a:pt x="38" y="0"/>
                  </a:cubicBezTo>
                  <a:close/>
                </a:path>
              </a:pathLst>
            </a:custGeom>
            <a:solidFill>
              <a:srgbClr val="F9A8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3" name="Freeform 134">
              <a:extLst>
                <a:ext uri="{FF2B5EF4-FFF2-40B4-BE49-F238E27FC236}">
                  <a16:creationId xmlns:a16="http://schemas.microsoft.com/office/drawing/2014/main" id="{9DCC5911-9EAF-4D91-AE7A-A77BC6C8917F}"/>
                </a:ext>
              </a:extLst>
            </p:cNvPr>
            <p:cNvSpPr>
              <a:spLocks/>
            </p:cNvSpPr>
            <p:nvPr/>
          </p:nvSpPr>
          <p:spPr bwMode="auto">
            <a:xfrm>
              <a:off x="8632332" y="4806768"/>
              <a:ext cx="46235" cy="66533"/>
            </a:xfrm>
            <a:custGeom>
              <a:avLst/>
              <a:gdLst>
                <a:gd name="T0" fmla="*/ 0 w 20"/>
                <a:gd name="T1" fmla="*/ 0 h 29"/>
                <a:gd name="T2" fmla="*/ 15 w 20"/>
                <a:gd name="T3" fmla="*/ 14 h 29"/>
                <a:gd name="T4" fmla="*/ 18 w 20"/>
                <a:gd name="T5" fmla="*/ 25 h 29"/>
                <a:gd name="T6" fmla="*/ 20 w 20"/>
                <a:gd name="T7" fmla="*/ 28 h 29"/>
                <a:gd name="T8" fmla="*/ 18 w 20"/>
                <a:gd name="T9" fmla="*/ 29 h 29"/>
                <a:gd name="T10" fmla="*/ 0 w 20"/>
                <a:gd name="T11" fmla="*/ 0 h 29"/>
              </a:gdLst>
              <a:ahLst/>
              <a:cxnLst>
                <a:cxn ang="0">
                  <a:pos x="T0" y="T1"/>
                </a:cxn>
                <a:cxn ang="0">
                  <a:pos x="T2" y="T3"/>
                </a:cxn>
                <a:cxn ang="0">
                  <a:pos x="T4" y="T5"/>
                </a:cxn>
                <a:cxn ang="0">
                  <a:pos x="T6" y="T7"/>
                </a:cxn>
                <a:cxn ang="0">
                  <a:pos x="T8" y="T9"/>
                </a:cxn>
                <a:cxn ang="0">
                  <a:pos x="T10" y="T11"/>
                </a:cxn>
              </a:cxnLst>
              <a:rect l="0" t="0" r="r" b="b"/>
              <a:pathLst>
                <a:path w="20" h="29">
                  <a:moveTo>
                    <a:pt x="0" y="0"/>
                  </a:moveTo>
                  <a:cubicBezTo>
                    <a:pt x="10" y="0"/>
                    <a:pt x="9" y="11"/>
                    <a:pt x="15" y="14"/>
                  </a:cubicBezTo>
                  <a:cubicBezTo>
                    <a:pt x="16" y="18"/>
                    <a:pt x="17" y="22"/>
                    <a:pt x="18" y="25"/>
                  </a:cubicBezTo>
                  <a:cubicBezTo>
                    <a:pt x="20" y="26"/>
                    <a:pt x="20" y="27"/>
                    <a:pt x="20" y="28"/>
                  </a:cubicBezTo>
                  <a:cubicBezTo>
                    <a:pt x="19" y="28"/>
                    <a:pt x="19" y="29"/>
                    <a:pt x="18" y="29"/>
                  </a:cubicBezTo>
                  <a:cubicBezTo>
                    <a:pt x="8" y="22"/>
                    <a:pt x="7" y="9"/>
                    <a:pt x="0"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4" name="Freeform 138">
              <a:extLst>
                <a:ext uri="{FF2B5EF4-FFF2-40B4-BE49-F238E27FC236}">
                  <a16:creationId xmlns:a16="http://schemas.microsoft.com/office/drawing/2014/main" id="{32D09923-BCFB-47A4-8FEF-2AEDA30B92E7}"/>
                </a:ext>
              </a:extLst>
            </p:cNvPr>
            <p:cNvSpPr>
              <a:spLocks/>
            </p:cNvSpPr>
            <p:nvPr/>
          </p:nvSpPr>
          <p:spPr bwMode="auto">
            <a:xfrm>
              <a:off x="8855610" y="5218367"/>
              <a:ext cx="37213" cy="50746"/>
            </a:xfrm>
            <a:custGeom>
              <a:avLst/>
              <a:gdLst>
                <a:gd name="T0" fmla="*/ 6 w 16"/>
                <a:gd name="T1" fmla="*/ 0 h 22"/>
                <a:gd name="T2" fmla="*/ 13 w 16"/>
                <a:gd name="T3" fmla="*/ 0 h 22"/>
                <a:gd name="T4" fmla="*/ 16 w 16"/>
                <a:gd name="T5" fmla="*/ 10 h 22"/>
                <a:gd name="T6" fmla="*/ 6 w 16"/>
                <a:gd name="T7" fmla="*/ 22 h 22"/>
                <a:gd name="T8" fmla="*/ 5 w 16"/>
                <a:gd name="T9" fmla="*/ 3 h 22"/>
                <a:gd name="T10" fmla="*/ 6 w 16"/>
                <a:gd name="T11" fmla="*/ 0 h 22"/>
              </a:gdLst>
              <a:ahLst/>
              <a:cxnLst>
                <a:cxn ang="0">
                  <a:pos x="T0" y="T1"/>
                </a:cxn>
                <a:cxn ang="0">
                  <a:pos x="T2" y="T3"/>
                </a:cxn>
                <a:cxn ang="0">
                  <a:pos x="T4" y="T5"/>
                </a:cxn>
                <a:cxn ang="0">
                  <a:pos x="T6" y="T7"/>
                </a:cxn>
                <a:cxn ang="0">
                  <a:pos x="T8" y="T9"/>
                </a:cxn>
                <a:cxn ang="0">
                  <a:pos x="T10" y="T11"/>
                </a:cxn>
              </a:cxnLst>
              <a:rect l="0" t="0" r="r" b="b"/>
              <a:pathLst>
                <a:path w="16" h="22">
                  <a:moveTo>
                    <a:pt x="6" y="0"/>
                  </a:moveTo>
                  <a:cubicBezTo>
                    <a:pt x="8" y="0"/>
                    <a:pt x="11" y="0"/>
                    <a:pt x="13" y="0"/>
                  </a:cubicBezTo>
                  <a:cubicBezTo>
                    <a:pt x="14" y="3"/>
                    <a:pt x="15" y="7"/>
                    <a:pt x="16" y="10"/>
                  </a:cubicBezTo>
                  <a:cubicBezTo>
                    <a:pt x="12" y="14"/>
                    <a:pt x="12" y="20"/>
                    <a:pt x="6" y="22"/>
                  </a:cubicBezTo>
                  <a:cubicBezTo>
                    <a:pt x="0" y="16"/>
                    <a:pt x="6" y="9"/>
                    <a:pt x="5" y="3"/>
                  </a:cubicBezTo>
                  <a:cubicBezTo>
                    <a:pt x="6" y="2"/>
                    <a:pt x="6" y="1"/>
                    <a:pt x="6" y="0"/>
                  </a:cubicBezTo>
                  <a:close/>
                </a:path>
              </a:pathLst>
            </a:custGeom>
            <a:solidFill>
              <a:srgbClr val="829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5" name="Freeform 139">
              <a:extLst>
                <a:ext uri="{FF2B5EF4-FFF2-40B4-BE49-F238E27FC236}">
                  <a16:creationId xmlns:a16="http://schemas.microsoft.com/office/drawing/2014/main" id="{A23A9B59-9BB5-428C-ABA1-CF25409176EC}"/>
                </a:ext>
              </a:extLst>
            </p:cNvPr>
            <p:cNvSpPr>
              <a:spLocks/>
            </p:cNvSpPr>
            <p:nvPr/>
          </p:nvSpPr>
          <p:spPr bwMode="auto">
            <a:xfrm>
              <a:off x="9104825" y="4329763"/>
              <a:ext cx="24809" cy="64278"/>
            </a:xfrm>
            <a:custGeom>
              <a:avLst/>
              <a:gdLst>
                <a:gd name="T0" fmla="*/ 11 w 11"/>
                <a:gd name="T1" fmla="*/ 25 h 28"/>
                <a:gd name="T2" fmla="*/ 11 w 11"/>
                <a:gd name="T3" fmla="*/ 28 h 28"/>
                <a:gd name="T4" fmla="*/ 0 w 11"/>
                <a:gd name="T5" fmla="*/ 10 h 28"/>
                <a:gd name="T6" fmla="*/ 8 w 11"/>
                <a:gd name="T7" fmla="*/ 10 h 28"/>
                <a:gd name="T8" fmla="*/ 11 w 11"/>
                <a:gd name="T9" fmla="*/ 25 h 28"/>
              </a:gdLst>
              <a:ahLst/>
              <a:cxnLst>
                <a:cxn ang="0">
                  <a:pos x="T0" y="T1"/>
                </a:cxn>
                <a:cxn ang="0">
                  <a:pos x="T2" y="T3"/>
                </a:cxn>
                <a:cxn ang="0">
                  <a:pos x="T4" y="T5"/>
                </a:cxn>
                <a:cxn ang="0">
                  <a:pos x="T6" y="T7"/>
                </a:cxn>
                <a:cxn ang="0">
                  <a:pos x="T8" y="T9"/>
                </a:cxn>
              </a:cxnLst>
              <a:rect l="0" t="0" r="r" b="b"/>
              <a:pathLst>
                <a:path w="11" h="28">
                  <a:moveTo>
                    <a:pt x="11" y="25"/>
                  </a:moveTo>
                  <a:cubicBezTo>
                    <a:pt x="11" y="26"/>
                    <a:pt x="11" y="27"/>
                    <a:pt x="11" y="28"/>
                  </a:cubicBezTo>
                  <a:cubicBezTo>
                    <a:pt x="8" y="22"/>
                    <a:pt x="4" y="16"/>
                    <a:pt x="0" y="10"/>
                  </a:cubicBezTo>
                  <a:cubicBezTo>
                    <a:pt x="3" y="9"/>
                    <a:pt x="6" y="0"/>
                    <a:pt x="8" y="10"/>
                  </a:cubicBezTo>
                  <a:cubicBezTo>
                    <a:pt x="9" y="15"/>
                    <a:pt x="10" y="20"/>
                    <a:pt x="11" y="25"/>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6" name="Freeform 143">
              <a:extLst>
                <a:ext uri="{FF2B5EF4-FFF2-40B4-BE49-F238E27FC236}">
                  <a16:creationId xmlns:a16="http://schemas.microsoft.com/office/drawing/2014/main" id="{70815C8F-CEBD-486A-B4EF-0B042D1BE7C9}"/>
                </a:ext>
              </a:extLst>
            </p:cNvPr>
            <p:cNvSpPr>
              <a:spLocks/>
            </p:cNvSpPr>
            <p:nvPr/>
          </p:nvSpPr>
          <p:spPr bwMode="auto">
            <a:xfrm>
              <a:off x="8749609" y="4646639"/>
              <a:ext cx="23681" cy="27064"/>
            </a:xfrm>
            <a:custGeom>
              <a:avLst/>
              <a:gdLst>
                <a:gd name="T0" fmla="*/ 0 w 10"/>
                <a:gd name="T1" fmla="*/ 4 h 12"/>
                <a:gd name="T2" fmla="*/ 4 w 10"/>
                <a:gd name="T3" fmla="*/ 0 h 12"/>
                <a:gd name="T4" fmla="*/ 10 w 10"/>
                <a:gd name="T5" fmla="*/ 12 h 12"/>
                <a:gd name="T6" fmla="*/ 0 w 10"/>
                <a:gd name="T7" fmla="*/ 4 h 12"/>
              </a:gdLst>
              <a:ahLst/>
              <a:cxnLst>
                <a:cxn ang="0">
                  <a:pos x="T0" y="T1"/>
                </a:cxn>
                <a:cxn ang="0">
                  <a:pos x="T2" y="T3"/>
                </a:cxn>
                <a:cxn ang="0">
                  <a:pos x="T4" y="T5"/>
                </a:cxn>
                <a:cxn ang="0">
                  <a:pos x="T6" y="T7"/>
                </a:cxn>
              </a:cxnLst>
              <a:rect l="0" t="0" r="r" b="b"/>
              <a:pathLst>
                <a:path w="10" h="12">
                  <a:moveTo>
                    <a:pt x="0" y="4"/>
                  </a:moveTo>
                  <a:cubicBezTo>
                    <a:pt x="2" y="2"/>
                    <a:pt x="3" y="1"/>
                    <a:pt x="4" y="0"/>
                  </a:cubicBezTo>
                  <a:cubicBezTo>
                    <a:pt x="8" y="3"/>
                    <a:pt x="10" y="6"/>
                    <a:pt x="10" y="12"/>
                  </a:cubicBezTo>
                  <a:cubicBezTo>
                    <a:pt x="4" y="12"/>
                    <a:pt x="3" y="7"/>
                    <a:pt x="0" y="4"/>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7" name="Freeform 144">
              <a:extLst>
                <a:ext uri="{FF2B5EF4-FFF2-40B4-BE49-F238E27FC236}">
                  <a16:creationId xmlns:a16="http://schemas.microsoft.com/office/drawing/2014/main" id="{2B24A045-9129-4FD4-AA5D-CF9472FF20D9}"/>
                </a:ext>
              </a:extLst>
            </p:cNvPr>
            <p:cNvSpPr>
              <a:spLocks/>
            </p:cNvSpPr>
            <p:nvPr/>
          </p:nvSpPr>
          <p:spPr bwMode="auto">
            <a:xfrm>
              <a:off x="8941313" y="5249942"/>
              <a:ext cx="402578" cy="360854"/>
            </a:xfrm>
            <a:custGeom>
              <a:avLst/>
              <a:gdLst>
                <a:gd name="T0" fmla="*/ 27 w 175"/>
                <a:gd name="T1" fmla="*/ 33 h 157"/>
                <a:gd name="T2" fmla="*/ 64 w 175"/>
                <a:gd name="T3" fmla="*/ 23 h 157"/>
                <a:gd name="T4" fmla="*/ 125 w 175"/>
                <a:gd name="T5" fmla="*/ 1 h 157"/>
                <a:gd name="T6" fmla="*/ 132 w 175"/>
                <a:gd name="T7" fmla="*/ 2 h 157"/>
                <a:gd name="T8" fmla="*/ 138 w 175"/>
                <a:gd name="T9" fmla="*/ 10 h 157"/>
                <a:gd name="T10" fmla="*/ 147 w 175"/>
                <a:gd name="T11" fmla="*/ 22 h 157"/>
                <a:gd name="T12" fmla="*/ 168 w 175"/>
                <a:gd name="T13" fmla="*/ 35 h 157"/>
                <a:gd name="T14" fmla="*/ 175 w 175"/>
                <a:gd name="T15" fmla="*/ 45 h 157"/>
                <a:gd name="T16" fmla="*/ 148 w 175"/>
                <a:gd name="T17" fmla="*/ 73 h 157"/>
                <a:gd name="T18" fmla="*/ 148 w 175"/>
                <a:gd name="T19" fmla="*/ 73 h 157"/>
                <a:gd name="T20" fmla="*/ 129 w 175"/>
                <a:gd name="T21" fmla="*/ 95 h 157"/>
                <a:gd name="T22" fmla="*/ 123 w 175"/>
                <a:gd name="T23" fmla="*/ 99 h 157"/>
                <a:gd name="T24" fmla="*/ 105 w 175"/>
                <a:gd name="T25" fmla="*/ 119 h 157"/>
                <a:gd name="T26" fmla="*/ 87 w 175"/>
                <a:gd name="T27" fmla="*/ 123 h 157"/>
                <a:gd name="T28" fmla="*/ 87 w 175"/>
                <a:gd name="T29" fmla="*/ 113 h 157"/>
                <a:gd name="T30" fmla="*/ 94 w 175"/>
                <a:gd name="T31" fmla="*/ 107 h 157"/>
                <a:gd name="T32" fmla="*/ 87 w 175"/>
                <a:gd name="T33" fmla="*/ 112 h 157"/>
                <a:gd name="T34" fmla="*/ 82 w 175"/>
                <a:gd name="T35" fmla="*/ 112 h 157"/>
                <a:gd name="T36" fmla="*/ 78 w 175"/>
                <a:gd name="T37" fmla="*/ 109 h 157"/>
                <a:gd name="T38" fmla="*/ 77 w 175"/>
                <a:gd name="T39" fmla="*/ 107 h 157"/>
                <a:gd name="T40" fmla="*/ 76 w 175"/>
                <a:gd name="T41" fmla="*/ 102 h 157"/>
                <a:gd name="T42" fmla="*/ 69 w 175"/>
                <a:gd name="T43" fmla="*/ 103 h 157"/>
                <a:gd name="T44" fmla="*/ 61 w 175"/>
                <a:gd name="T45" fmla="*/ 111 h 157"/>
                <a:gd name="T46" fmla="*/ 22 w 175"/>
                <a:gd name="T47" fmla="*/ 149 h 157"/>
                <a:gd name="T48" fmla="*/ 9 w 175"/>
                <a:gd name="T49" fmla="*/ 154 h 157"/>
                <a:gd name="T50" fmla="*/ 7 w 175"/>
                <a:gd name="T51" fmla="*/ 140 h 157"/>
                <a:gd name="T52" fmla="*/ 27 w 175"/>
                <a:gd name="T53" fmla="*/ 114 h 157"/>
                <a:gd name="T54" fmla="*/ 31 w 175"/>
                <a:gd name="T55" fmla="*/ 107 h 157"/>
                <a:gd name="T56" fmla="*/ 34 w 175"/>
                <a:gd name="T57" fmla="*/ 104 h 157"/>
                <a:gd name="T58" fmla="*/ 38 w 175"/>
                <a:gd name="T59" fmla="*/ 99 h 157"/>
                <a:gd name="T60" fmla="*/ 38 w 175"/>
                <a:gd name="T61" fmla="*/ 99 h 157"/>
                <a:gd name="T62" fmla="*/ 48 w 175"/>
                <a:gd name="T63" fmla="*/ 81 h 157"/>
                <a:gd name="T64" fmla="*/ 56 w 175"/>
                <a:gd name="T65" fmla="*/ 58 h 157"/>
                <a:gd name="T66" fmla="*/ 57 w 175"/>
                <a:gd name="T67" fmla="*/ 54 h 157"/>
                <a:gd name="T68" fmla="*/ 28 w 175"/>
                <a:gd name="T69" fmla="*/ 49 h 157"/>
                <a:gd name="T70" fmla="*/ 9 w 175"/>
                <a:gd name="T71" fmla="*/ 50 h 157"/>
                <a:gd name="T72" fmla="*/ 1 w 175"/>
                <a:gd name="T73" fmla="*/ 41 h 157"/>
                <a:gd name="T74" fmla="*/ 27 w 175"/>
                <a:gd name="T75" fmla="*/ 3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5" h="157">
                  <a:moveTo>
                    <a:pt x="27" y="33"/>
                  </a:moveTo>
                  <a:cubicBezTo>
                    <a:pt x="40" y="32"/>
                    <a:pt x="52" y="27"/>
                    <a:pt x="64" y="23"/>
                  </a:cubicBezTo>
                  <a:cubicBezTo>
                    <a:pt x="84" y="14"/>
                    <a:pt x="102" y="0"/>
                    <a:pt x="125" y="1"/>
                  </a:cubicBezTo>
                  <a:cubicBezTo>
                    <a:pt x="128" y="0"/>
                    <a:pt x="130" y="1"/>
                    <a:pt x="132" y="2"/>
                  </a:cubicBezTo>
                  <a:cubicBezTo>
                    <a:pt x="135" y="4"/>
                    <a:pt x="136" y="7"/>
                    <a:pt x="138" y="10"/>
                  </a:cubicBezTo>
                  <a:cubicBezTo>
                    <a:pt x="139" y="16"/>
                    <a:pt x="142" y="20"/>
                    <a:pt x="147" y="22"/>
                  </a:cubicBezTo>
                  <a:cubicBezTo>
                    <a:pt x="155" y="26"/>
                    <a:pt x="163" y="28"/>
                    <a:pt x="168" y="35"/>
                  </a:cubicBezTo>
                  <a:cubicBezTo>
                    <a:pt x="171" y="38"/>
                    <a:pt x="174" y="41"/>
                    <a:pt x="175" y="45"/>
                  </a:cubicBezTo>
                  <a:cubicBezTo>
                    <a:pt x="171" y="60"/>
                    <a:pt x="159" y="66"/>
                    <a:pt x="148" y="73"/>
                  </a:cubicBezTo>
                  <a:cubicBezTo>
                    <a:pt x="148" y="73"/>
                    <a:pt x="148" y="73"/>
                    <a:pt x="148" y="73"/>
                  </a:cubicBezTo>
                  <a:cubicBezTo>
                    <a:pt x="139" y="79"/>
                    <a:pt x="135" y="87"/>
                    <a:pt x="129" y="95"/>
                  </a:cubicBezTo>
                  <a:cubicBezTo>
                    <a:pt x="127" y="96"/>
                    <a:pt x="125" y="98"/>
                    <a:pt x="123" y="99"/>
                  </a:cubicBezTo>
                  <a:cubicBezTo>
                    <a:pt x="117" y="106"/>
                    <a:pt x="112" y="113"/>
                    <a:pt x="105" y="119"/>
                  </a:cubicBezTo>
                  <a:cubicBezTo>
                    <a:pt x="99" y="123"/>
                    <a:pt x="94" y="127"/>
                    <a:pt x="87" y="123"/>
                  </a:cubicBezTo>
                  <a:cubicBezTo>
                    <a:pt x="83" y="119"/>
                    <a:pt x="85" y="116"/>
                    <a:pt x="87" y="113"/>
                  </a:cubicBezTo>
                  <a:cubicBezTo>
                    <a:pt x="89" y="111"/>
                    <a:pt x="92" y="110"/>
                    <a:pt x="94" y="107"/>
                  </a:cubicBezTo>
                  <a:cubicBezTo>
                    <a:pt x="92" y="109"/>
                    <a:pt x="89" y="111"/>
                    <a:pt x="87" y="112"/>
                  </a:cubicBezTo>
                  <a:cubicBezTo>
                    <a:pt x="85" y="113"/>
                    <a:pt x="83" y="113"/>
                    <a:pt x="82" y="112"/>
                  </a:cubicBezTo>
                  <a:cubicBezTo>
                    <a:pt x="80" y="112"/>
                    <a:pt x="79" y="111"/>
                    <a:pt x="78" y="109"/>
                  </a:cubicBezTo>
                  <a:cubicBezTo>
                    <a:pt x="78" y="109"/>
                    <a:pt x="78" y="108"/>
                    <a:pt x="77" y="107"/>
                  </a:cubicBezTo>
                  <a:cubicBezTo>
                    <a:pt x="78" y="105"/>
                    <a:pt x="79" y="103"/>
                    <a:pt x="76" y="102"/>
                  </a:cubicBezTo>
                  <a:cubicBezTo>
                    <a:pt x="74" y="102"/>
                    <a:pt x="71" y="102"/>
                    <a:pt x="69" y="103"/>
                  </a:cubicBezTo>
                  <a:cubicBezTo>
                    <a:pt x="66" y="105"/>
                    <a:pt x="63" y="108"/>
                    <a:pt x="61" y="111"/>
                  </a:cubicBezTo>
                  <a:cubicBezTo>
                    <a:pt x="48" y="124"/>
                    <a:pt x="35" y="137"/>
                    <a:pt x="22" y="149"/>
                  </a:cubicBezTo>
                  <a:cubicBezTo>
                    <a:pt x="18" y="152"/>
                    <a:pt x="14" y="157"/>
                    <a:pt x="9" y="154"/>
                  </a:cubicBezTo>
                  <a:cubicBezTo>
                    <a:pt x="4" y="151"/>
                    <a:pt x="6" y="145"/>
                    <a:pt x="7" y="140"/>
                  </a:cubicBezTo>
                  <a:cubicBezTo>
                    <a:pt x="11" y="129"/>
                    <a:pt x="16" y="120"/>
                    <a:pt x="27" y="114"/>
                  </a:cubicBezTo>
                  <a:cubicBezTo>
                    <a:pt x="30" y="112"/>
                    <a:pt x="31" y="110"/>
                    <a:pt x="31" y="107"/>
                  </a:cubicBezTo>
                  <a:cubicBezTo>
                    <a:pt x="32" y="106"/>
                    <a:pt x="33" y="105"/>
                    <a:pt x="34" y="104"/>
                  </a:cubicBezTo>
                  <a:cubicBezTo>
                    <a:pt x="35" y="102"/>
                    <a:pt x="37" y="101"/>
                    <a:pt x="38" y="99"/>
                  </a:cubicBezTo>
                  <a:cubicBezTo>
                    <a:pt x="38" y="99"/>
                    <a:pt x="38" y="99"/>
                    <a:pt x="38" y="99"/>
                  </a:cubicBezTo>
                  <a:cubicBezTo>
                    <a:pt x="43" y="94"/>
                    <a:pt x="45" y="87"/>
                    <a:pt x="48" y="81"/>
                  </a:cubicBezTo>
                  <a:cubicBezTo>
                    <a:pt x="52" y="74"/>
                    <a:pt x="53" y="66"/>
                    <a:pt x="56" y="58"/>
                  </a:cubicBezTo>
                  <a:cubicBezTo>
                    <a:pt x="57" y="57"/>
                    <a:pt x="57" y="55"/>
                    <a:pt x="57" y="54"/>
                  </a:cubicBezTo>
                  <a:cubicBezTo>
                    <a:pt x="49" y="45"/>
                    <a:pt x="38" y="50"/>
                    <a:pt x="28" y="49"/>
                  </a:cubicBezTo>
                  <a:cubicBezTo>
                    <a:pt x="22" y="49"/>
                    <a:pt x="15" y="50"/>
                    <a:pt x="9" y="50"/>
                  </a:cubicBezTo>
                  <a:cubicBezTo>
                    <a:pt x="4" y="49"/>
                    <a:pt x="0" y="46"/>
                    <a:pt x="1" y="41"/>
                  </a:cubicBezTo>
                  <a:cubicBezTo>
                    <a:pt x="10" y="37"/>
                    <a:pt x="19" y="36"/>
                    <a:pt x="27" y="33"/>
                  </a:cubicBezTo>
                  <a:close/>
                </a:path>
              </a:pathLst>
            </a:custGeom>
            <a:solidFill>
              <a:srgbClr val="F4D2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8" name="Freeform 145">
              <a:extLst>
                <a:ext uri="{FF2B5EF4-FFF2-40B4-BE49-F238E27FC236}">
                  <a16:creationId xmlns:a16="http://schemas.microsoft.com/office/drawing/2014/main" id="{4BAE9316-F799-4088-9858-9B34E7A442B6}"/>
                </a:ext>
              </a:extLst>
            </p:cNvPr>
            <p:cNvSpPr>
              <a:spLocks/>
            </p:cNvSpPr>
            <p:nvPr/>
          </p:nvSpPr>
          <p:spPr bwMode="auto">
            <a:xfrm>
              <a:off x="8939058" y="5491263"/>
              <a:ext cx="234555" cy="133065"/>
            </a:xfrm>
            <a:custGeom>
              <a:avLst/>
              <a:gdLst>
                <a:gd name="T0" fmla="*/ 83 w 102"/>
                <a:gd name="T1" fmla="*/ 6 h 58"/>
                <a:gd name="T2" fmla="*/ 87 w 102"/>
                <a:gd name="T3" fmla="*/ 5 h 58"/>
                <a:gd name="T4" fmla="*/ 91 w 102"/>
                <a:gd name="T5" fmla="*/ 9 h 58"/>
                <a:gd name="T6" fmla="*/ 87 w 102"/>
                <a:gd name="T7" fmla="*/ 16 h 58"/>
                <a:gd name="T8" fmla="*/ 72 w 102"/>
                <a:gd name="T9" fmla="*/ 25 h 58"/>
                <a:gd name="T10" fmla="*/ 95 w 102"/>
                <a:gd name="T11" fmla="*/ 28 h 58"/>
                <a:gd name="T12" fmla="*/ 94 w 102"/>
                <a:gd name="T13" fmla="*/ 35 h 58"/>
                <a:gd name="T14" fmla="*/ 87 w 102"/>
                <a:gd name="T15" fmla="*/ 38 h 58"/>
                <a:gd name="T16" fmla="*/ 95 w 102"/>
                <a:gd name="T17" fmla="*/ 38 h 58"/>
                <a:gd name="T18" fmla="*/ 101 w 102"/>
                <a:gd name="T19" fmla="*/ 46 h 58"/>
                <a:gd name="T20" fmla="*/ 90 w 102"/>
                <a:gd name="T21" fmla="*/ 57 h 58"/>
                <a:gd name="T22" fmla="*/ 13 w 102"/>
                <a:gd name="T23" fmla="*/ 56 h 58"/>
                <a:gd name="T24" fmla="*/ 2 w 102"/>
                <a:gd name="T25" fmla="*/ 44 h 58"/>
                <a:gd name="T26" fmla="*/ 7 w 102"/>
                <a:gd name="T27" fmla="*/ 31 h 58"/>
                <a:gd name="T28" fmla="*/ 10 w 102"/>
                <a:gd name="T29" fmla="*/ 35 h 58"/>
                <a:gd name="T30" fmla="*/ 13 w 102"/>
                <a:gd name="T31" fmla="*/ 48 h 58"/>
                <a:gd name="T32" fmla="*/ 61 w 102"/>
                <a:gd name="T33" fmla="*/ 2 h 58"/>
                <a:gd name="T34" fmla="*/ 70 w 102"/>
                <a:gd name="T35" fmla="*/ 6 h 58"/>
                <a:gd name="T36" fmla="*/ 83 w 102"/>
                <a:gd name="T3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58">
                  <a:moveTo>
                    <a:pt x="83" y="6"/>
                  </a:moveTo>
                  <a:cubicBezTo>
                    <a:pt x="85" y="5"/>
                    <a:pt x="86" y="5"/>
                    <a:pt x="87" y="5"/>
                  </a:cubicBezTo>
                  <a:cubicBezTo>
                    <a:pt x="91" y="4"/>
                    <a:pt x="92" y="6"/>
                    <a:pt x="91" y="9"/>
                  </a:cubicBezTo>
                  <a:cubicBezTo>
                    <a:pt x="90" y="11"/>
                    <a:pt x="88" y="14"/>
                    <a:pt x="87" y="16"/>
                  </a:cubicBezTo>
                  <a:cubicBezTo>
                    <a:pt x="85" y="24"/>
                    <a:pt x="78" y="24"/>
                    <a:pt x="72" y="25"/>
                  </a:cubicBezTo>
                  <a:cubicBezTo>
                    <a:pt x="80" y="25"/>
                    <a:pt x="88" y="19"/>
                    <a:pt x="95" y="28"/>
                  </a:cubicBezTo>
                  <a:cubicBezTo>
                    <a:pt x="95" y="30"/>
                    <a:pt x="94" y="32"/>
                    <a:pt x="94" y="35"/>
                  </a:cubicBezTo>
                  <a:cubicBezTo>
                    <a:pt x="92" y="37"/>
                    <a:pt x="86" y="36"/>
                    <a:pt x="87" y="38"/>
                  </a:cubicBezTo>
                  <a:cubicBezTo>
                    <a:pt x="88" y="41"/>
                    <a:pt x="92" y="38"/>
                    <a:pt x="95" y="38"/>
                  </a:cubicBezTo>
                  <a:cubicBezTo>
                    <a:pt x="99" y="38"/>
                    <a:pt x="99" y="43"/>
                    <a:pt x="101" y="46"/>
                  </a:cubicBezTo>
                  <a:cubicBezTo>
                    <a:pt x="102" y="54"/>
                    <a:pt x="98" y="58"/>
                    <a:pt x="90" y="57"/>
                  </a:cubicBezTo>
                  <a:cubicBezTo>
                    <a:pt x="61" y="34"/>
                    <a:pt x="41" y="34"/>
                    <a:pt x="13" y="56"/>
                  </a:cubicBezTo>
                  <a:cubicBezTo>
                    <a:pt x="5" y="56"/>
                    <a:pt x="0" y="53"/>
                    <a:pt x="2" y="44"/>
                  </a:cubicBezTo>
                  <a:cubicBezTo>
                    <a:pt x="4" y="40"/>
                    <a:pt x="5" y="35"/>
                    <a:pt x="7" y="31"/>
                  </a:cubicBezTo>
                  <a:cubicBezTo>
                    <a:pt x="10" y="31"/>
                    <a:pt x="12" y="31"/>
                    <a:pt x="10" y="35"/>
                  </a:cubicBezTo>
                  <a:cubicBezTo>
                    <a:pt x="10" y="39"/>
                    <a:pt x="8" y="43"/>
                    <a:pt x="13" y="48"/>
                  </a:cubicBezTo>
                  <a:cubicBezTo>
                    <a:pt x="29" y="32"/>
                    <a:pt x="45" y="17"/>
                    <a:pt x="61" y="2"/>
                  </a:cubicBezTo>
                  <a:cubicBezTo>
                    <a:pt x="66" y="0"/>
                    <a:pt x="68" y="3"/>
                    <a:pt x="70" y="6"/>
                  </a:cubicBezTo>
                  <a:cubicBezTo>
                    <a:pt x="75" y="11"/>
                    <a:pt x="79" y="5"/>
                    <a:pt x="83" y="6"/>
                  </a:cubicBezTo>
                  <a:close/>
                </a:path>
              </a:pathLst>
            </a:custGeom>
            <a:solidFill>
              <a:srgbClr val="F4A8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9" name="Freeform 146">
              <a:extLst>
                <a:ext uri="{FF2B5EF4-FFF2-40B4-BE49-F238E27FC236}">
                  <a16:creationId xmlns:a16="http://schemas.microsoft.com/office/drawing/2014/main" id="{769A39EC-1236-4B09-8752-BDFCEE863B62}"/>
                </a:ext>
              </a:extLst>
            </p:cNvPr>
            <p:cNvSpPr>
              <a:spLocks/>
            </p:cNvSpPr>
            <p:nvPr/>
          </p:nvSpPr>
          <p:spPr bwMode="auto">
            <a:xfrm>
              <a:off x="9102570" y="5477731"/>
              <a:ext cx="121788" cy="77810"/>
            </a:xfrm>
            <a:custGeom>
              <a:avLst/>
              <a:gdLst>
                <a:gd name="T0" fmla="*/ 24 w 53"/>
                <a:gd name="T1" fmla="*/ 34 h 34"/>
                <a:gd name="T2" fmla="*/ 2 w 53"/>
                <a:gd name="T3" fmla="*/ 34 h 34"/>
                <a:gd name="T4" fmla="*/ 0 w 53"/>
                <a:gd name="T5" fmla="*/ 31 h 34"/>
                <a:gd name="T6" fmla="*/ 16 w 53"/>
                <a:gd name="T7" fmla="*/ 22 h 34"/>
                <a:gd name="T8" fmla="*/ 53 w 53"/>
                <a:gd name="T9" fmla="*/ 0 h 34"/>
                <a:gd name="T10" fmla="*/ 24 w 53"/>
                <a:gd name="T11" fmla="*/ 34 h 34"/>
              </a:gdLst>
              <a:ahLst/>
              <a:cxnLst>
                <a:cxn ang="0">
                  <a:pos x="T0" y="T1"/>
                </a:cxn>
                <a:cxn ang="0">
                  <a:pos x="T2" y="T3"/>
                </a:cxn>
                <a:cxn ang="0">
                  <a:pos x="T4" y="T5"/>
                </a:cxn>
                <a:cxn ang="0">
                  <a:pos x="T6" y="T7"/>
                </a:cxn>
                <a:cxn ang="0">
                  <a:pos x="T8" y="T9"/>
                </a:cxn>
                <a:cxn ang="0">
                  <a:pos x="T10" y="T11"/>
                </a:cxn>
              </a:cxnLst>
              <a:rect l="0" t="0" r="r" b="b"/>
              <a:pathLst>
                <a:path w="53" h="34">
                  <a:moveTo>
                    <a:pt x="24" y="34"/>
                  </a:moveTo>
                  <a:cubicBezTo>
                    <a:pt x="17" y="34"/>
                    <a:pt x="9" y="34"/>
                    <a:pt x="2" y="34"/>
                  </a:cubicBezTo>
                  <a:cubicBezTo>
                    <a:pt x="1" y="33"/>
                    <a:pt x="1" y="32"/>
                    <a:pt x="0" y="31"/>
                  </a:cubicBezTo>
                  <a:cubicBezTo>
                    <a:pt x="6" y="28"/>
                    <a:pt x="11" y="25"/>
                    <a:pt x="16" y="22"/>
                  </a:cubicBezTo>
                  <a:cubicBezTo>
                    <a:pt x="34" y="24"/>
                    <a:pt x="40" y="7"/>
                    <a:pt x="53" y="0"/>
                  </a:cubicBezTo>
                  <a:cubicBezTo>
                    <a:pt x="47" y="14"/>
                    <a:pt x="35" y="24"/>
                    <a:pt x="24" y="34"/>
                  </a:cubicBezTo>
                  <a:close/>
                </a:path>
              </a:pathLst>
            </a:custGeom>
            <a:solidFill>
              <a:srgbClr val="ECA8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0" name="Freeform 147">
              <a:extLst>
                <a:ext uri="{FF2B5EF4-FFF2-40B4-BE49-F238E27FC236}">
                  <a16:creationId xmlns:a16="http://schemas.microsoft.com/office/drawing/2014/main" id="{FB1265BA-DA9D-4698-9144-B6943DCF24B8}"/>
                </a:ext>
              </a:extLst>
            </p:cNvPr>
            <p:cNvSpPr>
              <a:spLocks/>
            </p:cNvSpPr>
            <p:nvPr/>
          </p:nvSpPr>
          <p:spPr bwMode="auto">
            <a:xfrm>
              <a:off x="8921015" y="5504795"/>
              <a:ext cx="82320" cy="66533"/>
            </a:xfrm>
            <a:custGeom>
              <a:avLst/>
              <a:gdLst>
                <a:gd name="T0" fmla="*/ 18 w 36"/>
                <a:gd name="T1" fmla="*/ 29 h 29"/>
                <a:gd name="T2" fmla="*/ 15 w 36"/>
                <a:gd name="T3" fmla="*/ 25 h 29"/>
                <a:gd name="T4" fmla="*/ 0 w 36"/>
                <a:gd name="T5" fmla="*/ 3 h 29"/>
                <a:gd name="T6" fmla="*/ 23 w 36"/>
                <a:gd name="T7" fmla="*/ 0 h 29"/>
                <a:gd name="T8" fmla="*/ 36 w 36"/>
                <a:gd name="T9" fmla="*/ 3 h 29"/>
                <a:gd name="T10" fmla="*/ 18 w 36"/>
                <a:gd name="T11" fmla="*/ 29 h 29"/>
              </a:gdLst>
              <a:ahLst/>
              <a:cxnLst>
                <a:cxn ang="0">
                  <a:pos x="T0" y="T1"/>
                </a:cxn>
                <a:cxn ang="0">
                  <a:pos x="T2" y="T3"/>
                </a:cxn>
                <a:cxn ang="0">
                  <a:pos x="T4" y="T5"/>
                </a:cxn>
                <a:cxn ang="0">
                  <a:pos x="T6" y="T7"/>
                </a:cxn>
                <a:cxn ang="0">
                  <a:pos x="T8" y="T9"/>
                </a:cxn>
                <a:cxn ang="0">
                  <a:pos x="T10" y="T11"/>
                </a:cxn>
              </a:cxnLst>
              <a:rect l="0" t="0" r="r" b="b"/>
              <a:pathLst>
                <a:path w="36" h="29">
                  <a:moveTo>
                    <a:pt x="18" y="29"/>
                  </a:moveTo>
                  <a:cubicBezTo>
                    <a:pt x="17" y="27"/>
                    <a:pt x="16" y="26"/>
                    <a:pt x="15" y="25"/>
                  </a:cubicBezTo>
                  <a:cubicBezTo>
                    <a:pt x="13" y="15"/>
                    <a:pt x="3" y="11"/>
                    <a:pt x="0" y="3"/>
                  </a:cubicBezTo>
                  <a:cubicBezTo>
                    <a:pt x="7" y="2"/>
                    <a:pt x="17" y="18"/>
                    <a:pt x="23" y="0"/>
                  </a:cubicBezTo>
                  <a:cubicBezTo>
                    <a:pt x="23" y="0"/>
                    <a:pt x="32" y="2"/>
                    <a:pt x="36" y="3"/>
                  </a:cubicBezTo>
                  <a:cubicBezTo>
                    <a:pt x="30" y="12"/>
                    <a:pt x="24" y="20"/>
                    <a:pt x="18" y="29"/>
                  </a:cubicBezTo>
                  <a:close/>
                </a:path>
              </a:pathLst>
            </a:custGeom>
            <a:solidFill>
              <a:srgbClr val="F5AC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1" name="Freeform 148">
              <a:extLst>
                <a:ext uri="{FF2B5EF4-FFF2-40B4-BE49-F238E27FC236}">
                  <a16:creationId xmlns:a16="http://schemas.microsoft.com/office/drawing/2014/main" id="{26470858-18FF-4F5F-905B-EC4B35DE913C}"/>
                </a:ext>
              </a:extLst>
            </p:cNvPr>
            <p:cNvSpPr>
              <a:spLocks/>
            </p:cNvSpPr>
            <p:nvPr/>
          </p:nvSpPr>
          <p:spPr bwMode="auto">
            <a:xfrm>
              <a:off x="9111591" y="5553286"/>
              <a:ext cx="48490" cy="53001"/>
            </a:xfrm>
            <a:custGeom>
              <a:avLst/>
              <a:gdLst>
                <a:gd name="T0" fmla="*/ 20 w 21"/>
                <a:gd name="T1" fmla="*/ 11 h 23"/>
                <a:gd name="T2" fmla="*/ 13 w 21"/>
                <a:gd name="T3" fmla="*/ 20 h 23"/>
                <a:gd name="T4" fmla="*/ 3 w 21"/>
                <a:gd name="T5" fmla="*/ 7 h 23"/>
                <a:gd name="T6" fmla="*/ 19 w 21"/>
                <a:gd name="T7" fmla="*/ 8 h 23"/>
                <a:gd name="T8" fmla="*/ 20 w 21"/>
                <a:gd name="T9" fmla="*/ 11 h 23"/>
              </a:gdLst>
              <a:ahLst/>
              <a:cxnLst>
                <a:cxn ang="0">
                  <a:pos x="T0" y="T1"/>
                </a:cxn>
                <a:cxn ang="0">
                  <a:pos x="T2" y="T3"/>
                </a:cxn>
                <a:cxn ang="0">
                  <a:pos x="T4" y="T5"/>
                </a:cxn>
                <a:cxn ang="0">
                  <a:pos x="T6" y="T7"/>
                </a:cxn>
                <a:cxn ang="0">
                  <a:pos x="T8" y="T9"/>
                </a:cxn>
              </a:cxnLst>
              <a:rect l="0" t="0" r="r" b="b"/>
              <a:pathLst>
                <a:path w="21" h="23">
                  <a:moveTo>
                    <a:pt x="20" y="11"/>
                  </a:moveTo>
                  <a:cubicBezTo>
                    <a:pt x="18" y="15"/>
                    <a:pt x="21" y="23"/>
                    <a:pt x="13" y="20"/>
                  </a:cubicBezTo>
                  <a:cubicBezTo>
                    <a:pt x="8" y="18"/>
                    <a:pt x="0" y="13"/>
                    <a:pt x="3" y="7"/>
                  </a:cubicBezTo>
                  <a:cubicBezTo>
                    <a:pt x="6" y="0"/>
                    <a:pt x="13" y="5"/>
                    <a:pt x="19" y="8"/>
                  </a:cubicBezTo>
                  <a:cubicBezTo>
                    <a:pt x="19" y="9"/>
                    <a:pt x="19" y="10"/>
                    <a:pt x="20" y="11"/>
                  </a:cubicBezTo>
                  <a:close/>
                </a:path>
              </a:pathLst>
            </a:custGeom>
            <a:solidFill>
              <a:srgbClr val="F5CC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2" name="Freeform 150">
              <a:extLst>
                <a:ext uri="{FF2B5EF4-FFF2-40B4-BE49-F238E27FC236}">
                  <a16:creationId xmlns:a16="http://schemas.microsoft.com/office/drawing/2014/main" id="{3685B0B2-D805-4B12-BFE8-EF278B50AC84}"/>
                </a:ext>
              </a:extLst>
            </p:cNvPr>
            <p:cNvSpPr>
              <a:spLocks/>
            </p:cNvSpPr>
            <p:nvPr/>
          </p:nvSpPr>
          <p:spPr bwMode="auto">
            <a:xfrm>
              <a:off x="8927781" y="5592754"/>
              <a:ext cx="40596" cy="53001"/>
            </a:xfrm>
            <a:custGeom>
              <a:avLst/>
              <a:gdLst>
                <a:gd name="T0" fmla="*/ 7 w 18"/>
                <a:gd name="T1" fmla="*/ 0 h 23"/>
                <a:gd name="T2" fmla="*/ 18 w 18"/>
                <a:gd name="T3" fmla="*/ 12 h 23"/>
                <a:gd name="T4" fmla="*/ 6 w 18"/>
                <a:gd name="T5" fmla="*/ 18 h 23"/>
                <a:gd name="T6" fmla="*/ 7 w 18"/>
                <a:gd name="T7" fmla="*/ 0 h 23"/>
              </a:gdLst>
              <a:ahLst/>
              <a:cxnLst>
                <a:cxn ang="0">
                  <a:pos x="T0" y="T1"/>
                </a:cxn>
                <a:cxn ang="0">
                  <a:pos x="T2" y="T3"/>
                </a:cxn>
                <a:cxn ang="0">
                  <a:pos x="T4" y="T5"/>
                </a:cxn>
                <a:cxn ang="0">
                  <a:pos x="T6" y="T7"/>
                </a:cxn>
              </a:cxnLst>
              <a:rect l="0" t="0" r="r" b="b"/>
              <a:pathLst>
                <a:path w="18" h="23">
                  <a:moveTo>
                    <a:pt x="7" y="0"/>
                  </a:moveTo>
                  <a:cubicBezTo>
                    <a:pt x="9" y="6"/>
                    <a:pt x="13" y="9"/>
                    <a:pt x="18" y="12"/>
                  </a:cubicBezTo>
                  <a:cubicBezTo>
                    <a:pt x="15" y="17"/>
                    <a:pt x="11" y="23"/>
                    <a:pt x="6" y="18"/>
                  </a:cubicBezTo>
                  <a:cubicBezTo>
                    <a:pt x="1" y="13"/>
                    <a:pt x="0" y="6"/>
                    <a:pt x="7" y="0"/>
                  </a:cubicBezTo>
                  <a:close/>
                </a:path>
              </a:pathLst>
            </a:custGeom>
            <a:solidFill>
              <a:srgbClr val="EAA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3" name="Freeform 151">
              <a:extLst>
                <a:ext uri="{FF2B5EF4-FFF2-40B4-BE49-F238E27FC236}">
                  <a16:creationId xmlns:a16="http://schemas.microsoft.com/office/drawing/2014/main" id="{2F100CBE-C93C-47B0-9C3E-8AB68C56DF0A}"/>
                </a:ext>
              </a:extLst>
            </p:cNvPr>
            <p:cNvSpPr>
              <a:spLocks/>
            </p:cNvSpPr>
            <p:nvPr/>
          </p:nvSpPr>
          <p:spPr bwMode="auto">
            <a:xfrm>
              <a:off x="9146549" y="5597264"/>
              <a:ext cx="42851" cy="48490"/>
            </a:xfrm>
            <a:custGeom>
              <a:avLst/>
              <a:gdLst>
                <a:gd name="T0" fmla="*/ 0 w 19"/>
                <a:gd name="T1" fmla="*/ 11 h 21"/>
                <a:gd name="T2" fmla="*/ 11 w 19"/>
                <a:gd name="T3" fmla="*/ 0 h 21"/>
                <a:gd name="T4" fmla="*/ 13 w 19"/>
                <a:gd name="T5" fmla="*/ 15 h 21"/>
                <a:gd name="T6" fmla="*/ 0 w 19"/>
                <a:gd name="T7" fmla="*/ 11 h 21"/>
              </a:gdLst>
              <a:ahLst/>
              <a:cxnLst>
                <a:cxn ang="0">
                  <a:pos x="T0" y="T1"/>
                </a:cxn>
                <a:cxn ang="0">
                  <a:pos x="T2" y="T3"/>
                </a:cxn>
                <a:cxn ang="0">
                  <a:pos x="T4" y="T5"/>
                </a:cxn>
                <a:cxn ang="0">
                  <a:pos x="T6" y="T7"/>
                </a:cxn>
              </a:cxnLst>
              <a:rect l="0" t="0" r="r" b="b"/>
              <a:pathLst>
                <a:path w="19" h="21">
                  <a:moveTo>
                    <a:pt x="0" y="11"/>
                  </a:moveTo>
                  <a:cubicBezTo>
                    <a:pt x="5" y="9"/>
                    <a:pt x="9" y="5"/>
                    <a:pt x="11" y="0"/>
                  </a:cubicBezTo>
                  <a:cubicBezTo>
                    <a:pt x="19" y="4"/>
                    <a:pt x="17" y="11"/>
                    <a:pt x="13" y="15"/>
                  </a:cubicBezTo>
                  <a:cubicBezTo>
                    <a:pt x="7" y="21"/>
                    <a:pt x="3" y="15"/>
                    <a:pt x="0" y="11"/>
                  </a:cubicBezTo>
                  <a:close/>
                </a:path>
              </a:pathLst>
            </a:custGeom>
            <a:solidFill>
              <a:srgbClr val="EAA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4" name="任意多边形: 形状 83">
              <a:extLst>
                <a:ext uri="{FF2B5EF4-FFF2-40B4-BE49-F238E27FC236}">
                  <a16:creationId xmlns:a16="http://schemas.microsoft.com/office/drawing/2014/main" id="{07BD8DFF-C755-43D3-B502-D50BBDA290E0}"/>
                </a:ext>
              </a:extLst>
            </p:cNvPr>
            <p:cNvSpPr>
              <a:spLocks/>
            </p:cNvSpPr>
            <p:nvPr/>
          </p:nvSpPr>
          <p:spPr bwMode="auto">
            <a:xfrm>
              <a:off x="8561531" y="5350804"/>
              <a:ext cx="1033831" cy="854782"/>
            </a:xfrm>
            <a:custGeom>
              <a:avLst/>
              <a:gdLst>
                <a:gd name="connsiteX0" fmla="*/ 1136075 w 1455396"/>
                <a:gd name="connsiteY0" fmla="*/ 1157875 h 1203337"/>
                <a:gd name="connsiteX1" fmla="*/ 1131053 w 1455396"/>
                <a:gd name="connsiteY1" fmla="*/ 1158877 h 1203337"/>
                <a:gd name="connsiteX2" fmla="*/ 1136986 w 1455396"/>
                <a:gd name="connsiteY2" fmla="*/ 1158619 h 1203337"/>
                <a:gd name="connsiteX3" fmla="*/ 1449046 w 1455396"/>
                <a:gd name="connsiteY3" fmla="*/ 427922 h 1203337"/>
                <a:gd name="connsiteX4" fmla="*/ 1455396 w 1455396"/>
                <a:gd name="connsiteY4" fmla="*/ 453322 h 1203337"/>
                <a:gd name="connsiteX5" fmla="*/ 1452221 w 1455396"/>
                <a:gd name="connsiteY5" fmla="*/ 485072 h 1203337"/>
                <a:gd name="connsiteX6" fmla="*/ 1449046 w 1455396"/>
                <a:gd name="connsiteY6" fmla="*/ 427922 h 1203337"/>
                <a:gd name="connsiteX7" fmla="*/ 47450 w 1455396"/>
                <a:gd name="connsiteY7" fmla="*/ 369 h 1203337"/>
                <a:gd name="connsiteX8" fmla="*/ 67861 w 1455396"/>
                <a:gd name="connsiteY8" fmla="*/ 4412 h 1203337"/>
                <a:gd name="connsiteX9" fmla="*/ 161863 w 1455396"/>
                <a:gd name="connsiteY9" fmla="*/ 39983 h 1203337"/>
                <a:gd name="connsiteX10" fmla="*/ 414695 w 1455396"/>
                <a:gd name="connsiteY10" fmla="*/ 127296 h 1203337"/>
                <a:gd name="connsiteX11" fmla="*/ 511938 w 1455396"/>
                <a:gd name="connsiteY11" fmla="*/ 217842 h 1203337"/>
                <a:gd name="connsiteX12" fmla="*/ 563801 w 1455396"/>
                <a:gd name="connsiteY12" fmla="*/ 298687 h 1203337"/>
                <a:gd name="connsiteX13" fmla="*/ 550836 w 1455396"/>
                <a:gd name="connsiteY13" fmla="*/ 347194 h 1203337"/>
                <a:gd name="connsiteX14" fmla="*/ 544353 w 1455396"/>
                <a:gd name="connsiteY14" fmla="*/ 373064 h 1203337"/>
                <a:gd name="connsiteX15" fmla="*/ 567043 w 1455396"/>
                <a:gd name="connsiteY15" fmla="*/ 366597 h 1203337"/>
                <a:gd name="connsiteX16" fmla="*/ 674010 w 1455396"/>
                <a:gd name="connsiteY16" fmla="*/ 311622 h 1203337"/>
                <a:gd name="connsiteX17" fmla="*/ 771253 w 1455396"/>
                <a:gd name="connsiteY17" fmla="*/ 334259 h 1203337"/>
                <a:gd name="connsiteX18" fmla="*/ 826358 w 1455396"/>
                <a:gd name="connsiteY18" fmla="*/ 366597 h 1203337"/>
                <a:gd name="connsiteX19" fmla="*/ 849048 w 1455396"/>
                <a:gd name="connsiteY19" fmla="*/ 376298 h 1203337"/>
                <a:gd name="connsiteX20" fmla="*/ 849048 w 1455396"/>
                <a:gd name="connsiteY20" fmla="*/ 356895 h 1203337"/>
                <a:gd name="connsiteX21" fmla="*/ 829599 w 1455396"/>
                <a:gd name="connsiteY21" fmla="*/ 324557 h 1203337"/>
                <a:gd name="connsiteX22" fmla="*/ 826358 w 1455396"/>
                <a:gd name="connsiteY22" fmla="*/ 308388 h 1203337"/>
                <a:gd name="connsiteX23" fmla="*/ 829599 w 1455396"/>
                <a:gd name="connsiteY23" fmla="*/ 282518 h 1203337"/>
                <a:gd name="connsiteX24" fmla="*/ 930084 w 1455396"/>
                <a:gd name="connsiteY24" fmla="*/ 172569 h 1203337"/>
                <a:gd name="connsiteX25" fmla="*/ 962498 w 1455396"/>
                <a:gd name="connsiteY25" fmla="*/ 159634 h 1203337"/>
                <a:gd name="connsiteX26" fmla="*/ 1344988 w 1455396"/>
                <a:gd name="connsiteY26" fmla="*/ 20581 h 1203337"/>
                <a:gd name="connsiteX27" fmla="*/ 1435748 w 1455396"/>
                <a:gd name="connsiteY27" fmla="*/ 72321 h 1203337"/>
                <a:gd name="connsiteX28" fmla="*/ 1434381 w 1455396"/>
                <a:gd name="connsiteY28" fmla="*/ 460680 h 1203337"/>
                <a:gd name="connsiteX29" fmla="*/ 1431607 w 1455396"/>
                <a:gd name="connsiteY29" fmla="*/ 530658 h 1203337"/>
                <a:gd name="connsiteX30" fmla="*/ 1432218 w 1455396"/>
                <a:gd name="connsiteY30" fmla="*/ 527934 h 1203337"/>
                <a:gd name="connsiteX31" fmla="*/ 1442696 w 1455396"/>
                <a:gd name="connsiteY31" fmla="*/ 534284 h 1203337"/>
                <a:gd name="connsiteX32" fmla="*/ 1439204 w 1455396"/>
                <a:gd name="connsiteY32" fmla="*/ 569209 h 1203337"/>
                <a:gd name="connsiteX33" fmla="*/ 1430725 w 1455396"/>
                <a:gd name="connsiteY33" fmla="*/ 552905 h 1203337"/>
                <a:gd name="connsiteX34" fmla="*/ 1429265 w 1455396"/>
                <a:gd name="connsiteY34" fmla="*/ 589729 h 1203337"/>
                <a:gd name="connsiteX35" fmla="*/ 1427153 w 1455396"/>
                <a:gd name="connsiteY35" fmla="*/ 603516 h 1203337"/>
                <a:gd name="connsiteX36" fmla="*/ 1431583 w 1455396"/>
                <a:gd name="connsiteY36" fmla="*/ 609138 h 1203337"/>
                <a:gd name="connsiteX37" fmla="*/ 1415983 w 1455396"/>
                <a:gd name="connsiteY37" fmla="*/ 697825 h 1203337"/>
                <a:gd name="connsiteX38" fmla="*/ 1416300 w 1455396"/>
                <a:gd name="connsiteY38" fmla="*/ 699678 h 1203337"/>
                <a:gd name="connsiteX39" fmla="*/ 1406575 w 1455396"/>
                <a:gd name="connsiteY39" fmla="*/ 774055 h 1203337"/>
                <a:gd name="connsiteX40" fmla="*/ 1406130 w 1455396"/>
                <a:gd name="connsiteY40" fmla="*/ 774527 h 1203337"/>
                <a:gd name="connsiteX41" fmla="*/ 1403048 w 1455396"/>
                <a:gd name="connsiteY41" fmla="*/ 805353 h 1203337"/>
                <a:gd name="connsiteX42" fmla="*/ 1403334 w 1455396"/>
                <a:gd name="connsiteY42" fmla="*/ 806393 h 1203337"/>
                <a:gd name="connsiteX43" fmla="*/ 1357954 w 1455396"/>
                <a:gd name="connsiteY43" fmla="*/ 1094201 h 1203337"/>
                <a:gd name="connsiteX44" fmla="*/ 1325539 w 1455396"/>
                <a:gd name="connsiteY44" fmla="*/ 1129773 h 1203337"/>
                <a:gd name="connsiteX45" fmla="*/ 1228296 w 1455396"/>
                <a:gd name="connsiteY45" fmla="*/ 1155643 h 1203337"/>
                <a:gd name="connsiteX46" fmla="*/ 1179675 w 1455396"/>
                <a:gd name="connsiteY46" fmla="*/ 1158877 h 1203337"/>
                <a:gd name="connsiteX47" fmla="*/ 1176987 w 1455396"/>
                <a:gd name="connsiteY47" fmla="*/ 1158609 h 1203337"/>
                <a:gd name="connsiteX48" fmla="*/ 1147421 w 1455396"/>
                <a:gd name="connsiteY48" fmla="*/ 1164522 h 1203337"/>
                <a:gd name="connsiteX49" fmla="*/ 1145265 w 1455396"/>
                <a:gd name="connsiteY49" fmla="*/ 1163354 h 1203337"/>
                <a:gd name="connsiteX50" fmla="*/ 1147260 w 1455396"/>
                <a:gd name="connsiteY50" fmla="*/ 1165344 h 1203337"/>
                <a:gd name="connsiteX51" fmla="*/ 1062983 w 1455396"/>
                <a:gd name="connsiteY51" fmla="*/ 1175046 h 1203337"/>
                <a:gd name="connsiteX52" fmla="*/ 1060791 w 1455396"/>
                <a:gd name="connsiteY52" fmla="*/ 1175016 h 1203337"/>
                <a:gd name="connsiteX53" fmla="*/ 1038771 w 1455396"/>
                <a:gd name="connsiteY53" fmla="*/ 1183572 h 1203337"/>
                <a:gd name="connsiteX54" fmla="*/ 1014258 w 1455396"/>
                <a:gd name="connsiteY54" fmla="*/ 1183572 h 1203337"/>
                <a:gd name="connsiteX55" fmla="*/ 1014071 w 1455396"/>
                <a:gd name="connsiteY55" fmla="*/ 1183209 h 1203337"/>
                <a:gd name="connsiteX56" fmla="*/ 1014071 w 1455396"/>
                <a:gd name="connsiteY56" fmla="*/ 1183572 h 1203337"/>
                <a:gd name="connsiteX57" fmla="*/ 955492 w 1455396"/>
                <a:gd name="connsiteY57" fmla="*/ 1186747 h 1203337"/>
                <a:gd name="connsiteX58" fmla="*/ 951479 w 1455396"/>
                <a:gd name="connsiteY58" fmla="*/ 1184790 h 1203337"/>
                <a:gd name="connsiteX59" fmla="*/ 950388 w 1455396"/>
                <a:gd name="connsiteY59" fmla="*/ 1185390 h 1203337"/>
                <a:gd name="connsiteX60" fmla="*/ 955334 w 1455396"/>
                <a:gd name="connsiteY60" fmla="*/ 1187912 h 1203337"/>
                <a:gd name="connsiteX61" fmla="*/ 941598 w 1455396"/>
                <a:gd name="connsiteY61" fmla="*/ 1190230 h 1203337"/>
                <a:gd name="connsiteX62" fmla="*/ 939808 w 1455396"/>
                <a:gd name="connsiteY62" fmla="*/ 1191215 h 1203337"/>
                <a:gd name="connsiteX63" fmla="*/ 937120 w 1455396"/>
                <a:gd name="connsiteY63" fmla="*/ 1190985 h 1203337"/>
                <a:gd name="connsiteX64" fmla="*/ 897009 w 1455396"/>
                <a:gd name="connsiteY64" fmla="*/ 1197754 h 1203337"/>
                <a:gd name="connsiteX65" fmla="*/ 836271 w 1455396"/>
                <a:gd name="connsiteY65" fmla="*/ 1197754 h 1203337"/>
                <a:gd name="connsiteX66" fmla="*/ 836271 w 1455396"/>
                <a:gd name="connsiteY66" fmla="*/ 1197145 h 1203337"/>
                <a:gd name="connsiteX67" fmla="*/ 836197 w 1455396"/>
                <a:gd name="connsiteY67" fmla="*/ 1197225 h 1203337"/>
                <a:gd name="connsiteX68" fmla="*/ 728966 w 1455396"/>
                <a:gd name="connsiteY68" fmla="*/ 1200718 h 1203337"/>
                <a:gd name="connsiteX69" fmla="*/ 719218 w 1455396"/>
                <a:gd name="connsiteY69" fmla="*/ 1200718 h 1203337"/>
                <a:gd name="connsiteX70" fmla="*/ 706220 w 1455396"/>
                <a:gd name="connsiteY70" fmla="*/ 1200718 h 1203337"/>
                <a:gd name="connsiteX71" fmla="*/ 699553 w 1455396"/>
                <a:gd name="connsiteY71" fmla="*/ 1200392 h 1203337"/>
                <a:gd name="connsiteX72" fmla="*/ 692345 w 1455396"/>
                <a:gd name="connsiteY72" fmla="*/ 1201220 h 1203337"/>
                <a:gd name="connsiteX73" fmla="*/ 648079 w 1455396"/>
                <a:gd name="connsiteY73" fmla="*/ 1200917 h 1203337"/>
                <a:gd name="connsiteX74" fmla="*/ 635060 w 1455396"/>
                <a:gd name="connsiteY74" fmla="*/ 1197241 h 1203337"/>
                <a:gd name="connsiteX75" fmla="*/ 634733 w 1455396"/>
                <a:gd name="connsiteY75" fmla="*/ 1197225 h 1203337"/>
                <a:gd name="connsiteX76" fmla="*/ 634692 w 1455396"/>
                <a:gd name="connsiteY76" fmla="*/ 1197137 h 1203337"/>
                <a:gd name="connsiteX77" fmla="*/ 634659 w 1455396"/>
                <a:gd name="connsiteY77" fmla="*/ 1197128 h 1203337"/>
                <a:gd name="connsiteX78" fmla="*/ 634659 w 1455396"/>
                <a:gd name="connsiteY78" fmla="*/ 1197747 h 1203337"/>
                <a:gd name="connsiteX79" fmla="*/ 575128 w 1455396"/>
                <a:gd name="connsiteY79" fmla="*/ 1197747 h 1203337"/>
                <a:gd name="connsiteX80" fmla="*/ 556730 w 1455396"/>
                <a:gd name="connsiteY80" fmla="*/ 1194698 h 1203337"/>
                <a:gd name="connsiteX81" fmla="*/ 531387 w 1455396"/>
                <a:gd name="connsiteY81" fmla="*/ 1197683 h 1203337"/>
                <a:gd name="connsiteX82" fmla="*/ 515180 w 1455396"/>
                <a:gd name="connsiteY82" fmla="*/ 1194449 h 1203337"/>
                <a:gd name="connsiteX83" fmla="*/ 447109 w 1455396"/>
                <a:gd name="connsiteY83" fmla="*/ 1197683 h 1203337"/>
                <a:gd name="connsiteX84" fmla="*/ 272071 w 1455396"/>
                <a:gd name="connsiteY84" fmla="*/ 1178280 h 1203337"/>
                <a:gd name="connsiteX85" fmla="*/ 197518 w 1455396"/>
                <a:gd name="connsiteY85" fmla="*/ 1149175 h 1203337"/>
                <a:gd name="connsiteX86" fmla="*/ 180867 w 1455396"/>
                <a:gd name="connsiteY86" fmla="*/ 1135947 h 1203337"/>
                <a:gd name="connsiteX87" fmla="*/ 162036 w 1455396"/>
                <a:gd name="connsiteY87" fmla="*/ 1135947 h 1203337"/>
                <a:gd name="connsiteX88" fmla="*/ 149037 w 1455396"/>
                <a:gd name="connsiteY88" fmla="*/ 1126534 h 1203337"/>
                <a:gd name="connsiteX89" fmla="*/ 148897 w 1455396"/>
                <a:gd name="connsiteY89" fmla="*/ 1126539 h 1203337"/>
                <a:gd name="connsiteX90" fmla="*/ 126207 w 1455396"/>
                <a:gd name="connsiteY90" fmla="*/ 1107136 h 1203337"/>
                <a:gd name="connsiteX91" fmla="*/ 28964 w 1455396"/>
                <a:gd name="connsiteY91" fmla="*/ 547689 h 1203337"/>
                <a:gd name="connsiteX92" fmla="*/ 19239 w 1455396"/>
                <a:gd name="connsiteY92" fmla="*/ 434506 h 1203337"/>
                <a:gd name="connsiteX93" fmla="*/ 3032 w 1455396"/>
                <a:gd name="connsiteY93" fmla="*/ 237245 h 1203337"/>
                <a:gd name="connsiteX94" fmla="*/ 15998 w 1455396"/>
                <a:gd name="connsiteY94" fmla="*/ 36749 h 1203337"/>
                <a:gd name="connsiteX95" fmla="*/ 47450 w 1455396"/>
                <a:gd name="connsiteY95" fmla="*/ 369 h 120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455396" h="1203337">
                  <a:moveTo>
                    <a:pt x="1136075" y="1157875"/>
                  </a:moveTo>
                  <a:lnTo>
                    <a:pt x="1131053" y="1158877"/>
                  </a:lnTo>
                  <a:lnTo>
                    <a:pt x="1136986" y="1158619"/>
                  </a:lnTo>
                  <a:close/>
                  <a:moveTo>
                    <a:pt x="1449046" y="427922"/>
                  </a:moveTo>
                  <a:cubicBezTo>
                    <a:pt x="1452221" y="437447"/>
                    <a:pt x="1452221" y="443797"/>
                    <a:pt x="1455396" y="453322"/>
                  </a:cubicBezTo>
                  <a:cubicBezTo>
                    <a:pt x="1452221" y="466022"/>
                    <a:pt x="1452221" y="475547"/>
                    <a:pt x="1452221" y="485072"/>
                  </a:cubicBezTo>
                  <a:cubicBezTo>
                    <a:pt x="1436346" y="469197"/>
                    <a:pt x="1445871" y="446972"/>
                    <a:pt x="1449046" y="427922"/>
                  </a:cubicBezTo>
                  <a:close/>
                  <a:moveTo>
                    <a:pt x="47450" y="369"/>
                  </a:moveTo>
                  <a:cubicBezTo>
                    <a:pt x="53679" y="572"/>
                    <a:pt x="60568" y="1986"/>
                    <a:pt x="67861" y="4412"/>
                  </a:cubicBezTo>
                  <a:cubicBezTo>
                    <a:pt x="100275" y="14113"/>
                    <a:pt x="132690" y="27048"/>
                    <a:pt x="161863" y="39983"/>
                  </a:cubicBezTo>
                  <a:cubicBezTo>
                    <a:pt x="242899" y="75555"/>
                    <a:pt x="327176" y="104659"/>
                    <a:pt x="414695" y="127296"/>
                  </a:cubicBezTo>
                  <a:cubicBezTo>
                    <a:pt x="460075" y="143465"/>
                    <a:pt x="479524" y="188738"/>
                    <a:pt x="511938" y="217842"/>
                  </a:cubicBezTo>
                  <a:cubicBezTo>
                    <a:pt x="531387" y="243712"/>
                    <a:pt x="560560" y="259881"/>
                    <a:pt x="563801" y="298687"/>
                  </a:cubicBezTo>
                  <a:cubicBezTo>
                    <a:pt x="563801" y="314856"/>
                    <a:pt x="557318" y="331025"/>
                    <a:pt x="550836" y="347194"/>
                  </a:cubicBezTo>
                  <a:cubicBezTo>
                    <a:pt x="547594" y="353662"/>
                    <a:pt x="537870" y="363363"/>
                    <a:pt x="544353" y="373064"/>
                  </a:cubicBezTo>
                  <a:cubicBezTo>
                    <a:pt x="554077" y="382766"/>
                    <a:pt x="560560" y="369831"/>
                    <a:pt x="567043" y="366597"/>
                  </a:cubicBezTo>
                  <a:cubicBezTo>
                    <a:pt x="599457" y="337493"/>
                    <a:pt x="638354" y="327791"/>
                    <a:pt x="674010" y="311622"/>
                  </a:cubicBezTo>
                  <a:cubicBezTo>
                    <a:pt x="709666" y="292219"/>
                    <a:pt x="742080" y="318090"/>
                    <a:pt x="771253" y="334259"/>
                  </a:cubicBezTo>
                  <a:cubicBezTo>
                    <a:pt x="790702" y="340726"/>
                    <a:pt x="810151" y="353662"/>
                    <a:pt x="826358" y="366597"/>
                  </a:cubicBezTo>
                  <a:cubicBezTo>
                    <a:pt x="836082" y="369831"/>
                    <a:pt x="839324" y="382766"/>
                    <a:pt x="849048" y="376298"/>
                  </a:cubicBezTo>
                  <a:cubicBezTo>
                    <a:pt x="855531" y="369831"/>
                    <a:pt x="852289" y="363363"/>
                    <a:pt x="849048" y="356895"/>
                  </a:cubicBezTo>
                  <a:cubicBezTo>
                    <a:pt x="842565" y="343960"/>
                    <a:pt x="832841" y="334259"/>
                    <a:pt x="829599" y="324557"/>
                  </a:cubicBezTo>
                  <a:cubicBezTo>
                    <a:pt x="826358" y="318090"/>
                    <a:pt x="826358" y="311622"/>
                    <a:pt x="826358" y="308388"/>
                  </a:cubicBezTo>
                  <a:cubicBezTo>
                    <a:pt x="826358" y="298687"/>
                    <a:pt x="826358" y="292219"/>
                    <a:pt x="829599" y="282518"/>
                  </a:cubicBezTo>
                  <a:cubicBezTo>
                    <a:pt x="858772" y="243712"/>
                    <a:pt x="900911" y="214608"/>
                    <a:pt x="930084" y="172569"/>
                  </a:cubicBezTo>
                  <a:cubicBezTo>
                    <a:pt x="939808" y="162868"/>
                    <a:pt x="949533" y="159634"/>
                    <a:pt x="962498" y="159634"/>
                  </a:cubicBezTo>
                  <a:cubicBezTo>
                    <a:pt x="1098639" y="133763"/>
                    <a:pt x="1221813" y="78789"/>
                    <a:pt x="1344988" y="20581"/>
                  </a:cubicBezTo>
                  <a:cubicBezTo>
                    <a:pt x="1419541" y="-14991"/>
                    <a:pt x="1426024" y="-8524"/>
                    <a:pt x="1435748" y="72321"/>
                  </a:cubicBezTo>
                  <a:cubicBezTo>
                    <a:pt x="1457628" y="200865"/>
                    <a:pt x="1443041" y="331227"/>
                    <a:pt x="1434381" y="460680"/>
                  </a:cubicBezTo>
                  <a:lnTo>
                    <a:pt x="1431607" y="530658"/>
                  </a:lnTo>
                  <a:lnTo>
                    <a:pt x="1432218" y="527934"/>
                  </a:lnTo>
                  <a:cubicBezTo>
                    <a:pt x="1439204" y="515234"/>
                    <a:pt x="1439204" y="534284"/>
                    <a:pt x="1442696" y="534284"/>
                  </a:cubicBezTo>
                  <a:cubicBezTo>
                    <a:pt x="1442696" y="546984"/>
                    <a:pt x="1439204" y="559684"/>
                    <a:pt x="1439204" y="569209"/>
                  </a:cubicBezTo>
                  <a:lnTo>
                    <a:pt x="1430725" y="552905"/>
                  </a:lnTo>
                  <a:lnTo>
                    <a:pt x="1429265" y="589729"/>
                  </a:lnTo>
                  <a:lnTo>
                    <a:pt x="1427153" y="603516"/>
                  </a:lnTo>
                  <a:lnTo>
                    <a:pt x="1431583" y="609138"/>
                  </a:lnTo>
                  <a:lnTo>
                    <a:pt x="1415983" y="697825"/>
                  </a:lnTo>
                  <a:lnTo>
                    <a:pt x="1416300" y="699678"/>
                  </a:lnTo>
                  <a:cubicBezTo>
                    <a:pt x="1419541" y="725548"/>
                    <a:pt x="1419541" y="751419"/>
                    <a:pt x="1406575" y="774055"/>
                  </a:cubicBezTo>
                  <a:lnTo>
                    <a:pt x="1406130" y="774527"/>
                  </a:lnTo>
                  <a:lnTo>
                    <a:pt x="1403048" y="805353"/>
                  </a:lnTo>
                  <a:lnTo>
                    <a:pt x="1403334" y="806393"/>
                  </a:lnTo>
                  <a:cubicBezTo>
                    <a:pt x="1387127" y="903407"/>
                    <a:pt x="1374161" y="1000421"/>
                    <a:pt x="1357954" y="1094201"/>
                  </a:cubicBezTo>
                  <a:cubicBezTo>
                    <a:pt x="1354712" y="1116838"/>
                    <a:pt x="1344988" y="1123305"/>
                    <a:pt x="1325539" y="1129773"/>
                  </a:cubicBezTo>
                  <a:cubicBezTo>
                    <a:pt x="1293125" y="1136240"/>
                    <a:pt x="1260711" y="1145942"/>
                    <a:pt x="1228296" y="1155643"/>
                  </a:cubicBezTo>
                  <a:cubicBezTo>
                    <a:pt x="1212089" y="1155643"/>
                    <a:pt x="1195882" y="1158877"/>
                    <a:pt x="1179675" y="1158877"/>
                  </a:cubicBezTo>
                  <a:lnTo>
                    <a:pt x="1176987" y="1158609"/>
                  </a:lnTo>
                  <a:lnTo>
                    <a:pt x="1147421" y="1164522"/>
                  </a:lnTo>
                  <a:lnTo>
                    <a:pt x="1145265" y="1163354"/>
                  </a:lnTo>
                  <a:lnTo>
                    <a:pt x="1147260" y="1165344"/>
                  </a:lnTo>
                  <a:cubicBezTo>
                    <a:pt x="1121329" y="1178280"/>
                    <a:pt x="1092156" y="1175046"/>
                    <a:pt x="1062983" y="1175046"/>
                  </a:cubicBezTo>
                  <a:lnTo>
                    <a:pt x="1060791" y="1175016"/>
                  </a:lnTo>
                  <a:lnTo>
                    <a:pt x="1038771" y="1183572"/>
                  </a:lnTo>
                  <a:cubicBezTo>
                    <a:pt x="1030600" y="1184366"/>
                    <a:pt x="1022429" y="1183572"/>
                    <a:pt x="1014258" y="1183572"/>
                  </a:cubicBezTo>
                  <a:lnTo>
                    <a:pt x="1014071" y="1183209"/>
                  </a:lnTo>
                  <a:lnTo>
                    <a:pt x="1014071" y="1183572"/>
                  </a:lnTo>
                  <a:cubicBezTo>
                    <a:pt x="994545" y="1183572"/>
                    <a:pt x="975018" y="1183572"/>
                    <a:pt x="955492" y="1186747"/>
                  </a:cubicBezTo>
                  <a:lnTo>
                    <a:pt x="951479" y="1184790"/>
                  </a:lnTo>
                  <a:lnTo>
                    <a:pt x="950388" y="1185390"/>
                  </a:lnTo>
                  <a:lnTo>
                    <a:pt x="955334" y="1187912"/>
                  </a:lnTo>
                  <a:lnTo>
                    <a:pt x="941598" y="1190230"/>
                  </a:lnTo>
                  <a:lnTo>
                    <a:pt x="939808" y="1191215"/>
                  </a:lnTo>
                  <a:lnTo>
                    <a:pt x="937120" y="1190985"/>
                  </a:lnTo>
                  <a:lnTo>
                    <a:pt x="897009" y="1197754"/>
                  </a:lnTo>
                  <a:cubicBezTo>
                    <a:pt x="877300" y="1198575"/>
                    <a:pt x="857188" y="1197754"/>
                    <a:pt x="836271" y="1197754"/>
                  </a:cubicBezTo>
                  <a:lnTo>
                    <a:pt x="836271" y="1197145"/>
                  </a:lnTo>
                  <a:lnTo>
                    <a:pt x="836197" y="1197225"/>
                  </a:lnTo>
                  <a:cubicBezTo>
                    <a:pt x="800453" y="1197225"/>
                    <a:pt x="764710" y="1197225"/>
                    <a:pt x="728966" y="1200718"/>
                  </a:cubicBezTo>
                  <a:cubicBezTo>
                    <a:pt x="725716" y="1200718"/>
                    <a:pt x="722467" y="1200718"/>
                    <a:pt x="719218" y="1200718"/>
                  </a:cubicBezTo>
                  <a:cubicBezTo>
                    <a:pt x="712719" y="1204210"/>
                    <a:pt x="709469" y="1204210"/>
                    <a:pt x="706220" y="1200718"/>
                  </a:cubicBezTo>
                  <a:lnTo>
                    <a:pt x="699553" y="1200392"/>
                  </a:lnTo>
                  <a:lnTo>
                    <a:pt x="692345" y="1201220"/>
                  </a:lnTo>
                  <a:cubicBezTo>
                    <a:pt x="677454" y="1202332"/>
                    <a:pt x="662665" y="1202534"/>
                    <a:pt x="648079" y="1200917"/>
                  </a:cubicBezTo>
                  <a:lnTo>
                    <a:pt x="635060" y="1197241"/>
                  </a:lnTo>
                  <a:lnTo>
                    <a:pt x="634733" y="1197225"/>
                  </a:lnTo>
                  <a:lnTo>
                    <a:pt x="634692" y="1197137"/>
                  </a:lnTo>
                  <a:lnTo>
                    <a:pt x="634659" y="1197128"/>
                  </a:lnTo>
                  <a:lnTo>
                    <a:pt x="634659" y="1197747"/>
                  </a:lnTo>
                  <a:cubicBezTo>
                    <a:pt x="615352" y="1197747"/>
                    <a:pt x="595240" y="1198569"/>
                    <a:pt x="575128" y="1197747"/>
                  </a:cubicBezTo>
                  <a:lnTo>
                    <a:pt x="556730" y="1194698"/>
                  </a:lnTo>
                  <a:lnTo>
                    <a:pt x="531387" y="1197683"/>
                  </a:lnTo>
                  <a:cubicBezTo>
                    <a:pt x="524904" y="1197683"/>
                    <a:pt x="518421" y="1197683"/>
                    <a:pt x="515180" y="1194449"/>
                  </a:cubicBezTo>
                  <a:cubicBezTo>
                    <a:pt x="492490" y="1187981"/>
                    <a:pt x="469800" y="1194449"/>
                    <a:pt x="447109" y="1197683"/>
                  </a:cubicBezTo>
                  <a:cubicBezTo>
                    <a:pt x="388763" y="1200917"/>
                    <a:pt x="330417" y="1181514"/>
                    <a:pt x="272071" y="1178280"/>
                  </a:cubicBezTo>
                  <a:cubicBezTo>
                    <a:pt x="246140" y="1171812"/>
                    <a:pt x="220208" y="1162111"/>
                    <a:pt x="197518" y="1149175"/>
                  </a:cubicBezTo>
                  <a:lnTo>
                    <a:pt x="180867" y="1135947"/>
                  </a:lnTo>
                  <a:lnTo>
                    <a:pt x="162036" y="1135947"/>
                  </a:lnTo>
                  <a:lnTo>
                    <a:pt x="149037" y="1126534"/>
                  </a:lnTo>
                  <a:lnTo>
                    <a:pt x="148897" y="1126539"/>
                  </a:lnTo>
                  <a:cubicBezTo>
                    <a:pt x="135931" y="1126539"/>
                    <a:pt x="126207" y="1120071"/>
                    <a:pt x="126207" y="1107136"/>
                  </a:cubicBezTo>
                  <a:cubicBezTo>
                    <a:pt x="93792" y="919576"/>
                    <a:pt x="51654" y="735250"/>
                    <a:pt x="28964" y="547689"/>
                  </a:cubicBezTo>
                  <a:cubicBezTo>
                    <a:pt x="32205" y="508884"/>
                    <a:pt x="22481" y="473312"/>
                    <a:pt x="19239" y="434506"/>
                  </a:cubicBezTo>
                  <a:cubicBezTo>
                    <a:pt x="12756" y="369831"/>
                    <a:pt x="12756" y="301921"/>
                    <a:pt x="3032" y="237245"/>
                  </a:cubicBezTo>
                  <a:cubicBezTo>
                    <a:pt x="-6692" y="169335"/>
                    <a:pt x="9515" y="101425"/>
                    <a:pt x="15998" y="36749"/>
                  </a:cubicBezTo>
                  <a:cubicBezTo>
                    <a:pt x="15998" y="10071"/>
                    <a:pt x="28761" y="-237"/>
                    <a:pt x="47450" y="369"/>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p>
              <a:endParaRPr lang="zh-CN" altLang="en-US">
                <a:cs typeface="+mn-ea"/>
                <a:sym typeface="+mn-lt"/>
              </a:endParaRPr>
            </a:p>
          </p:txBody>
        </p:sp>
        <p:sp>
          <p:nvSpPr>
            <p:cNvPr id="85" name="Freeform 153">
              <a:extLst>
                <a:ext uri="{FF2B5EF4-FFF2-40B4-BE49-F238E27FC236}">
                  <a16:creationId xmlns:a16="http://schemas.microsoft.com/office/drawing/2014/main" id="{AB4F4B53-9232-449E-A092-217934045FD2}"/>
                </a:ext>
              </a:extLst>
            </p:cNvPr>
            <p:cNvSpPr>
              <a:spLocks/>
            </p:cNvSpPr>
            <p:nvPr/>
          </p:nvSpPr>
          <p:spPr bwMode="auto">
            <a:xfrm>
              <a:off x="9231124" y="4315104"/>
              <a:ext cx="446557" cy="1020542"/>
            </a:xfrm>
            <a:custGeom>
              <a:avLst/>
              <a:gdLst>
                <a:gd name="T0" fmla="*/ 11 w 194"/>
                <a:gd name="T1" fmla="*/ 371 h 444"/>
                <a:gd name="T2" fmla="*/ 22 w 194"/>
                <a:gd name="T3" fmla="*/ 356 h 444"/>
                <a:gd name="T4" fmla="*/ 50 w 194"/>
                <a:gd name="T5" fmla="*/ 316 h 444"/>
                <a:gd name="T6" fmla="*/ 67 w 194"/>
                <a:gd name="T7" fmla="*/ 289 h 444"/>
                <a:gd name="T8" fmla="*/ 76 w 194"/>
                <a:gd name="T9" fmla="*/ 272 h 444"/>
                <a:gd name="T10" fmla="*/ 91 w 194"/>
                <a:gd name="T11" fmla="*/ 243 h 444"/>
                <a:gd name="T12" fmla="*/ 99 w 194"/>
                <a:gd name="T13" fmla="*/ 232 h 444"/>
                <a:gd name="T14" fmla="*/ 115 w 194"/>
                <a:gd name="T15" fmla="*/ 197 h 444"/>
                <a:gd name="T16" fmla="*/ 136 w 194"/>
                <a:gd name="T17" fmla="*/ 165 h 444"/>
                <a:gd name="T18" fmla="*/ 134 w 194"/>
                <a:gd name="T19" fmla="*/ 151 h 444"/>
                <a:gd name="T20" fmla="*/ 112 w 194"/>
                <a:gd name="T21" fmla="*/ 70 h 444"/>
                <a:gd name="T22" fmla="*/ 112 w 194"/>
                <a:gd name="T23" fmla="*/ 59 h 444"/>
                <a:gd name="T24" fmla="*/ 136 w 194"/>
                <a:gd name="T25" fmla="*/ 5 h 444"/>
                <a:gd name="T26" fmla="*/ 143 w 194"/>
                <a:gd name="T27" fmla="*/ 1 h 444"/>
                <a:gd name="T28" fmla="*/ 156 w 194"/>
                <a:gd name="T29" fmla="*/ 127 h 444"/>
                <a:gd name="T30" fmla="*/ 194 w 194"/>
                <a:gd name="T31" fmla="*/ 160 h 444"/>
                <a:gd name="T32" fmla="*/ 188 w 194"/>
                <a:gd name="T33" fmla="*/ 165 h 444"/>
                <a:gd name="T34" fmla="*/ 131 w 194"/>
                <a:gd name="T35" fmla="*/ 215 h 444"/>
                <a:gd name="T36" fmla="*/ 39 w 194"/>
                <a:gd name="T37" fmla="*/ 358 h 444"/>
                <a:gd name="T38" fmla="*/ 49 w 194"/>
                <a:gd name="T39" fmla="*/ 401 h 444"/>
                <a:gd name="T40" fmla="*/ 110 w 194"/>
                <a:gd name="T41" fmla="*/ 415 h 444"/>
                <a:gd name="T42" fmla="*/ 96 w 194"/>
                <a:gd name="T43" fmla="*/ 442 h 444"/>
                <a:gd name="T44" fmla="*/ 88 w 194"/>
                <a:gd name="T45" fmla="*/ 444 h 444"/>
                <a:gd name="T46" fmla="*/ 32 w 194"/>
                <a:gd name="T47" fmla="*/ 419 h 444"/>
                <a:gd name="T48" fmla="*/ 0 w 194"/>
                <a:gd name="T49" fmla="*/ 394 h 444"/>
                <a:gd name="T50" fmla="*/ 4 w 194"/>
                <a:gd name="T51" fmla="*/ 385 h 444"/>
                <a:gd name="T52" fmla="*/ 11 w 194"/>
                <a:gd name="T53" fmla="*/ 37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4" h="444">
                  <a:moveTo>
                    <a:pt x="11" y="371"/>
                  </a:moveTo>
                  <a:cubicBezTo>
                    <a:pt x="15" y="366"/>
                    <a:pt x="18" y="361"/>
                    <a:pt x="22" y="356"/>
                  </a:cubicBezTo>
                  <a:cubicBezTo>
                    <a:pt x="36" y="346"/>
                    <a:pt x="42" y="330"/>
                    <a:pt x="50" y="316"/>
                  </a:cubicBezTo>
                  <a:cubicBezTo>
                    <a:pt x="57" y="308"/>
                    <a:pt x="61" y="298"/>
                    <a:pt x="67" y="289"/>
                  </a:cubicBezTo>
                  <a:cubicBezTo>
                    <a:pt x="71" y="284"/>
                    <a:pt x="73" y="278"/>
                    <a:pt x="76" y="272"/>
                  </a:cubicBezTo>
                  <a:cubicBezTo>
                    <a:pt x="83" y="263"/>
                    <a:pt x="89" y="254"/>
                    <a:pt x="91" y="243"/>
                  </a:cubicBezTo>
                  <a:cubicBezTo>
                    <a:pt x="94" y="239"/>
                    <a:pt x="96" y="235"/>
                    <a:pt x="99" y="232"/>
                  </a:cubicBezTo>
                  <a:cubicBezTo>
                    <a:pt x="107" y="222"/>
                    <a:pt x="113" y="210"/>
                    <a:pt x="115" y="197"/>
                  </a:cubicBezTo>
                  <a:cubicBezTo>
                    <a:pt x="119" y="185"/>
                    <a:pt x="125" y="173"/>
                    <a:pt x="136" y="165"/>
                  </a:cubicBezTo>
                  <a:cubicBezTo>
                    <a:pt x="148" y="158"/>
                    <a:pt x="140" y="155"/>
                    <a:pt x="134" y="151"/>
                  </a:cubicBezTo>
                  <a:cubicBezTo>
                    <a:pt x="123" y="125"/>
                    <a:pt x="119" y="97"/>
                    <a:pt x="112" y="70"/>
                  </a:cubicBezTo>
                  <a:cubicBezTo>
                    <a:pt x="112" y="66"/>
                    <a:pt x="112" y="63"/>
                    <a:pt x="112" y="59"/>
                  </a:cubicBezTo>
                  <a:cubicBezTo>
                    <a:pt x="118" y="40"/>
                    <a:pt x="133" y="25"/>
                    <a:pt x="136" y="5"/>
                  </a:cubicBezTo>
                  <a:cubicBezTo>
                    <a:pt x="138" y="2"/>
                    <a:pt x="140" y="0"/>
                    <a:pt x="143" y="1"/>
                  </a:cubicBezTo>
                  <a:cubicBezTo>
                    <a:pt x="142" y="44"/>
                    <a:pt x="143" y="86"/>
                    <a:pt x="156" y="127"/>
                  </a:cubicBezTo>
                  <a:cubicBezTo>
                    <a:pt x="166" y="156"/>
                    <a:pt x="166" y="156"/>
                    <a:pt x="194" y="160"/>
                  </a:cubicBezTo>
                  <a:cubicBezTo>
                    <a:pt x="193" y="164"/>
                    <a:pt x="190" y="165"/>
                    <a:pt x="188" y="165"/>
                  </a:cubicBezTo>
                  <a:cubicBezTo>
                    <a:pt x="158" y="170"/>
                    <a:pt x="146" y="194"/>
                    <a:pt x="131" y="215"/>
                  </a:cubicBezTo>
                  <a:cubicBezTo>
                    <a:pt x="99" y="262"/>
                    <a:pt x="68" y="309"/>
                    <a:pt x="39" y="358"/>
                  </a:cubicBezTo>
                  <a:cubicBezTo>
                    <a:pt x="24" y="384"/>
                    <a:pt x="24" y="383"/>
                    <a:pt x="49" y="401"/>
                  </a:cubicBezTo>
                  <a:cubicBezTo>
                    <a:pt x="68" y="415"/>
                    <a:pt x="86" y="424"/>
                    <a:pt x="110" y="415"/>
                  </a:cubicBezTo>
                  <a:cubicBezTo>
                    <a:pt x="113" y="428"/>
                    <a:pt x="103" y="435"/>
                    <a:pt x="96" y="442"/>
                  </a:cubicBezTo>
                  <a:cubicBezTo>
                    <a:pt x="93" y="444"/>
                    <a:pt x="91" y="444"/>
                    <a:pt x="88" y="444"/>
                  </a:cubicBezTo>
                  <a:cubicBezTo>
                    <a:pt x="68" y="438"/>
                    <a:pt x="51" y="426"/>
                    <a:pt x="32" y="419"/>
                  </a:cubicBezTo>
                  <a:cubicBezTo>
                    <a:pt x="21" y="411"/>
                    <a:pt x="9" y="404"/>
                    <a:pt x="0" y="394"/>
                  </a:cubicBezTo>
                  <a:cubicBezTo>
                    <a:pt x="0" y="390"/>
                    <a:pt x="1" y="387"/>
                    <a:pt x="4" y="385"/>
                  </a:cubicBezTo>
                  <a:cubicBezTo>
                    <a:pt x="9" y="382"/>
                    <a:pt x="12" y="378"/>
                    <a:pt x="11" y="37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6" name="Freeform 154">
              <a:extLst>
                <a:ext uri="{FF2B5EF4-FFF2-40B4-BE49-F238E27FC236}">
                  <a16:creationId xmlns:a16="http://schemas.microsoft.com/office/drawing/2014/main" id="{F520A2EE-810A-4615-ADE6-05B48130C71B}"/>
                </a:ext>
              </a:extLst>
            </p:cNvPr>
            <p:cNvSpPr>
              <a:spLocks/>
            </p:cNvSpPr>
            <p:nvPr/>
          </p:nvSpPr>
          <p:spPr bwMode="auto">
            <a:xfrm>
              <a:off x="9252550" y="4106485"/>
              <a:ext cx="314620" cy="558197"/>
            </a:xfrm>
            <a:custGeom>
              <a:avLst/>
              <a:gdLst>
                <a:gd name="T0" fmla="*/ 134 w 137"/>
                <a:gd name="T1" fmla="*/ 92 h 243"/>
                <a:gd name="T2" fmla="*/ 130 w 137"/>
                <a:gd name="T3" fmla="*/ 96 h 243"/>
                <a:gd name="T4" fmla="*/ 103 w 137"/>
                <a:gd name="T5" fmla="*/ 150 h 243"/>
                <a:gd name="T6" fmla="*/ 106 w 137"/>
                <a:gd name="T7" fmla="*/ 163 h 243"/>
                <a:gd name="T8" fmla="*/ 97 w 137"/>
                <a:gd name="T9" fmla="*/ 188 h 243"/>
                <a:gd name="T10" fmla="*/ 72 w 137"/>
                <a:gd name="T11" fmla="*/ 229 h 243"/>
                <a:gd name="T12" fmla="*/ 72 w 137"/>
                <a:gd name="T13" fmla="*/ 231 h 243"/>
                <a:gd name="T14" fmla="*/ 61 w 137"/>
                <a:gd name="T15" fmla="*/ 242 h 243"/>
                <a:gd name="T16" fmla="*/ 57 w 137"/>
                <a:gd name="T17" fmla="*/ 239 h 243"/>
                <a:gd name="T18" fmla="*/ 72 w 137"/>
                <a:gd name="T19" fmla="*/ 192 h 243"/>
                <a:gd name="T20" fmla="*/ 52 w 137"/>
                <a:gd name="T21" fmla="*/ 166 h 243"/>
                <a:gd name="T22" fmla="*/ 0 w 137"/>
                <a:gd name="T23" fmla="*/ 142 h 243"/>
                <a:gd name="T24" fmla="*/ 71 w 137"/>
                <a:gd name="T25" fmla="*/ 124 h 243"/>
                <a:gd name="T26" fmla="*/ 115 w 137"/>
                <a:gd name="T27" fmla="*/ 63 h 243"/>
                <a:gd name="T28" fmla="*/ 116 w 137"/>
                <a:gd name="T29" fmla="*/ 18 h 243"/>
                <a:gd name="T30" fmla="*/ 119 w 137"/>
                <a:gd name="T31" fmla="*/ 1 h 243"/>
                <a:gd name="T32" fmla="*/ 125 w 137"/>
                <a:gd name="T33" fmla="*/ 7 h 243"/>
                <a:gd name="T34" fmla="*/ 137 w 137"/>
                <a:gd name="T35" fmla="*/ 81 h 243"/>
                <a:gd name="T36" fmla="*/ 134 w 137"/>
                <a:gd name="T37" fmla="*/ 9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 h="243">
                  <a:moveTo>
                    <a:pt x="134" y="92"/>
                  </a:moveTo>
                  <a:cubicBezTo>
                    <a:pt x="133" y="93"/>
                    <a:pt x="131" y="95"/>
                    <a:pt x="130" y="96"/>
                  </a:cubicBezTo>
                  <a:cubicBezTo>
                    <a:pt x="125" y="116"/>
                    <a:pt x="112" y="132"/>
                    <a:pt x="103" y="150"/>
                  </a:cubicBezTo>
                  <a:cubicBezTo>
                    <a:pt x="104" y="155"/>
                    <a:pt x="105" y="159"/>
                    <a:pt x="106" y="163"/>
                  </a:cubicBezTo>
                  <a:cubicBezTo>
                    <a:pt x="108" y="173"/>
                    <a:pt x="105" y="182"/>
                    <a:pt x="97" y="188"/>
                  </a:cubicBezTo>
                  <a:cubicBezTo>
                    <a:pt x="83" y="198"/>
                    <a:pt x="81" y="216"/>
                    <a:pt x="72" y="229"/>
                  </a:cubicBezTo>
                  <a:cubicBezTo>
                    <a:pt x="72" y="230"/>
                    <a:pt x="72" y="231"/>
                    <a:pt x="72" y="231"/>
                  </a:cubicBezTo>
                  <a:cubicBezTo>
                    <a:pt x="69" y="236"/>
                    <a:pt x="65" y="240"/>
                    <a:pt x="61" y="242"/>
                  </a:cubicBezTo>
                  <a:cubicBezTo>
                    <a:pt x="57" y="243"/>
                    <a:pt x="56" y="242"/>
                    <a:pt x="57" y="239"/>
                  </a:cubicBezTo>
                  <a:cubicBezTo>
                    <a:pt x="62" y="223"/>
                    <a:pt x="71" y="209"/>
                    <a:pt x="72" y="192"/>
                  </a:cubicBezTo>
                  <a:cubicBezTo>
                    <a:pt x="73" y="176"/>
                    <a:pt x="68" y="168"/>
                    <a:pt x="52" y="166"/>
                  </a:cubicBezTo>
                  <a:cubicBezTo>
                    <a:pt x="34" y="162"/>
                    <a:pt x="18" y="156"/>
                    <a:pt x="0" y="142"/>
                  </a:cubicBezTo>
                  <a:cubicBezTo>
                    <a:pt x="27" y="138"/>
                    <a:pt x="49" y="132"/>
                    <a:pt x="71" y="124"/>
                  </a:cubicBezTo>
                  <a:cubicBezTo>
                    <a:pt x="108" y="112"/>
                    <a:pt x="115" y="102"/>
                    <a:pt x="115" y="63"/>
                  </a:cubicBezTo>
                  <a:cubicBezTo>
                    <a:pt x="116" y="48"/>
                    <a:pt x="115" y="33"/>
                    <a:pt x="116" y="18"/>
                  </a:cubicBezTo>
                  <a:cubicBezTo>
                    <a:pt x="116" y="12"/>
                    <a:pt x="114" y="6"/>
                    <a:pt x="119" y="1"/>
                  </a:cubicBezTo>
                  <a:cubicBezTo>
                    <a:pt x="125" y="0"/>
                    <a:pt x="124" y="4"/>
                    <a:pt x="125" y="7"/>
                  </a:cubicBezTo>
                  <a:cubicBezTo>
                    <a:pt x="129" y="32"/>
                    <a:pt x="133" y="57"/>
                    <a:pt x="137" y="81"/>
                  </a:cubicBezTo>
                  <a:cubicBezTo>
                    <a:pt x="136" y="85"/>
                    <a:pt x="135" y="89"/>
                    <a:pt x="134" y="92"/>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7" name="Freeform 155">
              <a:extLst>
                <a:ext uri="{FF2B5EF4-FFF2-40B4-BE49-F238E27FC236}">
                  <a16:creationId xmlns:a16="http://schemas.microsoft.com/office/drawing/2014/main" id="{92EF74A5-08E5-44F2-83E7-04C5C182FE8F}"/>
                </a:ext>
              </a:extLst>
            </p:cNvPr>
            <p:cNvSpPr>
              <a:spLocks/>
            </p:cNvSpPr>
            <p:nvPr/>
          </p:nvSpPr>
          <p:spPr bwMode="auto">
            <a:xfrm>
              <a:off x="9113846" y="3953122"/>
              <a:ext cx="124044" cy="319131"/>
            </a:xfrm>
            <a:custGeom>
              <a:avLst/>
              <a:gdLst>
                <a:gd name="T0" fmla="*/ 22 w 54"/>
                <a:gd name="T1" fmla="*/ 20 h 139"/>
                <a:gd name="T2" fmla="*/ 25 w 54"/>
                <a:gd name="T3" fmla="*/ 27 h 139"/>
                <a:gd name="T4" fmla="*/ 54 w 54"/>
                <a:gd name="T5" fmla="*/ 92 h 139"/>
                <a:gd name="T6" fmla="*/ 34 w 54"/>
                <a:gd name="T7" fmla="*/ 128 h 139"/>
                <a:gd name="T8" fmla="*/ 9 w 54"/>
                <a:gd name="T9" fmla="*/ 126 h 139"/>
                <a:gd name="T10" fmla="*/ 13 w 54"/>
                <a:gd name="T11" fmla="*/ 86 h 139"/>
                <a:gd name="T12" fmla="*/ 0 w 54"/>
                <a:gd name="T13" fmla="*/ 8 h 139"/>
                <a:gd name="T14" fmla="*/ 12 w 54"/>
                <a:gd name="T15" fmla="*/ 5 h 139"/>
                <a:gd name="T16" fmla="*/ 22 w 54"/>
                <a:gd name="T17"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9">
                  <a:moveTo>
                    <a:pt x="22" y="20"/>
                  </a:moveTo>
                  <a:cubicBezTo>
                    <a:pt x="23" y="22"/>
                    <a:pt x="24" y="25"/>
                    <a:pt x="25" y="27"/>
                  </a:cubicBezTo>
                  <a:cubicBezTo>
                    <a:pt x="33" y="50"/>
                    <a:pt x="49" y="69"/>
                    <a:pt x="54" y="92"/>
                  </a:cubicBezTo>
                  <a:cubicBezTo>
                    <a:pt x="53" y="107"/>
                    <a:pt x="44" y="118"/>
                    <a:pt x="34" y="128"/>
                  </a:cubicBezTo>
                  <a:cubicBezTo>
                    <a:pt x="26" y="135"/>
                    <a:pt x="16" y="139"/>
                    <a:pt x="9" y="126"/>
                  </a:cubicBezTo>
                  <a:cubicBezTo>
                    <a:pt x="17" y="113"/>
                    <a:pt x="17" y="100"/>
                    <a:pt x="13" y="86"/>
                  </a:cubicBezTo>
                  <a:cubicBezTo>
                    <a:pt x="5" y="60"/>
                    <a:pt x="5" y="34"/>
                    <a:pt x="0" y="8"/>
                  </a:cubicBezTo>
                  <a:cubicBezTo>
                    <a:pt x="2" y="0"/>
                    <a:pt x="7" y="0"/>
                    <a:pt x="12" y="5"/>
                  </a:cubicBezTo>
                  <a:cubicBezTo>
                    <a:pt x="17" y="9"/>
                    <a:pt x="18" y="15"/>
                    <a:pt x="22" y="20"/>
                  </a:cubicBezTo>
                  <a:close/>
                </a:path>
              </a:pathLst>
            </a:custGeom>
            <a:solidFill>
              <a:srgbClr val="00808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8" name="Freeform 156">
              <a:extLst>
                <a:ext uri="{FF2B5EF4-FFF2-40B4-BE49-F238E27FC236}">
                  <a16:creationId xmlns:a16="http://schemas.microsoft.com/office/drawing/2014/main" id="{8AB28524-F3C6-4BE7-A809-739C0EE708B0}"/>
                </a:ext>
              </a:extLst>
            </p:cNvPr>
            <p:cNvSpPr>
              <a:spLocks/>
            </p:cNvSpPr>
            <p:nvPr/>
          </p:nvSpPr>
          <p:spPr bwMode="auto">
            <a:xfrm>
              <a:off x="9369828" y="4580106"/>
              <a:ext cx="128554" cy="243577"/>
            </a:xfrm>
            <a:custGeom>
              <a:avLst/>
              <a:gdLst>
                <a:gd name="T0" fmla="*/ 43 w 56"/>
                <a:gd name="T1" fmla="*/ 106 h 106"/>
                <a:gd name="T2" fmla="*/ 0 w 56"/>
                <a:gd name="T3" fmla="*/ 97 h 106"/>
                <a:gd name="T4" fmla="*/ 21 w 56"/>
                <a:gd name="T5" fmla="*/ 25 h 106"/>
                <a:gd name="T6" fmla="*/ 21 w 56"/>
                <a:gd name="T7" fmla="*/ 25 h 106"/>
                <a:gd name="T8" fmla="*/ 24 w 56"/>
                <a:gd name="T9" fmla="*/ 13 h 106"/>
                <a:gd name="T10" fmla="*/ 34 w 56"/>
                <a:gd name="T11" fmla="*/ 0 h 106"/>
                <a:gd name="T12" fmla="*/ 42 w 56"/>
                <a:gd name="T13" fmla="*/ 15 h 106"/>
                <a:gd name="T14" fmla="*/ 37 w 56"/>
                <a:gd name="T15" fmla="*/ 42 h 106"/>
                <a:gd name="T16" fmla="*/ 31 w 56"/>
                <a:gd name="T17" fmla="*/ 47 h 106"/>
                <a:gd name="T18" fmla="*/ 28 w 56"/>
                <a:gd name="T19" fmla="*/ 61 h 106"/>
                <a:gd name="T20" fmla="*/ 36 w 56"/>
                <a:gd name="T21" fmla="*/ 43 h 106"/>
                <a:gd name="T22" fmla="*/ 55 w 56"/>
                <a:gd name="T23" fmla="*/ 80 h 106"/>
                <a:gd name="T24" fmla="*/ 43 w 56"/>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106">
                  <a:moveTo>
                    <a:pt x="43" y="106"/>
                  </a:moveTo>
                  <a:cubicBezTo>
                    <a:pt x="34" y="82"/>
                    <a:pt x="34" y="82"/>
                    <a:pt x="0" y="97"/>
                  </a:cubicBezTo>
                  <a:cubicBezTo>
                    <a:pt x="9" y="73"/>
                    <a:pt x="30" y="53"/>
                    <a:pt x="21" y="25"/>
                  </a:cubicBezTo>
                  <a:cubicBezTo>
                    <a:pt x="21" y="25"/>
                    <a:pt x="21" y="25"/>
                    <a:pt x="21" y="25"/>
                  </a:cubicBezTo>
                  <a:cubicBezTo>
                    <a:pt x="19" y="21"/>
                    <a:pt x="22" y="17"/>
                    <a:pt x="24" y="13"/>
                  </a:cubicBezTo>
                  <a:cubicBezTo>
                    <a:pt x="27" y="9"/>
                    <a:pt x="27" y="0"/>
                    <a:pt x="34" y="0"/>
                  </a:cubicBezTo>
                  <a:cubicBezTo>
                    <a:pt x="41" y="1"/>
                    <a:pt x="40" y="10"/>
                    <a:pt x="42" y="15"/>
                  </a:cubicBezTo>
                  <a:cubicBezTo>
                    <a:pt x="42" y="24"/>
                    <a:pt x="42" y="34"/>
                    <a:pt x="37" y="42"/>
                  </a:cubicBezTo>
                  <a:cubicBezTo>
                    <a:pt x="37" y="46"/>
                    <a:pt x="28" y="38"/>
                    <a:pt x="31" y="47"/>
                  </a:cubicBezTo>
                  <a:cubicBezTo>
                    <a:pt x="32" y="51"/>
                    <a:pt x="29" y="56"/>
                    <a:pt x="28" y="61"/>
                  </a:cubicBezTo>
                  <a:cubicBezTo>
                    <a:pt x="31" y="55"/>
                    <a:pt x="30" y="48"/>
                    <a:pt x="36" y="43"/>
                  </a:cubicBezTo>
                  <a:cubicBezTo>
                    <a:pt x="52" y="51"/>
                    <a:pt x="52" y="66"/>
                    <a:pt x="55" y="80"/>
                  </a:cubicBezTo>
                  <a:cubicBezTo>
                    <a:pt x="53" y="89"/>
                    <a:pt x="56" y="102"/>
                    <a:pt x="43" y="106"/>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9" name="Freeform 157">
              <a:extLst>
                <a:ext uri="{FF2B5EF4-FFF2-40B4-BE49-F238E27FC236}">
                  <a16:creationId xmlns:a16="http://schemas.microsoft.com/office/drawing/2014/main" id="{54BEA96B-F067-46C4-9644-C2319ECD333A}"/>
                </a:ext>
              </a:extLst>
            </p:cNvPr>
            <p:cNvSpPr>
              <a:spLocks/>
            </p:cNvSpPr>
            <p:nvPr/>
          </p:nvSpPr>
          <p:spPr bwMode="auto">
            <a:xfrm>
              <a:off x="9005590" y="3862908"/>
              <a:ext cx="159002" cy="144342"/>
            </a:xfrm>
            <a:custGeom>
              <a:avLst/>
              <a:gdLst>
                <a:gd name="T0" fmla="*/ 69 w 69"/>
                <a:gd name="T1" fmla="*/ 59 h 63"/>
                <a:gd name="T2" fmla="*/ 50 w 69"/>
                <a:gd name="T3" fmla="*/ 45 h 63"/>
                <a:gd name="T4" fmla="*/ 47 w 69"/>
                <a:gd name="T5" fmla="*/ 59 h 63"/>
                <a:gd name="T6" fmla="*/ 38 w 69"/>
                <a:gd name="T7" fmla="*/ 37 h 63"/>
                <a:gd name="T8" fmla="*/ 23 w 69"/>
                <a:gd name="T9" fmla="*/ 63 h 63"/>
                <a:gd name="T10" fmla="*/ 17 w 69"/>
                <a:gd name="T11" fmla="*/ 40 h 63"/>
                <a:gd name="T12" fmla="*/ 0 w 69"/>
                <a:gd name="T13" fmla="*/ 59 h 63"/>
                <a:gd name="T14" fmla="*/ 3 w 69"/>
                <a:gd name="T15" fmla="*/ 45 h 63"/>
                <a:gd name="T16" fmla="*/ 7 w 69"/>
                <a:gd name="T17" fmla="*/ 30 h 63"/>
                <a:gd name="T18" fmla="*/ 21 w 69"/>
                <a:gd name="T19" fmla="*/ 1 h 63"/>
                <a:gd name="T20" fmla="*/ 32 w 69"/>
                <a:gd name="T21" fmla="*/ 15 h 63"/>
                <a:gd name="T22" fmla="*/ 51 w 69"/>
                <a:gd name="T23" fmla="*/ 11 h 63"/>
                <a:gd name="T24" fmla="*/ 62 w 69"/>
                <a:gd name="T25" fmla="*/ 33 h 63"/>
                <a:gd name="T26" fmla="*/ 69 w 69"/>
                <a:gd name="T27" fmla="*/ 56 h 63"/>
                <a:gd name="T28" fmla="*/ 69 w 69"/>
                <a:gd name="T29"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63">
                  <a:moveTo>
                    <a:pt x="69" y="59"/>
                  </a:moveTo>
                  <a:cubicBezTo>
                    <a:pt x="58" y="60"/>
                    <a:pt x="62" y="42"/>
                    <a:pt x="50" y="45"/>
                  </a:cubicBezTo>
                  <a:cubicBezTo>
                    <a:pt x="46" y="49"/>
                    <a:pt x="51" y="55"/>
                    <a:pt x="47" y="59"/>
                  </a:cubicBezTo>
                  <a:cubicBezTo>
                    <a:pt x="39" y="54"/>
                    <a:pt x="49" y="37"/>
                    <a:pt x="38" y="37"/>
                  </a:cubicBezTo>
                  <a:cubicBezTo>
                    <a:pt x="29" y="38"/>
                    <a:pt x="30" y="54"/>
                    <a:pt x="23" y="63"/>
                  </a:cubicBezTo>
                  <a:cubicBezTo>
                    <a:pt x="18" y="56"/>
                    <a:pt x="25" y="46"/>
                    <a:pt x="17" y="40"/>
                  </a:cubicBezTo>
                  <a:cubicBezTo>
                    <a:pt x="8" y="43"/>
                    <a:pt x="11" y="57"/>
                    <a:pt x="0" y="59"/>
                  </a:cubicBezTo>
                  <a:cubicBezTo>
                    <a:pt x="1" y="54"/>
                    <a:pt x="2" y="49"/>
                    <a:pt x="3" y="45"/>
                  </a:cubicBezTo>
                  <a:cubicBezTo>
                    <a:pt x="3" y="39"/>
                    <a:pt x="4" y="34"/>
                    <a:pt x="7" y="30"/>
                  </a:cubicBezTo>
                  <a:cubicBezTo>
                    <a:pt x="12" y="20"/>
                    <a:pt x="17" y="10"/>
                    <a:pt x="21" y="1"/>
                  </a:cubicBezTo>
                  <a:cubicBezTo>
                    <a:pt x="31" y="0"/>
                    <a:pt x="27" y="11"/>
                    <a:pt x="32" y="15"/>
                  </a:cubicBezTo>
                  <a:cubicBezTo>
                    <a:pt x="39" y="15"/>
                    <a:pt x="43" y="1"/>
                    <a:pt x="51" y="11"/>
                  </a:cubicBezTo>
                  <a:cubicBezTo>
                    <a:pt x="55" y="18"/>
                    <a:pt x="62" y="24"/>
                    <a:pt x="62" y="33"/>
                  </a:cubicBezTo>
                  <a:cubicBezTo>
                    <a:pt x="64" y="41"/>
                    <a:pt x="69" y="47"/>
                    <a:pt x="69" y="56"/>
                  </a:cubicBezTo>
                  <a:cubicBezTo>
                    <a:pt x="69" y="57"/>
                    <a:pt x="69" y="58"/>
                    <a:pt x="69" y="59"/>
                  </a:cubicBezTo>
                  <a:close/>
                </a:path>
              </a:pathLst>
            </a:custGeom>
            <a:solidFill>
              <a:srgbClr val="004442"/>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0" name="Freeform 158">
              <a:extLst>
                <a:ext uri="{FF2B5EF4-FFF2-40B4-BE49-F238E27FC236}">
                  <a16:creationId xmlns:a16="http://schemas.microsoft.com/office/drawing/2014/main" id="{AC8C0071-782E-4130-9B76-6C67B5DC2E7A}"/>
                </a:ext>
              </a:extLst>
            </p:cNvPr>
            <p:cNvSpPr>
              <a:spLocks/>
            </p:cNvSpPr>
            <p:nvPr/>
          </p:nvSpPr>
          <p:spPr bwMode="auto">
            <a:xfrm>
              <a:off x="9107080" y="4154975"/>
              <a:ext cx="147725" cy="144342"/>
            </a:xfrm>
            <a:custGeom>
              <a:avLst/>
              <a:gdLst>
                <a:gd name="T0" fmla="*/ 14 w 64"/>
                <a:gd name="T1" fmla="*/ 39 h 63"/>
                <a:gd name="T2" fmla="*/ 36 w 64"/>
                <a:gd name="T3" fmla="*/ 34 h 63"/>
                <a:gd name="T4" fmla="*/ 54 w 64"/>
                <a:gd name="T5" fmla="*/ 3 h 63"/>
                <a:gd name="T6" fmla="*/ 60 w 64"/>
                <a:gd name="T7" fmla="*/ 5 h 63"/>
                <a:gd name="T8" fmla="*/ 63 w 64"/>
                <a:gd name="T9" fmla="*/ 16 h 63"/>
                <a:gd name="T10" fmla="*/ 51 w 64"/>
                <a:gd name="T11" fmla="*/ 35 h 63"/>
                <a:gd name="T12" fmla="*/ 50 w 64"/>
                <a:gd name="T13" fmla="*/ 38 h 63"/>
                <a:gd name="T14" fmla="*/ 41 w 64"/>
                <a:gd name="T15" fmla="*/ 58 h 63"/>
                <a:gd name="T16" fmla="*/ 32 w 64"/>
                <a:gd name="T17" fmla="*/ 61 h 63"/>
                <a:gd name="T18" fmla="*/ 28 w 64"/>
                <a:gd name="T19" fmla="*/ 60 h 63"/>
                <a:gd name="T20" fmla="*/ 14 w 64"/>
                <a:gd name="T21" fmla="*/ 54 h 63"/>
                <a:gd name="T22" fmla="*/ 10 w 64"/>
                <a:gd name="T23" fmla="*/ 53 h 63"/>
                <a:gd name="T24" fmla="*/ 3 w 64"/>
                <a:gd name="T25" fmla="*/ 42 h 63"/>
                <a:gd name="T26" fmla="*/ 6 w 64"/>
                <a:gd name="T27" fmla="*/ 39 h 63"/>
                <a:gd name="T28" fmla="*/ 14 w 64"/>
                <a:gd name="T29"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63">
                  <a:moveTo>
                    <a:pt x="14" y="39"/>
                  </a:moveTo>
                  <a:cubicBezTo>
                    <a:pt x="23" y="45"/>
                    <a:pt x="30" y="43"/>
                    <a:pt x="36" y="34"/>
                  </a:cubicBezTo>
                  <a:cubicBezTo>
                    <a:pt x="43" y="24"/>
                    <a:pt x="51" y="14"/>
                    <a:pt x="54" y="3"/>
                  </a:cubicBezTo>
                  <a:cubicBezTo>
                    <a:pt x="57" y="0"/>
                    <a:pt x="58" y="2"/>
                    <a:pt x="60" y="5"/>
                  </a:cubicBezTo>
                  <a:cubicBezTo>
                    <a:pt x="62" y="8"/>
                    <a:pt x="64" y="12"/>
                    <a:pt x="63" y="16"/>
                  </a:cubicBezTo>
                  <a:cubicBezTo>
                    <a:pt x="58" y="22"/>
                    <a:pt x="57" y="30"/>
                    <a:pt x="51" y="35"/>
                  </a:cubicBezTo>
                  <a:cubicBezTo>
                    <a:pt x="50" y="36"/>
                    <a:pt x="50" y="37"/>
                    <a:pt x="50" y="38"/>
                  </a:cubicBezTo>
                  <a:cubicBezTo>
                    <a:pt x="48" y="45"/>
                    <a:pt x="44" y="52"/>
                    <a:pt x="41" y="58"/>
                  </a:cubicBezTo>
                  <a:cubicBezTo>
                    <a:pt x="39" y="62"/>
                    <a:pt x="36" y="63"/>
                    <a:pt x="32" y="61"/>
                  </a:cubicBezTo>
                  <a:cubicBezTo>
                    <a:pt x="31" y="61"/>
                    <a:pt x="30" y="61"/>
                    <a:pt x="28" y="60"/>
                  </a:cubicBezTo>
                  <a:cubicBezTo>
                    <a:pt x="22" y="62"/>
                    <a:pt x="18" y="57"/>
                    <a:pt x="14" y="54"/>
                  </a:cubicBezTo>
                  <a:cubicBezTo>
                    <a:pt x="13" y="54"/>
                    <a:pt x="11" y="53"/>
                    <a:pt x="10" y="53"/>
                  </a:cubicBezTo>
                  <a:cubicBezTo>
                    <a:pt x="7" y="50"/>
                    <a:pt x="0" y="49"/>
                    <a:pt x="3" y="42"/>
                  </a:cubicBezTo>
                  <a:cubicBezTo>
                    <a:pt x="4" y="41"/>
                    <a:pt x="5" y="40"/>
                    <a:pt x="6" y="39"/>
                  </a:cubicBezTo>
                  <a:cubicBezTo>
                    <a:pt x="9" y="36"/>
                    <a:pt x="11" y="36"/>
                    <a:pt x="14" y="39"/>
                  </a:cubicBezTo>
                  <a:close/>
                </a:path>
              </a:pathLst>
            </a:custGeom>
            <a:solidFill>
              <a:srgbClr val="ECB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1" name="Freeform 159">
              <a:extLst>
                <a:ext uri="{FF2B5EF4-FFF2-40B4-BE49-F238E27FC236}">
                  <a16:creationId xmlns:a16="http://schemas.microsoft.com/office/drawing/2014/main" id="{A07E0813-2A55-43C1-AD69-94F705F4171B}"/>
                </a:ext>
              </a:extLst>
            </p:cNvPr>
            <p:cNvSpPr>
              <a:spLocks/>
            </p:cNvSpPr>
            <p:nvPr/>
          </p:nvSpPr>
          <p:spPr bwMode="auto">
            <a:xfrm>
              <a:off x="9272848" y="4074910"/>
              <a:ext cx="212002" cy="49617"/>
            </a:xfrm>
            <a:custGeom>
              <a:avLst/>
              <a:gdLst>
                <a:gd name="T0" fmla="*/ 46 w 92"/>
                <a:gd name="T1" fmla="*/ 22 h 22"/>
                <a:gd name="T2" fmla="*/ 12 w 92"/>
                <a:gd name="T3" fmla="*/ 22 h 22"/>
                <a:gd name="T4" fmla="*/ 0 w 92"/>
                <a:gd name="T5" fmla="*/ 12 h 22"/>
                <a:gd name="T6" fmla="*/ 12 w 92"/>
                <a:gd name="T7" fmla="*/ 0 h 22"/>
                <a:gd name="T8" fmla="*/ 81 w 92"/>
                <a:gd name="T9" fmla="*/ 0 h 22"/>
                <a:gd name="T10" fmla="*/ 92 w 92"/>
                <a:gd name="T11" fmla="*/ 10 h 22"/>
                <a:gd name="T12" fmla="*/ 81 w 92"/>
                <a:gd name="T13" fmla="*/ 22 h 22"/>
                <a:gd name="T14" fmla="*/ 46 w 9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22">
                  <a:moveTo>
                    <a:pt x="46" y="22"/>
                  </a:moveTo>
                  <a:cubicBezTo>
                    <a:pt x="35" y="22"/>
                    <a:pt x="23" y="22"/>
                    <a:pt x="12" y="22"/>
                  </a:cubicBezTo>
                  <a:cubicBezTo>
                    <a:pt x="4" y="22"/>
                    <a:pt x="0" y="20"/>
                    <a:pt x="0" y="12"/>
                  </a:cubicBezTo>
                  <a:cubicBezTo>
                    <a:pt x="0" y="4"/>
                    <a:pt x="3" y="0"/>
                    <a:pt x="12" y="0"/>
                  </a:cubicBezTo>
                  <a:cubicBezTo>
                    <a:pt x="35" y="0"/>
                    <a:pt x="58" y="0"/>
                    <a:pt x="81" y="0"/>
                  </a:cubicBezTo>
                  <a:cubicBezTo>
                    <a:pt x="88" y="0"/>
                    <a:pt x="92" y="2"/>
                    <a:pt x="92" y="10"/>
                  </a:cubicBezTo>
                  <a:cubicBezTo>
                    <a:pt x="92" y="18"/>
                    <a:pt x="90" y="22"/>
                    <a:pt x="81" y="22"/>
                  </a:cubicBezTo>
                  <a:cubicBezTo>
                    <a:pt x="69" y="22"/>
                    <a:pt x="58" y="22"/>
                    <a:pt x="46" y="22"/>
                  </a:cubicBezTo>
                  <a:close/>
                </a:path>
              </a:pathLst>
            </a:custGeom>
            <a:solidFill>
              <a:srgbClr val="986F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2" name="Freeform 160">
              <a:extLst>
                <a:ext uri="{FF2B5EF4-FFF2-40B4-BE49-F238E27FC236}">
                  <a16:creationId xmlns:a16="http://schemas.microsoft.com/office/drawing/2014/main" id="{64CE5E9B-43D0-43DB-B361-871F979D447A}"/>
                </a:ext>
              </a:extLst>
            </p:cNvPr>
            <p:cNvSpPr>
              <a:spLocks/>
            </p:cNvSpPr>
            <p:nvPr/>
          </p:nvSpPr>
          <p:spPr bwMode="auto">
            <a:xfrm>
              <a:off x="9526574" y="4048974"/>
              <a:ext cx="40596" cy="243577"/>
            </a:xfrm>
            <a:custGeom>
              <a:avLst/>
              <a:gdLst>
                <a:gd name="T0" fmla="*/ 18 w 18"/>
                <a:gd name="T1" fmla="*/ 106 h 106"/>
                <a:gd name="T2" fmla="*/ 4 w 18"/>
                <a:gd name="T3" fmla="*/ 36 h 106"/>
                <a:gd name="T4" fmla="*/ 0 w 18"/>
                <a:gd name="T5" fmla="*/ 26 h 106"/>
                <a:gd name="T6" fmla="*/ 0 w 18"/>
                <a:gd name="T7" fmla="*/ 0 h 106"/>
                <a:gd name="T8" fmla="*/ 18 w 18"/>
                <a:gd name="T9" fmla="*/ 106 h 106"/>
              </a:gdLst>
              <a:ahLst/>
              <a:cxnLst>
                <a:cxn ang="0">
                  <a:pos x="T0" y="T1"/>
                </a:cxn>
                <a:cxn ang="0">
                  <a:pos x="T2" y="T3"/>
                </a:cxn>
                <a:cxn ang="0">
                  <a:pos x="T4" y="T5"/>
                </a:cxn>
                <a:cxn ang="0">
                  <a:pos x="T6" y="T7"/>
                </a:cxn>
                <a:cxn ang="0">
                  <a:pos x="T8" y="T9"/>
                </a:cxn>
              </a:cxnLst>
              <a:rect l="0" t="0" r="r" b="b"/>
              <a:pathLst>
                <a:path w="18" h="106">
                  <a:moveTo>
                    <a:pt x="18" y="106"/>
                  </a:moveTo>
                  <a:cubicBezTo>
                    <a:pt x="10" y="83"/>
                    <a:pt x="8" y="59"/>
                    <a:pt x="4" y="36"/>
                  </a:cubicBezTo>
                  <a:cubicBezTo>
                    <a:pt x="3" y="32"/>
                    <a:pt x="4" y="28"/>
                    <a:pt x="0" y="26"/>
                  </a:cubicBezTo>
                  <a:cubicBezTo>
                    <a:pt x="0" y="17"/>
                    <a:pt x="0" y="9"/>
                    <a:pt x="0" y="0"/>
                  </a:cubicBezTo>
                  <a:cubicBezTo>
                    <a:pt x="8" y="35"/>
                    <a:pt x="18" y="70"/>
                    <a:pt x="18" y="106"/>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3" name="Freeform 161">
              <a:extLst>
                <a:ext uri="{FF2B5EF4-FFF2-40B4-BE49-F238E27FC236}">
                  <a16:creationId xmlns:a16="http://schemas.microsoft.com/office/drawing/2014/main" id="{568ECEE6-1BBF-4DF3-9183-6AC41EB56CE8}"/>
                </a:ext>
              </a:extLst>
            </p:cNvPr>
            <p:cNvSpPr>
              <a:spLocks/>
            </p:cNvSpPr>
            <p:nvPr/>
          </p:nvSpPr>
          <p:spPr bwMode="auto">
            <a:xfrm>
              <a:off x="9228869" y="5220623"/>
              <a:ext cx="81192" cy="68788"/>
            </a:xfrm>
            <a:custGeom>
              <a:avLst/>
              <a:gdLst>
                <a:gd name="T0" fmla="*/ 1 w 35"/>
                <a:gd name="T1" fmla="*/ 0 h 30"/>
                <a:gd name="T2" fmla="*/ 35 w 35"/>
                <a:gd name="T3" fmla="*/ 20 h 30"/>
                <a:gd name="T4" fmla="*/ 17 w 35"/>
                <a:gd name="T5" fmla="*/ 30 h 30"/>
                <a:gd name="T6" fmla="*/ 8 w 35"/>
                <a:gd name="T7" fmla="*/ 24 h 30"/>
                <a:gd name="T8" fmla="*/ 6 w 35"/>
                <a:gd name="T9" fmla="*/ 17 h 30"/>
                <a:gd name="T10" fmla="*/ 1 w 35"/>
                <a:gd name="T11" fmla="*/ 2 h 30"/>
                <a:gd name="T12" fmla="*/ 1 w 35"/>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1" y="0"/>
                  </a:moveTo>
                  <a:cubicBezTo>
                    <a:pt x="15" y="3"/>
                    <a:pt x="23" y="15"/>
                    <a:pt x="35" y="20"/>
                  </a:cubicBezTo>
                  <a:cubicBezTo>
                    <a:pt x="31" y="27"/>
                    <a:pt x="24" y="29"/>
                    <a:pt x="17" y="30"/>
                  </a:cubicBezTo>
                  <a:cubicBezTo>
                    <a:pt x="13" y="30"/>
                    <a:pt x="10" y="27"/>
                    <a:pt x="8" y="24"/>
                  </a:cubicBezTo>
                  <a:cubicBezTo>
                    <a:pt x="7" y="22"/>
                    <a:pt x="7" y="20"/>
                    <a:pt x="6" y="17"/>
                  </a:cubicBezTo>
                  <a:cubicBezTo>
                    <a:pt x="3" y="13"/>
                    <a:pt x="0" y="8"/>
                    <a:pt x="1" y="2"/>
                  </a:cubicBezTo>
                  <a:cubicBezTo>
                    <a:pt x="1" y="1"/>
                    <a:pt x="1" y="0"/>
                    <a:pt x="1" y="0"/>
                  </a:cubicBezTo>
                  <a:close/>
                </a:path>
              </a:pathLst>
            </a:custGeom>
            <a:solidFill>
              <a:srgbClr val="CCDE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4" name="Freeform 162">
              <a:extLst>
                <a:ext uri="{FF2B5EF4-FFF2-40B4-BE49-F238E27FC236}">
                  <a16:creationId xmlns:a16="http://schemas.microsoft.com/office/drawing/2014/main" id="{07645851-2070-409F-997E-6448299D1F8F}"/>
                </a:ext>
              </a:extLst>
            </p:cNvPr>
            <p:cNvSpPr>
              <a:spLocks/>
            </p:cNvSpPr>
            <p:nvPr/>
          </p:nvSpPr>
          <p:spPr bwMode="auto">
            <a:xfrm>
              <a:off x="9162337" y="4015144"/>
              <a:ext cx="84576" cy="155618"/>
            </a:xfrm>
            <a:custGeom>
              <a:avLst/>
              <a:gdLst>
                <a:gd name="T0" fmla="*/ 35 w 37"/>
                <a:gd name="T1" fmla="*/ 66 h 68"/>
                <a:gd name="T2" fmla="*/ 30 w 37"/>
                <a:gd name="T3" fmla="*/ 64 h 68"/>
                <a:gd name="T4" fmla="*/ 9 w 37"/>
                <a:gd name="T5" fmla="*/ 16 h 68"/>
                <a:gd name="T6" fmla="*/ 4 w 37"/>
                <a:gd name="T7" fmla="*/ 0 h 68"/>
                <a:gd name="T8" fmla="*/ 37 w 37"/>
                <a:gd name="T9" fmla="*/ 66 h 68"/>
                <a:gd name="T10" fmla="*/ 35 w 37"/>
                <a:gd name="T11" fmla="*/ 66 h 68"/>
              </a:gdLst>
              <a:ahLst/>
              <a:cxnLst>
                <a:cxn ang="0">
                  <a:pos x="T0" y="T1"/>
                </a:cxn>
                <a:cxn ang="0">
                  <a:pos x="T2" y="T3"/>
                </a:cxn>
                <a:cxn ang="0">
                  <a:pos x="T4" y="T5"/>
                </a:cxn>
                <a:cxn ang="0">
                  <a:pos x="T6" y="T7"/>
                </a:cxn>
                <a:cxn ang="0">
                  <a:pos x="T8" y="T9"/>
                </a:cxn>
                <a:cxn ang="0">
                  <a:pos x="T10" y="T11"/>
                </a:cxn>
              </a:cxnLst>
              <a:rect l="0" t="0" r="r" b="b"/>
              <a:pathLst>
                <a:path w="37" h="68">
                  <a:moveTo>
                    <a:pt x="35" y="66"/>
                  </a:moveTo>
                  <a:cubicBezTo>
                    <a:pt x="33" y="65"/>
                    <a:pt x="32" y="64"/>
                    <a:pt x="30" y="64"/>
                  </a:cubicBezTo>
                  <a:cubicBezTo>
                    <a:pt x="26" y="46"/>
                    <a:pt x="15" y="32"/>
                    <a:pt x="9" y="16"/>
                  </a:cubicBezTo>
                  <a:cubicBezTo>
                    <a:pt x="7" y="11"/>
                    <a:pt x="0" y="7"/>
                    <a:pt x="4" y="0"/>
                  </a:cubicBezTo>
                  <a:cubicBezTo>
                    <a:pt x="17" y="21"/>
                    <a:pt x="29" y="43"/>
                    <a:pt x="37" y="66"/>
                  </a:cubicBezTo>
                  <a:cubicBezTo>
                    <a:pt x="36" y="68"/>
                    <a:pt x="35" y="68"/>
                    <a:pt x="35" y="66"/>
                  </a:cubicBezTo>
                  <a:close/>
                </a:path>
              </a:pathLst>
            </a:custGeom>
            <a:solidFill>
              <a:srgbClr val="004442"/>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5" name="Freeform 163">
              <a:extLst>
                <a:ext uri="{FF2B5EF4-FFF2-40B4-BE49-F238E27FC236}">
                  <a16:creationId xmlns:a16="http://schemas.microsoft.com/office/drawing/2014/main" id="{DB690B49-5250-4F9F-891E-395E23190B73}"/>
                </a:ext>
              </a:extLst>
            </p:cNvPr>
            <p:cNvSpPr>
              <a:spLocks/>
            </p:cNvSpPr>
            <p:nvPr/>
          </p:nvSpPr>
          <p:spPr bwMode="auto">
            <a:xfrm>
              <a:off x="9281870" y="5032302"/>
              <a:ext cx="71044" cy="100363"/>
            </a:xfrm>
            <a:custGeom>
              <a:avLst/>
              <a:gdLst>
                <a:gd name="T0" fmla="*/ 29 w 31"/>
                <a:gd name="T1" fmla="*/ 4 h 44"/>
                <a:gd name="T2" fmla="*/ 0 w 31"/>
                <a:gd name="T3" fmla="*/ 44 h 44"/>
                <a:gd name="T4" fmla="*/ 29 w 31"/>
                <a:gd name="T5" fmla="*/ 0 h 44"/>
                <a:gd name="T6" fmla="*/ 30 w 31"/>
                <a:gd name="T7" fmla="*/ 3 h 44"/>
                <a:gd name="T8" fmla="*/ 29 w 31"/>
                <a:gd name="T9" fmla="*/ 4 h 44"/>
              </a:gdLst>
              <a:ahLst/>
              <a:cxnLst>
                <a:cxn ang="0">
                  <a:pos x="T0" y="T1"/>
                </a:cxn>
                <a:cxn ang="0">
                  <a:pos x="T2" y="T3"/>
                </a:cxn>
                <a:cxn ang="0">
                  <a:pos x="T4" y="T5"/>
                </a:cxn>
                <a:cxn ang="0">
                  <a:pos x="T6" y="T7"/>
                </a:cxn>
                <a:cxn ang="0">
                  <a:pos x="T8" y="T9"/>
                </a:cxn>
              </a:cxnLst>
              <a:rect l="0" t="0" r="r" b="b"/>
              <a:pathLst>
                <a:path w="31" h="44">
                  <a:moveTo>
                    <a:pt x="29" y="4"/>
                  </a:moveTo>
                  <a:cubicBezTo>
                    <a:pt x="22" y="19"/>
                    <a:pt x="19" y="37"/>
                    <a:pt x="0" y="44"/>
                  </a:cubicBezTo>
                  <a:cubicBezTo>
                    <a:pt x="10" y="29"/>
                    <a:pt x="19" y="15"/>
                    <a:pt x="29" y="0"/>
                  </a:cubicBezTo>
                  <a:cubicBezTo>
                    <a:pt x="30" y="1"/>
                    <a:pt x="31" y="2"/>
                    <a:pt x="30" y="3"/>
                  </a:cubicBezTo>
                  <a:cubicBezTo>
                    <a:pt x="30" y="4"/>
                    <a:pt x="30" y="4"/>
                    <a:pt x="29" y="4"/>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6" name="Freeform 164">
              <a:extLst>
                <a:ext uri="{FF2B5EF4-FFF2-40B4-BE49-F238E27FC236}">
                  <a16:creationId xmlns:a16="http://schemas.microsoft.com/office/drawing/2014/main" id="{A6896163-8328-4129-8350-3D6EF4974190}"/>
                </a:ext>
              </a:extLst>
            </p:cNvPr>
            <p:cNvSpPr>
              <a:spLocks/>
            </p:cNvSpPr>
            <p:nvPr/>
          </p:nvSpPr>
          <p:spPr bwMode="auto">
            <a:xfrm>
              <a:off x="9458913" y="4763917"/>
              <a:ext cx="46235" cy="84576"/>
            </a:xfrm>
            <a:custGeom>
              <a:avLst/>
              <a:gdLst>
                <a:gd name="T0" fmla="*/ 4 w 20"/>
                <a:gd name="T1" fmla="*/ 26 h 37"/>
                <a:gd name="T2" fmla="*/ 14 w 20"/>
                <a:gd name="T3" fmla="*/ 0 h 37"/>
                <a:gd name="T4" fmla="*/ 18 w 20"/>
                <a:gd name="T5" fmla="*/ 4 h 37"/>
                <a:gd name="T6" fmla="*/ 0 w 20"/>
                <a:gd name="T7" fmla="*/ 37 h 37"/>
                <a:gd name="T8" fmla="*/ 4 w 20"/>
                <a:gd name="T9" fmla="*/ 26 h 37"/>
              </a:gdLst>
              <a:ahLst/>
              <a:cxnLst>
                <a:cxn ang="0">
                  <a:pos x="T0" y="T1"/>
                </a:cxn>
                <a:cxn ang="0">
                  <a:pos x="T2" y="T3"/>
                </a:cxn>
                <a:cxn ang="0">
                  <a:pos x="T4" y="T5"/>
                </a:cxn>
                <a:cxn ang="0">
                  <a:pos x="T6" y="T7"/>
                </a:cxn>
                <a:cxn ang="0">
                  <a:pos x="T8" y="T9"/>
                </a:cxn>
              </a:cxnLst>
              <a:rect l="0" t="0" r="r" b="b"/>
              <a:pathLst>
                <a:path w="20" h="37">
                  <a:moveTo>
                    <a:pt x="4" y="26"/>
                  </a:moveTo>
                  <a:cubicBezTo>
                    <a:pt x="13" y="20"/>
                    <a:pt x="8" y="8"/>
                    <a:pt x="14" y="0"/>
                  </a:cubicBezTo>
                  <a:cubicBezTo>
                    <a:pt x="16" y="0"/>
                    <a:pt x="17" y="2"/>
                    <a:pt x="18" y="4"/>
                  </a:cubicBezTo>
                  <a:cubicBezTo>
                    <a:pt x="20" y="19"/>
                    <a:pt x="12" y="29"/>
                    <a:pt x="0" y="37"/>
                  </a:cubicBezTo>
                  <a:cubicBezTo>
                    <a:pt x="1" y="33"/>
                    <a:pt x="2" y="29"/>
                    <a:pt x="4" y="26"/>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7" name="Freeform 165">
              <a:extLst>
                <a:ext uri="{FF2B5EF4-FFF2-40B4-BE49-F238E27FC236}">
                  <a16:creationId xmlns:a16="http://schemas.microsoft.com/office/drawing/2014/main" id="{60D3E90B-A3BB-4B43-BE37-3665A844701C}"/>
                </a:ext>
              </a:extLst>
            </p:cNvPr>
            <p:cNvSpPr>
              <a:spLocks/>
            </p:cNvSpPr>
            <p:nvPr/>
          </p:nvSpPr>
          <p:spPr bwMode="auto">
            <a:xfrm>
              <a:off x="9131889" y="3929441"/>
              <a:ext cx="59767" cy="62022"/>
            </a:xfrm>
            <a:custGeom>
              <a:avLst/>
              <a:gdLst>
                <a:gd name="T0" fmla="*/ 14 w 26"/>
                <a:gd name="T1" fmla="*/ 27 h 27"/>
                <a:gd name="T2" fmla="*/ 7 w 26"/>
                <a:gd name="T3" fmla="*/ 4 h 27"/>
                <a:gd name="T4" fmla="*/ 26 w 26"/>
                <a:gd name="T5" fmla="*/ 16 h 27"/>
                <a:gd name="T6" fmla="*/ 14 w 26"/>
                <a:gd name="T7" fmla="*/ 27 h 27"/>
              </a:gdLst>
              <a:ahLst/>
              <a:cxnLst>
                <a:cxn ang="0">
                  <a:pos x="T0" y="T1"/>
                </a:cxn>
                <a:cxn ang="0">
                  <a:pos x="T2" y="T3"/>
                </a:cxn>
                <a:cxn ang="0">
                  <a:pos x="T4" y="T5"/>
                </a:cxn>
                <a:cxn ang="0">
                  <a:pos x="T6" y="T7"/>
                </a:cxn>
              </a:cxnLst>
              <a:rect l="0" t="0" r="r" b="b"/>
              <a:pathLst>
                <a:path w="26" h="27">
                  <a:moveTo>
                    <a:pt x="14" y="27"/>
                  </a:moveTo>
                  <a:cubicBezTo>
                    <a:pt x="11" y="19"/>
                    <a:pt x="0" y="15"/>
                    <a:pt x="7" y="4"/>
                  </a:cubicBezTo>
                  <a:cubicBezTo>
                    <a:pt x="19" y="0"/>
                    <a:pt x="17" y="16"/>
                    <a:pt x="26" y="16"/>
                  </a:cubicBezTo>
                  <a:cubicBezTo>
                    <a:pt x="22" y="20"/>
                    <a:pt x="18" y="23"/>
                    <a:pt x="14" y="27"/>
                  </a:cubicBezTo>
                  <a:close/>
                </a:path>
              </a:pathLst>
            </a:custGeom>
            <a:solidFill>
              <a:srgbClr val="C3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8" name="Freeform 166">
              <a:extLst>
                <a:ext uri="{FF2B5EF4-FFF2-40B4-BE49-F238E27FC236}">
                  <a16:creationId xmlns:a16="http://schemas.microsoft.com/office/drawing/2014/main" id="{EB7831C4-3467-4F96-BB5C-B7D14E4519DE}"/>
                </a:ext>
              </a:extLst>
            </p:cNvPr>
            <p:cNvSpPr>
              <a:spLocks/>
            </p:cNvSpPr>
            <p:nvPr/>
          </p:nvSpPr>
          <p:spPr bwMode="auto">
            <a:xfrm>
              <a:off x="9449892" y="5249942"/>
              <a:ext cx="57512" cy="76682"/>
            </a:xfrm>
            <a:custGeom>
              <a:avLst/>
              <a:gdLst>
                <a:gd name="T0" fmla="*/ 0 w 25"/>
                <a:gd name="T1" fmla="*/ 33 h 33"/>
                <a:gd name="T2" fmla="*/ 15 w 25"/>
                <a:gd name="T3" fmla="*/ 8 h 33"/>
                <a:gd name="T4" fmla="*/ 22 w 25"/>
                <a:gd name="T5" fmla="*/ 0 h 33"/>
                <a:gd name="T6" fmla="*/ 22 w 25"/>
                <a:gd name="T7" fmla="*/ 1 h 33"/>
                <a:gd name="T8" fmla="*/ 0 w 25"/>
                <a:gd name="T9" fmla="*/ 33 h 33"/>
              </a:gdLst>
              <a:ahLst/>
              <a:cxnLst>
                <a:cxn ang="0">
                  <a:pos x="T0" y="T1"/>
                </a:cxn>
                <a:cxn ang="0">
                  <a:pos x="T2" y="T3"/>
                </a:cxn>
                <a:cxn ang="0">
                  <a:pos x="T4" y="T5"/>
                </a:cxn>
                <a:cxn ang="0">
                  <a:pos x="T6" y="T7"/>
                </a:cxn>
                <a:cxn ang="0">
                  <a:pos x="T8" y="T9"/>
                </a:cxn>
              </a:cxnLst>
              <a:rect l="0" t="0" r="r" b="b"/>
              <a:pathLst>
                <a:path w="25" h="33">
                  <a:moveTo>
                    <a:pt x="0" y="33"/>
                  </a:moveTo>
                  <a:cubicBezTo>
                    <a:pt x="5" y="25"/>
                    <a:pt x="10" y="16"/>
                    <a:pt x="15" y="8"/>
                  </a:cubicBezTo>
                  <a:cubicBezTo>
                    <a:pt x="17" y="5"/>
                    <a:pt x="20" y="3"/>
                    <a:pt x="22" y="0"/>
                  </a:cubicBezTo>
                  <a:cubicBezTo>
                    <a:pt x="22" y="0"/>
                    <a:pt x="22" y="1"/>
                    <a:pt x="22" y="1"/>
                  </a:cubicBezTo>
                  <a:cubicBezTo>
                    <a:pt x="25" y="19"/>
                    <a:pt x="16" y="32"/>
                    <a:pt x="0" y="33"/>
                  </a:cubicBezTo>
                  <a:close/>
                </a:path>
              </a:pathLst>
            </a:custGeom>
            <a:solidFill>
              <a:srgbClr val="05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9" name="Freeform 167">
              <a:extLst>
                <a:ext uri="{FF2B5EF4-FFF2-40B4-BE49-F238E27FC236}">
                  <a16:creationId xmlns:a16="http://schemas.microsoft.com/office/drawing/2014/main" id="{75B80E41-8853-429B-A64C-79EC45886684}"/>
                </a:ext>
              </a:extLst>
            </p:cNvPr>
            <p:cNvSpPr>
              <a:spLocks/>
            </p:cNvSpPr>
            <p:nvPr/>
          </p:nvSpPr>
          <p:spPr bwMode="auto">
            <a:xfrm>
              <a:off x="9401403" y="4873300"/>
              <a:ext cx="46235" cy="71044"/>
            </a:xfrm>
            <a:custGeom>
              <a:avLst/>
              <a:gdLst>
                <a:gd name="T0" fmla="*/ 17 w 20"/>
                <a:gd name="T1" fmla="*/ 0 h 31"/>
                <a:gd name="T2" fmla="*/ 3 w 20"/>
                <a:gd name="T3" fmla="*/ 29 h 31"/>
                <a:gd name="T4" fmla="*/ 0 w 20"/>
                <a:gd name="T5" fmla="*/ 29 h 31"/>
                <a:gd name="T6" fmla="*/ 17 w 20"/>
                <a:gd name="T7" fmla="*/ 0 h 31"/>
              </a:gdLst>
              <a:ahLst/>
              <a:cxnLst>
                <a:cxn ang="0">
                  <a:pos x="T0" y="T1"/>
                </a:cxn>
                <a:cxn ang="0">
                  <a:pos x="T2" y="T3"/>
                </a:cxn>
                <a:cxn ang="0">
                  <a:pos x="T4" y="T5"/>
                </a:cxn>
                <a:cxn ang="0">
                  <a:pos x="T6" y="T7"/>
                </a:cxn>
              </a:cxnLst>
              <a:rect l="0" t="0" r="r" b="b"/>
              <a:pathLst>
                <a:path w="20" h="31">
                  <a:moveTo>
                    <a:pt x="17" y="0"/>
                  </a:moveTo>
                  <a:cubicBezTo>
                    <a:pt x="20" y="13"/>
                    <a:pt x="11" y="21"/>
                    <a:pt x="3" y="29"/>
                  </a:cubicBezTo>
                  <a:cubicBezTo>
                    <a:pt x="2" y="31"/>
                    <a:pt x="1" y="31"/>
                    <a:pt x="0" y="29"/>
                  </a:cubicBezTo>
                  <a:cubicBezTo>
                    <a:pt x="6" y="19"/>
                    <a:pt x="11" y="9"/>
                    <a:pt x="17"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0" name="Freeform 168">
              <a:extLst>
                <a:ext uri="{FF2B5EF4-FFF2-40B4-BE49-F238E27FC236}">
                  <a16:creationId xmlns:a16="http://schemas.microsoft.com/office/drawing/2014/main" id="{1159779E-C4D5-44EF-80BF-48DDC9E3B96C}"/>
                </a:ext>
              </a:extLst>
            </p:cNvPr>
            <p:cNvSpPr>
              <a:spLocks/>
            </p:cNvSpPr>
            <p:nvPr/>
          </p:nvSpPr>
          <p:spPr bwMode="auto">
            <a:xfrm>
              <a:off x="9348402" y="4974790"/>
              <a:ext cx="43979" cy="66533"/>
            </a:xfrm>
            <a:custGeom>
              <a:avLst/>
              <a:gdLst>
                <a:gd name="T0" fmla="*/ 0 w 19"/>
                <a:gd name="T1" fmla="*/ 29 h 29"/>
                <a:gd name="T2" fmla="*/ 0 w 19"/>
                <a:gd name="T3" fmla="*/ 25 h 29"/>
                <a:gd name="T4" fmla="*/ 15 w 19"/>
                <a:gd name="T5" fmla="*/ 0 h 29"/>
                <a:gd name="T6" fmla="*/ 19 w 19"/>
                <a:gd name="T7" fmla="*/ 3 h 29"/>
                <a:gd name="T8" fmla="*/ 0 w 19"/>
                <a:gd name="T9" fmla="*/ 29 h 29"/>
              </a:gdLst>
              <a:ahLst/>
              <a:cxnLst>
                <a:cxn ang="0">
                  <a:pos x="T0" y="T1"/>
                </a:cxn>
                <a:cxn ang="0">
                  <a:pos x="T2" y="T3"/>
                </a:cxn>
                <a:cxn ang="0">
                  <a:pos x="T4" y="T5"/>
                </a:cxn>
                <a:cxn ang="0">
                  <a:pos x="T6" y="T7"/>
                </a:cxn>
                <a:cxn ang="0">
                  <a:pos x="T8" y="T9"/>
                </a:cxn>
              </a:cxnLst>
              <a:rect l="0" t="0" r="r" b="b"/>
              <a:pathLst>
                <a:path w="19" h="29">
                  <a:moveTo>
                    <a:pt x="0" y="29"/>
                  </a:moveTo>
                  <a:cubicBezTo>
                    <a:pt x="0" y="28"/>
                    <a:pt x="0" y="26"/>
                    <a:pt x="0" y="25"/>
                  </a:cubicBezTo>
                  <a:cubicBezTo>
                    <a:pt x="3" y="15"/>
                    <a:pt x="9" y="8"/>
                    <a:pt x="15" y="0"/>
                  </a:cubicBezTo>
                  <a:cubicBezTo>
                    <a:pt x="17" y="0"/>
                    <a:pt x="18" y="2"/>
                    <a:pt x="19" y="3"/>
                  </a:cubicBezTo>
                  <a:cubicBezTo>
                    <a:pt x="11" y="11"/>
                    <a:pt x="10" y="23"/>
                    <a:pt x="0" y="29"/>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1" name="Freeform 170">
              <a:extLst>
                <a:ext uri="{FF2B5EF4-FFF2-40B4-BE49-F238E27FC236}">
                  <a16:creationId xmlns:a16="http://schemas.microsoft.com/office/drawing/2014/main" id="{149BF699-4A27-42B4-B6DA-C661F3C229DA}"/>
                </a:ext>
              </a:extLst>
            </p:cNvPr>
            <p:cNvSpPr>
              <a:spLocks/>
            </p:cNvSpPr>
            <p:nvPr/>
          </p:nvSpPr>
          <p:spPr bwMode="auto">
            <a:xfrm>
              <a:off x="9383360" y="4939833"/>
              <a:ext cx="24809" cy="41724"/>
            </a:xfrm>
            <a:custGeom>
              <a:avLst/>
              <a:gdLst>
                <a:gd name="T0" fmla="*/ 4 w 11"/>
                <a:gd name="T1" fmla="*/ 18 h 18"/>
                <a:gd name="T2" fmla="*/ 0 w 11"/>
                <a:gd name="T3" fmla="*/ 15 h 18"/>
                <a:gd name="T4" fmla="*/ 8 w 11"/>
                <a:gd name="T5" fmla="*/ 0 h 18"/>
                <a:gd name="T6" fmla="*/ 11 w 11"/>
                <a:gd name="T7" fmla="*/ 0 h 18"/>
                <a:gd name="T8" fmla="*/ 4 w 11"/>
                <a:gd name="T9" fmla="*/ 18 h 18"/>
              </a:gdLst>
              <a:ahLst/>
              <a:cxnLst>
                <a:cxn ang="0">
                  <a:pos x="T0" y="T1"/>
                </a:cxn>
                <a:cxn ang="0">
                  <a:pos x="T2" y="T3"/>
                </a:cxn>
                <a:cxn ang="0">
                  <a:pos x="T4" y="T5"/>
                </a:cxn>
                <a:cxn ang="0">
                  <a:pos x="T6" y="T7"/>
                </a:cxn>
                <a:cxn ang="0">
                  <a:pos x="T8" y="T9"/>
                </a:cxn>
              </a:cxnLst>
              <a:rect l="0" t="0" r="r" b="b"/>
              <a:pathLst>
                <a:path w="11" h="18">
                  <a:moveTo>
                    <a:pt x="4" y="18"/>
                  </a:moveTo>
                  <a:cubicBezTo>
                    <a:pt x="2" y="17"/>
                    <a:pt x="1" y="16"/>
                    <a:pt x="0" y="15"/>
                  </a:cubicBezTo>
                  <a:cubicBezTo>
                    <a:pt x="3" y="10"/>
                    <a:pt x="5" y="5"/>
                    <a:pt x="8" y="0"/>
                  </a:cubicBezTo>
                  <a:cubicBezTo>
                    <a:pt x="9" y="0"/>
                    <a:pt x="10" y="0"/>
                    <a:pt x="11" y="0"/>
                  </a:cubicBezTo>
                  <a:cubicBezTo>
                    <a:pt x="9" y="6"/>
                    <a:pt x="6" y="12"/>
                    <a:pt x="4" y="18"/>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2" name="Freeform 171">
              <a:extLst>
                <a:ext uri="{FF2B5EF4-FFF2-40B4-BE49-F238E27FC236}">
                  <a16:creationId xmlns:a16="http://schemas.microsoft.com/office/drawing/2014/main" id="{AC5A45BD-2604-448B-9D07-2F63AEF95CC5}"/>
                </a:ext>
              </a:extLst>
            </p:cNvPr>
            <p:cNvSpPr>
              <a:spLocks/>
            </p:cNvSpPr>
            <p:nvPr/>
          </p:nvSpPr>
          <p:spPr bwMode="auto">
            <a:xfrm>
              <a:off x="9240145" y="5167622"/>
              <a:ext cx="28192" cy="32703"/>
            </a:xfrm>
            <a:custGeom>
              <a:avLst/>
              <a:gdLst>
                <a:gd name="T0" fmla="*/ 7 w 12"/>
                <a:gd name="T1" fmla="*/ 0 h 14"/>
                <a:gd name="T2" fmla="*/ 0 w 12"/>
                <a:gd name="T3" fmla="*/ 14 h 14"/>
                <a:gd name="T4" fmla="*/ 7 w 12"/>
                <a:gd name="T5" fmla="*/ 0 h 14"/>
              </a:gdLst>
              <a:ahLst/>
              <a:cxnLst>
                <a:cxn ang="0">
                  <a:pos x="T0" y="T1"/>
                </a:cxn>
                <a:cxn ang="0">
                  <a:pos x="T2" y="T3"/>
                </a:cxn>
                <a:cxn ang="0">
                  <a:pos x="T4" y="T5"/>
                </a:cxn>
              </a:cxnLst>
              <a:rect l="0" t="0" r="r" b="b"/>
              <a:pathLst>
                <a:path w="12" h="14">
                  <a:moveTo>
                    <a:pt x="7" y="0"/>
                  </a:moveTo>
                  <a:cubicBezTo>
                    <a:pt x="12" y="9"/>
                    <a:pt x="9" y="13"/>
                    <a:pt x="0" y="14"/>
                  </a:cubicBezTo>
                  <a:cubicBezTo>
                    <a:pt x="2" y="10"/>
                    <a:pt x="5" y="5"/>
                    <a:pt x="7" y="0"/>
                  </a:cubicBezTo>
                  <a:close/>
                </a:path>
              </a:pathLst>
            </a:custGeom>
            <a:solidFill>
              <a:srgbClr val="0404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3" name="Freeform 173">
              <a:extLst>
                <a:ext uri="{FF2B5EF4-FFF2-40B4-BE49-F238E27FC236}">
                  <a16:creationId xmlns:a16="http://schemas.microsoft.com/office/drawing/2014/main" id="{80CCC4A9-1D4A-48AE-A2D3-7770D43D058A}"/>
                </a:ext>
              </a:extLst>
            </p:cNvPr>
            <p:cNvSpPr>
              <a:spLocks/>
            </p:cNvSpPr>
            <p:nvPr/>
          </p:nvSpPr>
          <p:spPr bwMode="auto">
            <a:xfrm>
              <a:off x="9367572" y="4655660"/>
              <a:ext cx="24809" cy="31575"/>
            </a:xfrm>
            <a:custGeom>
              <a:avLst/>
              <a:gdLst>
                <a:gd name="T0" fmla="*/ 7 w 11"/>
                <a:gd name="T1" fmla="*/ 0 h 14"/>
                <a:gd name="T2" fmla="*/ 11 w 11"/>
                <a:gd name="T3" fmla="*/ 3 h 14"/>
                <a:gd name="T4" fmla="*/ 2 w 11"/>
                <a:gd name="T5" fmla="*/ 14 h 14"/>
                <a:gd name="T6" fmla="*/ 7 w 11"/>
                <a:gd name="T7" fmla="*/ 0 h 14"/>
              </a:gdLst>
              <a:ahLst/>
              <a:cxnLst>
                <a:cxn ang="0">
                  <a:pos x="T0" y="T1"/>
                </a:cxn>
                <a:cxn ang="0">
                  <a:pos x="T2" y="T3"/>
                </a:cxn>
                <a:cxn ang="0">
                  <a:pos x="T4" y="T5"/>
                </a:cxn>
                <a:cxn ang="0">
                  <a:pos x="T6" y="T7"/>
                </a:cxn>
              </a:cxnLst>
              <a:rect l="0" t="0" r="r" b="b"/>
              <a:pathLst>
                <a:path w="11" h="14">
                  <a:moveTo>
                    <a:pt x="7" y="0"/>
                  </a:moveTo>
                  <a:cubicBezTo>
                    <a:pt x="8" y="1"/>
                    <a:pt x="9" y="2"/>
                    <a:pt x="11" y="3"/>
                  </a:cubicBezTo>
                  <a:cubicBezTo>
                    <a:pt x="8" y="6"/>
                    <a:pt x="6" y="9"/>
                    <a:pt x="2" y="14"/>
                  </a:cubicBezTo>
                  <a:cubicBezTo>
                    <a:pt x="0" y="6"/>
                    <a:pt x="4" y="3"/>
                    <a:pt x="7"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4" name="Freeform 176">
              <a:extLst>
                <a:ext uri="{FF2B5EF4-FFF2-40B4-BE49-F238E27FC236}">
                  <a16:creationId xmlns:a16="http://schemas.microsoft.com/office/drawing/2014/main" id="{CFB85B48-883F-44D1-89D0-4A07FF0F96F6}"/>
                </a:ext>
              </a:extLst>
            </p:cNvPr>
            <p:cNvSpPr>
              <a:spLocks/>
            </p:cNvSpPr>
            <p:nvPr/>
          </p:nvSpPr>
          <p:spPr bwMode="auto">
            <a:xfrm>
              <a:off x="9224358" y="5225133"/>
              <a:ext cx="18043" cy="33830"/>
            </a:xfrm>
            <a:custGeom>
              <a:avLst/>
              <a:gdLst>
                <a:gd name="T0" fmla="*/ 3 w 8"/>
                <a:gd name="T1" fmla="*/ 0 h 15"/>
                <a:gd name="T2" fmla="*/ 8 w 8"/>
                <a:gd name="T3" fmla="*/ 15 h 15"/>
                <a:gd name="T4" fmla="*/ 2 w 8"/>
                <a:gd name="T5" fmla="*/ 12 h 15"/>
                <a:gd name="T6" fmla="*/ 0 w 8"/>
                <a:gd name="T7" fmla="*/ 7 h 15"/>
                <a:gd name="T8" fmla="*/ 3 w 8"/>
                <a:gd name="T9" fmla="*/ 0 h 15"/>
              </a:gdLst>
              <a:ahLst/>
              <a:cxnLst>
                <a:cxn ang="0">
                  <a:pos x="T0" y="T1"/>
                </a:cxn>
                <a:cxn ang="0">
                  <a:pos x="T2" y="T3"/>
                </a:cxn>
                <a:cxn ang="0">
                  <a:pos x="T4" y="T5"/>
                </a:cxn>
                <a:cxn ang="0">
                  <a:pos x="T6" y="T7"/>
                </a:cxn>
                <a:cxn ang="0">
                  <a:pos x="T8" y="T9"/>
                </a:cxn>
              </a:cxnLst>
              <a:rect l="0" t="0" r="r" b="b"/>
              <a:pathLst>
                <a:path w="8" h="15">
                  <a:moveTo>
                    <a:pt x="3" y="0"/>
                  </a:moveTo>
                  <a:cubicBezTo>
                    <a:pt x="5" y="5"/>
                    <a:pt x="6" y="10"/>
                    <a:pt x="8" y="15"/>
                  </a:cubicBezTo>
                  <a:cubicBezTo>
                    <a:pt x="6" y="14"/>
                    <a:pt x="4" y="13"/>
                    <a:pt x="2" y="12"/>
                  </a:cubicBezTo>
                  <a:cubicBezTo>
                    <a:pt x="1" y="10"/>
                    <a:pt x="1" y="9"/>
                    <a:pt x="0" y="7"/>
                  </a:cubicBezTo>
                  <a:cubicBezTo>
                    <a:pt x="0" y="4"/>
                    <a:pt x="0" y="1"/>
                    <a:pt x="3" y="0"/>
                  </a:cubicBezTo>
                  <a:close/>
                </a:path>
              </a:pathLst>
            </a:custGeom>
            <a:solidFill>
              <a:srgbClr val="8CA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5" name="Freeform 178">
              <a:extLst>
                <a:ext uri="{FF2B5EF4-FFF2-40B4-BE49-F238E27FC236}">
                  <a16:creationId xmlns:a16="http://schemas.microsoft.com/office/drawing/2014/main" id="{6DFA61A9-280C-4BF1-81E3-913A9C4D6FB9}"/>
                </a:ext>
              </a:extLst>
            </p:cNvPr>
            <p:cNvSpPr>
              <a:spLocks/>
            </p:cNvSpPr>
            <p:nvPr/>
          </p:nvSpPr>
          <p:spPr bwMode="auto">
            <a:xfrm>
              <a:off x="9231124" y="2434150"/>
              <a:ext cx="145470" cy="106001"/>
            </a:xfrm>
            <a:custGeom>
              <a:avLst/>
              <a:gdLst>
                <a:gd name="T0" fmla="*/ 11 w 63"/>
                <a:gd name="T1" fmla="*/ 26 h 46"/>
                <a:gd name="T2" fmla="*/ 32 w 63"/>
                <a:gd name="T3" fmla="*/ 26 h 46"/>
                <a:gd name="T4" fmla="*/ 0 w 63"/>
                <a:gd name="T5" fmla="*/ 5 h 46"/>
                <a:gd name="T6" fmla="*/ 33 w 63"/>
                <a:gd name="T7" fmla="*/ 11 h 46"/>
                <a:gd name="T8" fmla="*/ 25 w 63"/>
                <a:gd name="T9" fmla="*/ 0 h 46"/>
                <a:gd name="T10" fmla="*/ 62 w 63"/>
                <a:gd name="T11" fmla="*/ 15 h 46"/>
                <a:gd name="T12" fmla="*/ 62 w 63"/>
                <a:gd name="T13" fmla="*/ 15 h 46"/>
                <a:gd name="T14" fmla="*/ 63 w 63"/>
                <a:gd name="T15" fmla="*/ 28 h 46"/>
                <a:gd name="T16" fmla="*/ 39 w 63"/>
                <a:gd name="T17" fmla="*/ 19 h 46"/>
                <a:gd name="T18" fmla="*/ 47 w 63"/>
                <a:gd name="T19" fmla="*/ 30 h 46"/>
                <a:gd name="T20" fmla="*/ 46 w 63"/>
                <a:gd name="T21" fmla="*/ 40 h 46"/>
                <a:gd name="T22" fmla="*/ 38 w 63"/>
                <a:gd name="T23" fmla="*/ 41 h 46"/>
                <a:gd name="T24" fmla="*/ 4 w 63"/>
                <a:gd name="T25" fmla="*/ 29 h 46"/>
                <a:gd name="T26" fmla="*/ 11 w 63"/>
                <a:gd name="T27" fmla="*/ 2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46">
                  <a:moveTo>
                    <a:pt x="11" y="26"/>
                  </a:moveTo>
                  <a:cubicBezTo>
                    <a:pt x="17" y="26"/>
                    <a:pt x="23" y="26"/>
                    <a:pt x="32" y="26"/>
                  </a:cubicBezTo>
                  <a:cubicBezTo>
                    <a:pt x="20" y="18"/>
                    <a:pt x="10" y="12"/>
                    <a:pt x="0" y="5"/>
                  </a:cubicBezTo>
                  <a:cubicBezTo>
                    <a:pt x="12" y="1"/>
                    <a:pt x="22" y="11"/>
                    <a:pt x="33" y="11"/>
                  </a:cubicBezTo>
                  <a:cubicBezTo>
                    <a:pt x="35" y="3"/>
                    <a:pt x="26" y="6"/>
                    <a:pt x="25" y="0"/>
                  </a:cubicBezTo>
                  <a:cubicBezTo>
                    <a:pt x="40" y="1"/>
                    <a:pt x="50" y="10"/>
                    <a:pt x="62" y="15"/>
                  </a:cubicBezTo>
                  <a:cubicBezTo>
                    <a:pt x="62" y="15"/>
                    <a:pt x="62" y="15"/>
                    <a:pt x="62" y="15"/>
                  </a:cubicBezTo>
                  <a:cubicBezTo>
                    <a:pt x="63" y="19"/>
                    <a:pt x="63" y="23"/>
                    <a:pt x="63" y="28"/>
                  </a:cubicBezTo>
                  <a:cubicBezTo>
                    <a:pt x="54" y="30"/>
                    <a:pt x="50" y="18"/>
                    <a:pt x="39" y="19"/>
                  </a:cubicBezTo>
                  <a:cubicBezTo>
                    <a:pt x="39" y="25"/>
                    <a:pt x="44" y="27"/>
                    <a:pt x="47" y="30"/>
                  </a:cubicBezTo>
                  <a:cubicBezTo>
                    <a:pt x="51" y="34"/>
                    <a:pt x="47" y="36"/>
                    <a:pt x="46" y="40"/>
                  </a:cubicBezTo>
                  <a:cubicBezTo>
                    <a:pt x="44" y="46"/>
                    <a:pt x="41" y="42"/>
                    <a:pt x="38" y="41"/>
                  </a:cubicBezTo>
                  <a:cubicBezTo>
                    <a:pt x="27" y="37"/>
                    <a:pt x="15" y="33"/>
                    <a:pt x="4" y="29"/>
                  </a:cubicBezTo>
                  <a:cubicBezTo>
                    <a:pt x="3" y="23"/>
                    <a:pt x="7" y="24"/>
                    <a:pt x="11" y="26"/>
                  </a:cubicBezTo>
                  <a:close/>
                </a:path>
              </a:pathLst>
            </a:custGeom>
            <a:solidFill>
              <a:srgbClr val="50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6" name="Freeform 179">
              <a:extLst>
                <a:ext uri="{FF2B5EF4-FFF2-40B4-BE49-F238E27FC236}">
                  <a16:creationId xmlns:a16="http://schemas.microsoft.com/office/drawing/2014/main" id="{C079F251-8FF8-48CF-9FC5-604A90786036}"/>
                </a:ext>
              </a:extLst>
            </p:cNvPr>
            <p:cNvSpPr>
              <a:spLocks/>
            </p:cNvSpPr>
            <p:nvPr/>
          </p:nvSpPr>
          <p:spPr bwMode="auto">
            <a:xfrm>
              <a:off x="8713524" y="2599918"/>
              <a:ext cx="267258" cy="137576"/>
            </a:xfrm>
            <a:custGeom>
              <a:avLst/>
              <a:gdLst>
                <a:gd name="T0" fmla="*/ 115 w 116"/>
                <a:gd name="T1" fmla="*/ 5 h 60"/>
                <a:gd name="T2" fmla="*/ 66 w 116"/>
                <a:gd name="T3" fmla="*/ 42 h 60"/>
                <a:gd name="T4" fmla="*/ 0 w 116"/>
                <a:gd name="T5" fmla="*/ 54 h 60"/>
                <a:gd name="T6" fmla="*/ 112 w 116"/>
                <a:gd name="T7" fmla="*/ 1 h 60"/>
                <a:gd name="T8" fmla="*/ 115 w 116"/>
                <a:gd name="T9" fmla="*/ 5 h 60"/>
              </a:gdLst>
              <a:ahLst/>
              <a:cxnLst>
                <a:cxn ang="0">
                  <a:pos x="T0" y="T1"/>
                </a:cxn>
                <a:cxn ang="0">
                  <a:pos x="T2" y="T3"/>
                </a:cxn>
                <a:cxn ang="0">
                  <a:pos x="T4" y="T5"/>
                </a:cxn>
                <a:cxn ang="0">
                  <a:pos x="T6" y="T7"/>
                </a:cxn>
                <a:cxn ang="0">
                  <a:pos x="T8" y="T9"/>
                </a:cxn>
              </a:cxnLst>
              <a:rect l="0" t="0" r="r" b="b"/>
              <a:pathLst>
                <a:path w="116" h="60">
                  <a:moveTo>
                    <a:pt x="115" y="5"/>
                  </a:moveTo>
                  <a:cubicBezTo>
                    <a:pt x="99" y="17"/>
                    <a:pt x="82" y="30"/>
                    <a:pt x="66" y="42"/>
                  </a:cubicBezTo>
                  <a:cubicBezTo>
                    <a:pt x="48" y="55"/>
                    <a:pt x="28" y="60"/>
                    <a:pt x="0" y="54"/>
                  </a:cubicBezTo>
                  <a:cubicBezTo>
                    <a:pt x="46" y="48"/>
                    <a:pt x="77" y="20"/>
                    <a:pt x="112" y="1"/>
                  </a:cubicBezTo>
                  <a:cubicBezTo>
                    <a:pt x="115" y="0"/>
                    <a:pt x="116" y="2"/>
                    <a:pt x="115" y="5"/>
                  </a:cubicBezTo>
                  <a:close/>
                </a:path>
              </a:pathLst>
            </a:custGeom>
            <a:solidFill>
              <a:srgbClr val="50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7" name="Freeform 180">
              <a:extLst>
                <a:ext uri="{FF2B5EF4-FFF2-40B4-BE49-F238E27FC236}">
                  <a16:creationId xmlns:a16="http://schemas.microsoft.com/office/drawing/2014/main" id="{D6E289BA-9F38-467B-841D-3405AC59D750}"/>
                </a:ext>
              </a:extLst>
            </p:cNvPr>
            <p:cNvSpPr>
              <a:spLocks/>
            </p:cNvSpPr>
            <p:nvPr/>
          </p:nvSpPr>
          <p:spPr bwMode="auto">
            <a:xfrm>
              <a:off x="9125123" y="2528875"/>
              <a:ext cx="200725" cy="59767"/>
            </a:xfrm>
            <a:custGeom>
              <a:avLst/>
              <a:gdLst>
                <a:gd name="T0" fmla="*/ 72 w 87"/>
                <a:gd name="T1" fmla="*/ 11 h 26"/>
                <a:gd name="T2" fmla="*/ 83 w 87"/>
                <a:gd name="T3" fmla="*/ 18 h 26"/>
                <a:gd name="T4" fmla="*/ 87 w 87"/>
                <a:gd name="T5" fmla="*/ 24 h 26"/>
                <a:gd name="T6" fmla="*/ 83 w 87"/>
                <a:gd name="T7" fmla="*/ 25 h 26"/>
                <a:gd name="T8" fmla="*/ 2 w 87"/>
                <a:gd name="T9" fmla="*/ 10 h 26"/>
                <a:gd name="T10" fmla="*/ 1 w 87"/>
                <a:gd name="T11" fmla="*/ 8 h 26"/>
                <a:gd name="T12" fmla="*/ 2 w 87"/>
                <a:gd name="T13" fmla="*/ 7 h 26"/>
                <a:gd name="T14" fmla="*/ 61 w 87"/>
                <a:gd name="T15" fmla="*/ 7 h 26"/>
                <a:gd name="T16" fmla="*/ 72 w 87"/>
                <a:gd name="T17"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6">
                  <a:moveTo>
                    <a:pt x="72" y="11"/>
                  </a:moveTo>
                  <a:cubicBezTo>
                    <a:pt x="75" y="13"/>
                    <a:pt x="79" y="15"/>
                    <a:pt x="83" y="18"/>
                  </a:cubicBezTo>
                  <a:cubicBezTo>
                    <a:pt x="85" y="19"/>
                    <a:pt x="87" y="21"/>
                    <a:pt x="87" y="24"/>
                  </a:cubicBezTo>
                  <a:cubicBezTo>
                    <a:pt x="86" y="26"/>
                    <a:pt x="84" y="26"/>
                    <a:pt x="83" y="25"/>
                  </a:cubicBezTo>
                  <a:cubicBezTo>
                    <a:pt x="57" y="16"/>
                    <a:pt x="31" y="6"/>
                    <a:pt x="2" y="10"/>
                  </a:cubicBezTo>
                  <a:cubicBezTo>
                    <a:pt x="1" y="10"/>
                    <a:pt x="0" y="9"/>
                    <a:pt x="1" y="8"/>
                  </a:cubicBezTo>
                  <a:cubicBezTo>
                    <a:pt x="1" y="7"/>
                    <a:pt x="2" y="7"/>
                    <a:pt x="2" y="7"/>
                  </a:cubicBezTo>
                  <a:cubicBezTo>
                    <a:pt x="22" y="0"/>
                    <a:pt x="41" y="8"/>
                    <a:pt x="61" y="7"/>
                  </a:cubicBezTo>
                  <a:cubicBezTo>
                    <a:pt x="66" y="4"/>
                    <a:pt x="69" y="7"/>
                    <a:pt x="72" y="11"/>
                  </a:cubicBezTo>
                  <a:close/>
                </a:path>
              </a:pathLst>
            </a:custGeom>
            <a:solidFill>
              <a:srgbClr val="50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8" name="Freeform 181">
              <a:extLst>
                <a:ext uri="{FF2B5EF4-FFF2-40B4-BE49-F238E27FC236}">
                  <a16:creationId xmlns:a16="http://schemas.microsoft.com/office/drawing/2014/main" id="{053B770A-5A49-4603-81F4-8DC69DB553E1}"/>
                </a:ext>
              </a:extLst>
            </p:cNvPr>
            <p:cNvSpPr>
              <a:spLocks/>
            </p:cNvSpPr>
            <p:nvPr/>
          </p:nvSpPr>
          <p:spPr bwMode="auto">
            <a:xfrm>
              <a:off x="8970633" y="2544662"/>
              <a:ext cx="159002" cy="66533"/>
            </a:xfrm>
            <a:custGeom>
              <a:avLst/>
              <a:gdLst>
                <a:gd name="T0" fmla="*/ 69 w 69"/>
                <a:gd name="T1" fmla="*/ 0 h 29"/>
                <a:gd name="T2" fmla="*/ 69 w 69"/>
                <a:gd name="T3" fmla="*/ 3 h 29"/>
                <a:gd name="T4" fmla="*/ 3 w 69"/>
                <a:gd name="T5" fmla="*/ 29 h 29"/>
                <a:gd name="T6" fmla="*/ 0 w 69"/>
                <a:gd name="T7" fmla="*/ 25 h 29"/>
                <a:gd name="T8" fmla="*/ 69 w 69"/>
                <a:gd name="T9" fmla="*/ 0 h 29"/>
              </a:gdLst>
              <a:ahLst/>
              <a:cxnLst>
                <a:cxn ang="0">
                  <a:pos x="T0" y="T1"/>
                </a:cxn>
                <a:cxn ang="0">
                  <a:pos x="T2" y="T3"/>
                </a:cxn>
                <a:cxn ang="0">
                  <a:pos x="T4" y="T5"/>
                </a:cxn>
                <a:cxn ang="0">
                  <a:pos x="T6" y="T7"/>
                </a:cxn>
                <a:cxn ang="0">
                  <a:pos x="T8" y="T9"/>
                </a:cxn>
              </a:cxnLst>
              <a:rect l="0" t="0" r="r" b="b"/>
              <a:pathLst>
                <a:path w="69" h="29">
                  <a:moveTo>
                    <a:pt x="69" y="0"/>
                  </a:moveTo>
                  <a:cubicBezTo>
                    <a:pt x="69" y="1"/>
                    <a:pt x="69" y="2"/>
                    <a:pt x="69" y="3"/>
                  </a:cubicBezTo>
                  <a:cubicBezTo>
                    <a:pt x="45" y="8"/>
                    <a:pt x="24" y="18"/>
                    <a:pt x="3" y="29"/>
                  </a:cubicBezTo>
                  <a:cubicBezTo>
                    <a:pt x="2" y="28"/>
                    <a:pt x="1" y="27"/>
                    <a:pt x="0" y="25"/>
                  </a:cubicBezTo>
                  <a:cubicBezTo>
                    <a:pt x="20" y="10"/>
                    <a:pt x="44" y="4"/>
                    <a:pt x="69" y="0"/>
                  </a:cubicBezTo>
                  <a:close/>
                </a:path>
              </a:pathLst>
            </a:custGeom>
            <a:solidFill>
              <a:srgbClr val="4B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09" name="Freeform 182">
              <a:extLst>
                <a:ext uri="{FF2B5EF4-FFF2-40B4-BE49-F238E27FC236}">
                  <a16:creationId xmlns:a16="http://schemas.microsoft.com/office/drawing/2014/main" id="{D335D157-EC6A-4243-8390-787A5A0C61FB}"/>
                </a:ext>
              </a:extLst>
            </p:cNvPr>
            <p:cNvSpPr>
              <a:spLocks/>
            </p:cNvSpPr>
            <p:nvPr/>
          </p:nvSpPr>
          <p:spPr bwMode="auto">
            <a:xfrm>
              <a:off x="9189401" y="2510832"/>
              <a:ext cx="118406" cy="42851"/>
            </a:xfrm>
            <a:custGeom>
              <a:avLst/>
              <a:gdLst>
                <a:gd name="T0" fmla="*/ 44 w 51"/>
                <a:gd name="T1" fmla="*/ 19 h 19"/>
                <a:gd name="T2" fmla="*/ 33 w 51"/>
                <a:gd name="T3" fmla="*/ 15 h 19"/>
                <a:gd name="T4" fmla="*/ 0 w 51"/>
                <a:gd name="T5" fmla="*/ 1 h 19"/>
                <a:gd name="T6" fmla="*/ 51 w 51"/>
                <a:gd name="T7" fmla="*/ 15 h 19"/>
                <a:gd name="T8" fmla="*/ 44 w 51"/>
                <a:gd name="T9" fmla="*/ 19 h 19"/>
              </a:gdLst>
              <a:ahLst/>
              <a:cxnLst>
                <a:cxn ang="0">
                  <a:pos x="T0" y="T1"/>
                </a:cxn>
                <a:cxn ang="0">
                  <a:pos x="T2" y="T3"/>
                </a:cxn>
                <a:cxn ang="0">
                  <a:pos x="T4" y="T5"/>
                </a:cxn>
                <a:cxn ang="0">
                  <a:pos x="T6" y="T7"/>
                </a:cxn>
                <a:cxn ang="0">
                  <a:pos x="T8" y="T9"/>
                </a:cxn>
              </a:cxnLst>
              <a:rect l="0" t="0" r="r" b="b"/>
              <a:pathLst>
                <a:path w="51" h="19">
                  <a:moveTo>
                    <a:pt x="44" y="19"/>
                  </a:moveTo>
                  <a:cubicBezTo>
                    <a:pt x="40" y="17"/>
                    <a:pt x="36" y="16"/>
                    <a:pt x="33" y="15"/>
                  </a:cubicBezTo>
                  <a:cubicBezTo>
                    <a:pt x="23" y="8"/>
                    <a:pt x="11" y="6"/>
                    <a:pt x="0" y="1"/>
                  </a:cubicBezTo>
                  <a:cubicBezTo>
                    <a:pt x="19" y="0"/>
                    <a:pt x="35" y="7"/>
                    <a:pt x="51" y="15"/>
                  </a:cubicBezTo>
                  <a:cubicBezTo>
                    <a:pt x="48" y="15"/>
                    <a:pt x="45" y="16"/>
                    <a:pt x="44" y="19"/>
                  </a:cubicBezTo>
                  <a:close/>
                </a:path>
              </a:pathLst>
            </a:custGeom>
            <a:solidFill>
              <a:srgbClr val="2E22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0" name="Freeform 183">
              <a:extLst>
                <a:ext uri="{FF2B5EF4-FFF2-40B4-BE49-F238E27FC236}">
                  <a16:creationId xmlns:a16="http://schemas.microsoft.com/office/drawing/2014/main" id="{79637046-2D22-4653-92C3-2D9FC428E4E3}"/>
                </a:ext>
              </a:extLst>
            </p:cNvPr>
            <p:cNvSpPr>
              <a:spLocks/>
            </p:cNvSpPr>
            <p:nvPr/>
          </p:nvSpPr>
          <p:spPr bwMode="auto">
            <a:xfrm>
              <a:off x="9148805" y="2475874"/>
              <a:ext cx="108256" cy="24809"/>
            </a:xfrm>
            <a:custGeom>
              <a:avLst/>
              <a:gdLst>
                <a:gd name="T0" fmla="*/ 47 w 47"/>
                <a:gd name="T1" fmla="*/ 8 h 11"/>
                <a:gd name="T2" fmla="*/ 40 w 47"/>
                <a:gd name="T3" fmla="*/ 11 h 11"/>
                <a:gd name="T4" fmla="*/ 0 w 47"/>
                <a:gd name="T5" fmla="*/ 6 h 11"/>
                <a:gd name="T6" fmla="*/ 47 w 47"/>
                <a:gd name="T7" fmla="*/ 8 h 11"/>
              </a:gdLst>
              <a:ahLst/>
              <a:cxnLst>
                <a:cxn ang="0">
                  <a:pos x="T0" y="T1"/>
                </a:cxn>
                <a:cxn ang="0">
                  <a:pos x="T2" y="T3"/>
                </a:cxn>
                <a:cxn ang="0">
                  <a:pos x="T4" y="T5"/>
                </a:cxn>
                <a:cxn ang="0">
                  <a:pos x="T6" y="T7"/>
                </a:cxn>
              </a:cxnLst>
              <a:rect l="0" t="0" r="r" b="b"/>
              <a:pathLst>
                <a:path w="47" h="11">
                  <a:moveTo>
                    <a:pt x="47" y="8"/>
                  </a:moveTo>
                  <a:cubicBezTo>
                    <a:pt x="44" y="8"/>
                    <a:pt x="41" y="9"/>
                    <a:pt x="40" y="11"/>
                  </a:cubicBezTo>
                  <a:cubicBezTo>
                    <a:pt x="26" y="10"/>
                    <a:pt x="13" y="8"/>
                    <a:pt x="0" y="6"/>
                  </a:cubicBezTo>
                  <a:cubicBezTo>
                    <a:pt x="16" y="6"/>
                    <a:pt x="32" y="0"/>
                    <a:pt x="47" y="8"/>
                  </a:cubicBezTo>
                  <a:close/>
                </a:path>
              </a:pathLst>
            </a:custGeom>
            <a:solidFill>
              <a:srgbClr val="4A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1" name="Freeform 184">
              <a:extLst>
                <a:ext uri="{FF2B5EF4-FFF2-40B4-BE49-F238E27FC236}">
                  <a16:creationId xmlns:a16="http://schemas.microsoft.com/office/drawing/2014/main" id="{68A7EA53-7969-43B3-9BC7-B92375BAEB72}"/>
                </a:ext>
              </a:extLst>
            </p:cNvPr>
            <p:cNvSpPr>
              <a:spLocks/>
            </p:cNvSpPr>
            <p:nvPr/>
          </p:nvSpPr>
          <p:spPr bwMode="auto">
            <a:xfrm>
              <a:off x="8616544" y="2921304"/>
              <a:ext cx="22553" cy="64278"/>
            </a:xfrm>
            <a:custGeom>
              <a:avLst/>
              <a:gdLst>
                <a:gd name="T0" fmla="*/ 7 w 10"/>
                <a:gd name="T1" fmla="*/ 4 h 28"/>
                <a:gd name="T2" fmla="*/ 10 w 10"/>
                <a:gd name="T3" fmla="*/ 28 h 28"/>
                <a:gd name="T4" fmla="*/ 0 w 10"/>
                <a:gd name="T5" fmla="*/ 4 h 28"/>
                <a:gd name="T6" fmla="*/ 7 w 10"/>
                <a:gd name="T7" fmla="*/ 4 h 28"/>
              </a:gdLst>
              <a:ahLst/>
              <a:cxnLst>
                <a:cxn ang="0">
                  <a:pos x="T0" y="T1"/>
                </a:cxn>
                <a:cxn ang="0">
                  <a:pos x="T2" y="T3"/>
                </a:cxn>
                <a:cxn ang="0">
                  <a:pos x="T4" y="T5"/>
                </a:cxn>
                <a:cxn ang="0">
                  <a:pos x="T6" y="T7"/>
                </a:cxn>
              </a:cxnLst>
              <a:rect l="0" t="0" r="r" b="b"/>
              <a:pathLst>
                <a:path w="10" h="28">
                  <a:moveTo>
                    <a:pt x="7" y="4"/>
                  </a:moveTo>
                  <a:cubicBezTo>
                    <a:pt x="8" y="12"/>
                    <a:pt x="9" y="19"/>
                    <a:pt x="10" y="28"/>
                  </a:cubicBezTo>
                  <a:cubicBezTo>
                    <a:pt x="3" y="20"/>
                    <a:pt x="2" y="12"/>
                    <a:pt x="0" y="4"/>
                  </a:cubicBezTo>
                  <a:cubicBezTo>
                    <a:pt x="2" y="4"/>
                    <a:pt x="5" y="0"/>
                    <a:pt x="7" y="4"/>
                  </a:cubicBezTo>
                  <a:close/>
                </a:path>
              </a:pathLst>
            </a:custGeom>
            <a:solidFill>
              <a:srgbClr val="32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2" name="Freeform 185">
              <a:extLst>
                <a:ext uri="{FF2B5EF4-FFF2-40B4-BE49-F238E27FC236}">
                  <a16:creationId xmlns:a16="http://schemas.microsoft.com/office/drawing/2014/main" id="{D8E7AD3F-93F4-4F2E-9756-5D8CCCDA780D}"/>
                </a:ext>
              </a:extLst>
            </p:cNvPr>
            <p:cNvSpPr>
              <a:spLocks/>
            </p:cNvSpPr>
            <p:nvPr/>
          </p:nvSpPr>
          <p:spPr bwMode="auto">
            <a:xfrm>
              <a:off x="9316827" y="2569471"/>
              <a:ext cx="24809" cy="28192"/>
            </a:xfrm>
            <a:custGeom>
              <a:avLst/>
              <a:gdLst>
                <a:gd name="T0" fmla="*/ 0 w 11"/>
                <a:gd name="T1" fmla="*/ 7 h 12"/>
                <a:gd name="T2" fmla="*/ 0 w 11"/>
                <a:gd name="T3" fmla="*/ 0 h 12"/>
                <a:gd name="T4" fmla="*/ 11 w 11"/>
                <a:gd name="T5" fmla="*/ 7 h 12"/>
                <a:gd name="T6" fmla="*/ 0 w 11"/>
                <a:gd name="T7" fmla="*/ 7 h 12"/>
              </a:gdLst>
              <a:ahLst/>
              <a:cxnLst>
                <a:cxn ang="0">
                  <a:pos x="T0" y="T1"/>
                </a:cxn>
                <a:cxn ang="0">
                  <a:pos x="T2" y="T3"/>
                </a:cxn>
                <a:cxn ang="0">
                  <a:pos x="T4" y="T5"/>
                </a:cxn>
                <a:cxn ang="0">
                  <a:pos x="T6" y="T7"/>
                </a:cxn>
              </a:cxnLst>
              <a:rect l="0" t="0" r="r" b="b"/>
              <a:pathLst>
                <a:path w="11" h="12">
                  <a:moveTo>
                    <a:pt x="0" y="7"/>
                  </a:moveTo>
                  <a:cubicBezTo>
                    <a:pt x="4" y="5"/>
                    <a:pt x="0" y="2"/>
                    <a:pt x="0" y="0"/>
                  </a:cubicBezTo>
                  <a:cubicBezTo>
                    <a:pt x="5" y="0"/>
                    <a:pt x="9" y="2"/>
                    <a:pt x="11" y="7"/>
                  </a:cubicBezTo>
                  <a:cubicBezTo>
                    <a:pt x="7" y="12"/>
                    <a:pt x="3" y="12"/>
                    <a:pt x="0" y="7"/>
                  </a:cubicBezTo>
                  <a:close/>
                </a:path>
              </a:pathLst>
            </a:custGeom>
            <a:solidFill>
              <a:srgbClr val="4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3" name="Freeform 186">
              <a:extLst>
                <a:ext uri="{FF2B5EF4-FFF2-40B4-BE49-F238E27FC236}">
                  <a16:creationId xmlns:a16="http://schemas.microsoft.com/office/drawing/2014/main" id="{29B50DDB-5352-4FCA-95DD-279D5A4BABEB}"/>
                </a:ext>
              </a:extLst>
            </p:cNvPr>
            <p:cNvSpPr>
              <a:spLocks/>
            </p:cNvSpPr>
            <p:nvPr/>
          </p:nvSpPr>
          <p:spPr bwMode="auto">
            <a:xfrm>
              <a:off x="9467935" y="2646152"/>
              <a:ext cx="25937" cy="20298"/>
            </a:xfrm>
            <a:custGeom>
              <a:avLst/>
              <a:gdLst>
                <a:gd name="T0" fmla="*/ 0 w 11"/>
                <a:gd name="T1" fmla="*/ 0 h 9"/>
                <a:gd name="T2" fmla="*/ 3 w 11"/>
                <a:gd name="T3" fmla="*/ 0 h 9"/>
                <a:gd name="T4" fmla="*/ 9 w 11"/>
                <a:gd name="T5" fmla="*/ 7 h 9"/>
                <a:gd name="T6" fmla="*/ 0 w 11"/>
                <a:gd name="T7" fmla="*/ 0 h 9"/>
              </a:gdLst>
              <a:ahLst/>
              <a:cxnLst>
                <a:cxn ang="0">
                  <a:pos x="T0" y="T1"/>
                </a:cxn>
                <a:cxn ang="0">
                  <a:pos x="T2" y="T3"/>
                </a:cxn>
                <a:cxn ang="0">
                  <a:pos x="T4" y="T5"/>
                </a:cxn>
                <a:cxn ang="0">
                  <a:pos x="T6" y="T7"/>
                </a:cxn>
              </a:cxnLst>
              <a:rect l="0" t="0" r="r" b="b"/>
              <a:pathLst>
                <a:path w="11" h="9">
                  <a:moveTo>
                    <a:pt x="0" y="0"/>
                  </a:moveTo>
                  <a:cubicBezTo>
                    <a:pt x="1" y="0"/>
                    <a:pt x="2" y="0"/>
                    <a:pt x="3" y="0"/>
                  </a:cubicBezTo>
                  <a:cubicBezTo>
                    <a:pt x="6" y="1"/>
                    <a:pt x="11" y="6"/>
                    <a:pt x="9" y="7"/>
                  </a:cubicBezTo>
                  <a:cubicBezTo>
                    <a:pt x="4" y="9"/>
                    <a:pt x="2" y="3"/>
                    <a:pt x="0" y="0"/>
                  </a:cubicBezTo>
                  <a:close/>
                </a:path>
              </a:pathLst>
            </a:custGeom>
            <a:solidFill>
              <a:srgbClr val="2F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4" name="Freeform 187">
              <a:extLst>
                <a:ext uri="{FF2B5EF4-FFF2-40B4-BE49-F238E27FC236}">
                  <a16:creationId xmlns:a16="http://schemas.microsoft.com/office/drawing/2014/main" id="{0C299C1D-3DEC-4668-A23A-D109A3C06FFF}"/>
                </a:ext>
              </a:extLst>
            </p:cNvPr>
            <p:cNvSpPr>
              <a:spLocks/>
            </p:cNvSpPr>
            <p:nvPr/>
          </p:nvSpPr>
          <p:spPr bwMode="auto">
            <a:xfrm>
              <a:off x="8676311" y="2438661"/>
              <a:ext cx="23681" cy="21426"/>
            </a:xfrm>
            <a:custGeom>
              <a:avLst/>
              <a:gdLst>
                <a:gd name="T0" fmla="*/ 3 w 10"/>
                <a:gd name="T1" fmla="*/ 9 h 9"/>
                <a:gd name="T2" fmla="*/ 0 w 10"/>
                <a:gd name="T3" fmla="*/ 9 h 9"/>
                <a:gd name="T4" fmla="*/ 9 w 10"/>
                <a:gd name="T5" fmla="*/ 0 h 9"/>
                <a:gd name="T6" fmla="*/ 3 w 10"/>
                <a:gd name="T7" fmla="*/ 9 h 9"/>
              </a:gdLst>
              <a:ahLst/>
              <a:cxnLst>
                <a:cxn ang="0">
                  <a:pos x="T0" y="T1"/>
                </a:cxn>
                <a:cxn ang="0">
                  <a:pos x="T2" y="T3"/>
                </a:cxn>
                <a:cxn ang="0">
                  <a:pos x="T4" y="T5"/>
                </a:cxn>
                <a:cxn ang="0">
                  <a:pos x="T6" y="T7"/>
                </a:cxn>
              </a:cxnLst>
              <a:rect l="0" t="0" r="r" b="b"/>
              <a:pathLst>
                <a:path w="10" h="9">
                  <a:moveTo>
                    <a:pt x="3" y="9"/>
                  </a:moveTo>
                  <a:cubicBezTo>
                    <a:pt x="2" y="9"/>
                    <a:pt x="1" y="9"/>
                    <a:pt x="0" y="9"/>
                  </a:cubicBezTo>
                  <a:cubicBezTo>
                    <a:pt x="1" y="5"/>
                    <a:pt x="4" y="2"/>
                    <a:pt x="9" y="0"/>
                  </a:cubicBezTo>
                  <a:cubicBezTo>
                    <a:pt x="10" y="6"/>
                    <a:pt x="7" y="7"/>
                    <a:pt x="3" y="9"/>
                  </a:cubicBezTo>
                  <a:close/>
                </a:path>
              </a:pathLst>
            </a:custGeom>
            <a:solidFill>
              <a:srgbClr val="2E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5" name="Freeform 188">
              <a:extLst>
                <a:ext uri="{FF2B5EF4-FFF2-40B4-BE49-F238E27FC236}">
                  <a16:creationId xmlns:a16="http://schemas.microsoft.com/office/drawing/2014/main" id="{1A4B6242-5615-46A9-878F-A542A67502D8}"/>
                </a:ext>
              </a:extLst>
            </p:cNvPr>
            <p:cNvSpPr>
              <a:spLocks/>
            </p:cNvSpPr>
            <p:nvPr/>
          </p:nvSpPr>
          <p:spPr bwMode="auto">
            <a:xfrm>
              <a:off x="8658268" y="2595407"/>
              <a:ext cx="855902" cy="673219"/>
            </a:xfrm>
            <a:custGeom>
              <a:avLst/>
              <a:gdLst>
                <a:gd name="T0" fmla="*/ 355 w 372"/>
                <a:gd name="T1" fmla="*/ 282 h 293"/>
                <a:gd name="T2" fmla="*/ 348 w 372"/>
                <a:gd name="T3" fmla="*/ 293 h 293"/>
                <a:gd name="T4" fmla="*/ 352 w 372"/>
                <a:gd name="T5" fmla="*/ 263 h 293"/>
                <a:gd name="T6" fmla="*/ 355 w 372"/>
                <a:gd name="T7" fmla="*/ 238 h 293"/>
                <a:gd name="T8" fmla="*/ 351 w 372"/>
                <a:gd name="T9" fmla="*/ 230 h 293"/>
                <a:gd name="T10" fmla="*/ 348 w 372"/>
                <a:gd name="T11" fmla="*/ 207 h 293"/>
                <a:gd name="T12" fmla="*/ 340 w 372"/>
                <a:gd name="T13" fmla="*/ 161 h 293"/>
                <a:gd name="T14" fmla="*/ 341 w 372"/>
                <a:gd name="T15" fmla="*/ 143 h 293"/>
                <a:gd name="T16" fmla="*/ 284 w 372"/>
                <a:gd name="T17" fmla="*/ 41 h 293"/>
                <a:gd name="T18" fmla="*/ 267 w 372"/>
                <a:gd name="T19" fmla="*/ 35 h 293"/>
                <a:gd name="T20" fmla="*/ 133 w 372"/>
                <a:gd name="T21" fmla="*/ 55 h 293"/>
                <a:gd name="T22" fmla="*/ 65 w 372"/>
                <a:gd name="T23" fmla="*/ 93 h 293"/>
                <a:gd name="T24" fmla="*/ 30 w 372"/>
                <a:gd name="T25" fmla="*/ 146 h 293"/>
                <a:gd name="T26" fmla="*/ 18 w 372"/>
                <a:gd name="T27" fmla="*/ 227 h 293"/>
                <a:gd name="T28" fmla="*/ 15 w 372"/>
                <a:gd name="T29" fmla="*/ 256 h 293"/>
                <a:gd name="T30" fmla="*/ 9 w 372"/>
                <a:gd name="T31" fmla="*/ 253 h 293"/>
                <a:gd name="T32" fmla="*/ 11 w 372"/>
                <a:gd name="T33" fmla="*/ 248 h 293"/>
                <a:gd name="T34" fmla="*/ 28 w 372"/>
                <a:gd name="T35" fmla="*/ 101 h 293"/>
                <a:gd name="T36" fmla="*/ 40 w 372"/>
                <a:gd name="T37" fmla="*/ 89 h 293"/>
                <a:gd name="T38" fmla="*/ 141 w 372"/>
                <a:gd name="T39" fmla="*/ 33 h 293"/>
                <a:gd name="T40" fmla="*/ 291 w 372"/>
                <a:gd name="T41" fmla="*/ 24 h 293"/>
                <a:gd name="T42" fmla="*/ 297 w 372"/>
                <a:gd name="T43" fmla="*/ 28 h 293"/>
                <a:gd name="T44" fmla="*/ 346 w 372"/>
                <a:gd name="T45" fmla="*/ 116 h 293"/>
                <a:gd name="T46" fmla="*/ 359 w 372"/>
                <a:gd name="T47" fmla="*/ 175 h 293"/>
                <a:gd name="T48" fmla="*/ 363 w 372"/>
                <a:gd name="T49" fmla="*/ 249 h 293"/>
                <a:gd name="T50" fmla="*/ 355 w 372"/>
                <a:gd name="T51"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2" h="293">
                  <a:moveTo>
                    <a:pt x="355" y="282"/>
                  </a:moveTo>
                  <a:cubicBezTo>
                    <a:pt x="353" y="285"/>
                    <a:pt x="350" y="289"/>
                    <a:pt x="348" y="293"/>
                  </a:cubicBezTo>
                  <a:cubicBezTo>
                    <a:pt x="340" y="282"/>
                    <a:pt x="343" y="272"/>
                    <a:pt x="352" y="263"/>
                  </a:cubicBezTo>
                  <a:cubicBezTo>
                    <a:pt x="353" y="255"/>
                    <a:pt x="354" y="246"/>
                    <a:pt x="355" y="238"/>
                  </a:cubicBezTo>
                  <a:cubicBezTo>
                    <a:pt x="353" y="236"/>
                    <a:pt x="352" y="233"/>
                    <a:pt x="351" y="230"/>
                  </a:cubicBezTo>
                  <a:cubicBezTo>
                    <a:pt x="350" y="222"/>
                    <a:pt x="350" y="215"/>
                    <a:pt x="348" y="207"/>
                  </a:cubicBezTo>
                  <a:cubicBezTo>
                    <a:pt x="346" y="192"/>
                    <a:pt x="343" y="176"/>
                    <a:pt x="340" y="161"/>
                  </a:cubicBezTo>
                  <a:cubicBezTo>
                    <a:pt x="338" y="155"/>
                    <a:pt x="336" y="149"/>
                    <a:pt x="341" y="143"/>
                  </a:cubicBezTo>
                  <a:cubicBezTo>
                    <a:pt x="336" y="100"/>
                    <a:pt x="303" y="75"/>
                    <a:pt x="284" y="41"/>
                  </a:cubicBezTo>
                  <a:cubicBezTo>
                    <a:pt x="280" y="35"/>
                    <a:pt x="273" y="36"/>
                    <a:pt x="267" y="35"/>
                  </a:cubicBezTo>
                  <a:cubicBezTo>
                    <a:pt x="219" y="18"/>
                    <a:pt x="174" y="25"/>
                    <a:pt x="133" y="55"/>
                  </a:cubicBezTo>
                  <a:cubicBezTo>
                    <a:pt x="112" y="70"/>
                    <a:pt x="90" y="85"/>
                    <a:pt x="65" y="93"/>
                  </a:cubicBezTo>
                  <a:cubicBezTo>
                    <a:pt x="39" y="103"/>
                    <a:pt x="33" y="123"/>
                    <a:pt x="30" y="146"/>
                  </a:cubicBezTo>
                  <a:cubicBezTo>
                    <a:pt x="27" y="173"/>
                    <a:pt x="26" y="200"/>
                    <a:pt x="18" y="227"/>
                  </a:cubicBezTo>
                  <a:cubicBezTo>
                    <a:pt x="11" y="236"/>
                    <a:pt x="17" y="246"/>
                    <a:pt x="15" y="256"/>
                  </a:cubicBezTo>
                  <a:cubicBezTo>
                    <a:pt x="12" y="257"/>
                    <a:pt x="10" y="255"/>
                    <a:pt x="9" y="253"/>
                  </a:cubicBezTo>
                  <a:cubicBezTo>
                    <a:pt x="9" y="251"/>
                    <a:pt x="10" y="250"/>
                    <a:pt x="11" y="248"/>
                  </a:cubicBezTo>
                  <a:cubicBezTo>
                    <a:pt x="0" y="197"/>
                    <a:pt x="17" y="150"/>
                    <a:pt x="28" y="101"/>
                  </a:cubicBezTo>
                  <a:cubicBezTo>
                    <a:pt x="30" y="95"/>
                    <a:pt x="33" y="92"/>
                    <a:pt x="40" y="89"/>
                  </a:cubicBezTo>
                  <a:cubicBezTo>
                    <a:pt x="76" y="75"/>
                    <a:pt x="109" y="55"/>
                    <a:pt x="141" y="33"/>
                  </a:cubicBezTo>
                  <a:cubicBezTo>
                    <a:pt x="189" y="0"/>
                    <a:pt x="240" y="4"/>
                    <a:pt x="291" y="24"/>
                  </a:cubicBezTo>
                  <a:cubicBezTo>
                    <a:pt x="293" y="25"/>
                    <a:pt x="296" y="26"/>
                    <a:pt x="297" y="28"/>
                  </a:cubicBezTo>
                  <a:cubicBezTo>
                    <a:pt x="313" y="58"/>
                    <a:pt x="340" y="81"/>
                    <a:pt x="346" y="116"/>
                  </a:cubicBezTo>
                  <a:cubicBezTo>
                    <a:pt x="349" y="136"/>
                    <a:pt x="353" y="156"/>
                    <a:pt x="359" y="175"/>
                  </a:cubicBezTo>
                  <a:cubicBezTo>
                    <a:pt x="367" y="200"/>
                    <a:pt x="359" y="224"/>
                    <a:pt x="363" y="249"/>
                  </a:cubicBezTo>
                  <a:cubicBezTo>
                    <a:pt x="372" y="262"/>
                    <a:pt x="362" y="272"/>
                    <a:pt x="355" y="282"/>
                  </a:cubicBezTo>
                  <a:close/>
                </a:path>
              </a:pathLst>
            </a:custGeom>
            <a:solidFill>
              <a:srgbClr val="FCC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6" name="Freeform 189">
              <a:extLst>
                <a:ext uri="{FF2B5EF4-FFF2-40B4-BE49-F238E27FC236}">
                  <a16:creationId xmlns:a16="http://schemas.microsoft.com/office/drawing/2014/main" id="{2D92FCC0-4D3C-43D9-A107-194B84AF1E4D}"/>
                </a:ext>
              </a:extLst>
            </p:cNvPr>
            <p:cNvSpPr>
              <a:spLocks/>
            </p:cNvSpPr>
            <p:nvPr/>
          </p:nvSpPr>
          <p:spPr bwMode="auto">
            <a:xfrm>
              <a:off x="8696609" y="2907772"/>
              <a:ext cx="198470" cy="243577"/>
            </a:xfrm>
            <a:custGeom>
              <a:avLst/>
              <a:gdLst>
                <a:gd name="T0" fmla="*/ 1 w 86"/>
                <a:gd name="T1" fmla="*/ 91 h 106"/>
                <a:gd name="T2" fmla="*/ 13 w 86"/>
                <a:gd name="T3" fmla="*/ 10 h 106"/>
                <a:gd name="T4" fmla="*/ 27 w 86"/>
                <a:gd name="T5" fmla="*/ 6 h 106"/>
                <a:gd name="T6" fmla="*/ 51 w 86"/>
                <a:gd name="T7" fmla="*/ 11 h 106"/>
                <a:gd name="T8" fmla="*/ 72 w 86"/>
                <a:gd name="T9" fmla="*/ 21 h 106"/>
                <a:gd name="T10" fmla="*/ 81 w 86"/>
                <a:gd name="T11" fmla="*/ 28 h 106"/>
                <a:gd name="T12" fmla="*/ 68 w 86"/>
                <a:gd name="T13" fmla="*/ 41 h 106"/>
                <a:gd name="T14" fmla="*/ 36 w 86"/>
                <a:gd name="T15" fmla="*/ 45 h 106"/>
                <a:gd name="T16" fmla="*/ 31 w 86"/>
                <a:gd name="T17" fmla="*/ 87 h 106"/>
                <a:gd name="T18" fmla="*/ 3 w 86"/>
                <a:gd name="T19" fmla="*/ 106 h 106"/>
                <a:gd name="T20" fmla="*/ 1 w 86"/>
                <a:gd name="T21" fmla="*/ 9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06">
                  <a:moveTo>
                    <a:pt x="1" y="91"/>
                  </a:moveTo>
                  <a:cubicBezTo>
                    <a:pt x="1" y="63"/>
                    <a:pt x="1" y="36"/>
                    <a:pt x="13" y="10"/>
                  </a:cubicBezTo>
                  <a:cubicBezTo>
                    <a:pt x="17" y="8"/>
                    <a:pt x="21" y="2"/>
                    <a:pt x="27" y="6"/>
                  </a:cubicBezTo>
                  <a:cubicBezTo>
                    <a:pt x="36" y="0"/>
                    <a:pt x="44" y="7"/>
                    <a:pt x="51" y="11"/>
                  </a:cubicBezTo>
                  <a:cubicBezTo>
                    <a:pt x="58" y="14"/>
                    <a:pt x="65" y="18"/>
                    <a:pt x="72" y="21"/>
                  </a:cubicBezTo>
                  <a:cubicBezTo>
                    <a:pt x="75" y="23"/>
                    <a:pt x="78" y="25"/>
                    <a:pt x="81" y="28"/>
                  </a:cubicBezTo>
                  <a:cubicBezTo>
                    <a:pt x="86" y="42"/>
                    <a:pt x="74" y="39"/>
                    <a:pt x="68" y="41"/>
                  </a:cubicBezTo>
                  <a:cubicBezTo>
                    <a:pt x="57" y="42"/>
                    <a:pt x="46" y="38"/>
                    <a:pt x="36" y="45"/>
                  </a:cubicBezTo>
                  <a:cubicBezTo>
                    <a:pt x="19" y="60"/>
                    <a:pt x="19" y="60"/>
                    <a:pt x="31" y="87"/>
                  </a:cubicBezTo>
                  <a:cubicBezTo>
                    <a:pt x="24" y="97"/>
                    <a:pt x="18" y="101"/>
                    <a:pt x="3" y="106"/>
                  </a:cubicBezTo>
                  <a:cubicBezTo>
                    <a:pt x="0" y="101"/>
                    <a:pt x="2" y="96"/>
                    <a:pt x="1" y="91"/>
                  </a:cubicBezTo>
                  <a:close/>
                </a:path>
              </a:pathLst>
            </a:custGeom>
            <a:solidFill>
              <a:srgbClr val="FBE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7" name="Freeform 190">
              <a:extLst>
                <a:ext uri="{FF2B5EF4-FFF2-40B4-BE49-F238E27FC236}">
                  <a16:creationId xmlns:a16="http://schemas.microsoft.com/office/drawing/2014/main" id="{91884262-5AA8-4971-9D4A-2FE5C9440285}"/>
                </a:ext>
              </a:extLst>
            </p:cNvPr>
            <p:cNvSpPr>
              <a:spLocks/>
            </p:cNvSpPr>
            <p:nvPr/>
          </p:nvSpPr>
          <p:spPr bwMode="auto">
            <a:xfrm>
              <a:off x="9266082" y="2912283"/>
              <a:ext cx="212002" cy="239066"/>
            </a:xfrm>
            <a:custGeom>
              <a:avLst/>
              <a:gdLst>
                <a:gd name="T0" fmla="*/ 77 w 92"/>
                <a:gd name="T1" fmla="*/ 5 h 104"/>
                <a:gd name="T2" fmla="*/ 88 w 92"/>
                <a:gd name="T3" fmla="*/ 70 h 104"/>
                <a:gd name="T4" fmla="*/ 91 w 92"/>
                <a:gd name="T5" fmla="*/ 92 h 104"/>
                <a:gd name="T6" fmla="*/ 91 w 92"/>
                <a:gd name="T7" fmla="*/ 100 h 104"/>
                <a:gd name="T8" fmla="*/ 58 w 92"/>
                <a:gd name="T9" fmla="*/ 85 h 104"/>
                <a:gd name="T10" fmla="*/ 66 w 92"/>
                <a:gd name="T11" fmla="*/ 55 h 104"/>
                <a:gd name="T12" fmla="*/ 54 w 92"/>
                <a:gd name="T13" fmla="*/ 43 h 104"/>
                <a:gd name="T14" fmla="*/ 12 w 92"/>
                <a:gd name="T15" fmla="*/ 37 h 104"/>
                <a:gd name="T16" fmla="*/ 15 w 92"/>
                <a:gd name="T17" fmla="*/ 22 h 104"/>
                <a:gd name="T18" fmla="*/ 53 w 92"/>
                <a:gd name="T19" fmla="*/ 1 h 104"/>
                <a:gd name="T20" fmla="*/ 58 w 92"/>
                <a:gd name="T21" fmla="*/ 1 h 104"/>
                <a:gd name="T22" fmla="*/ 77 w 92"/>
                <a:gd name="T23" fmla="*/ 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4">
                  <a:moveTo>
                    <a:pt x="77" y="5"/>
                  </a:moveTo>
                  <a:cubicBezTo>
                    <a:pt x="82" y="26"/>
                    <a:pt x="89" y="48"/>
                    <a:pt x="88" y="70"/>
                  </a:cubicBezTo>
                  <a:cubicBezTo>
                    <a:pt x="92" y="77"/>
                    <a:pt x="87" y="86"/>
                    <a:pt x="91" y="92"/>
                  </a:cubicBezTo>
                  <a:cubicBezTo>
                    <a:pt x="91" y="95"/>
                    <a:pt x="91" y="97"/>
                    <a:pt x="91" y="100"/>
                  </a:cubicBezTo>
                  <a:cubicBezTo>
                    <a:pt x="76" y="104"/>
                    <a:pt x="66" y="96"/>
                    <a:pt x="58" y="85"/>
                  </a:cubicBezTo>
                  <a:cubicBezTo>
                    <a:pt x="58" y="74"/>
                    <a:pt x="75" y="68"/>
                    <a:pt x="66" y="55"/>
                  </a:cubicBezTo>
                  <a:cubicBezTo>
                    <a:pt x="63" y="50"/>
                    <a:pt x="58" y="46"/>
                    <a:pt x="54" y="43"/>
                  </a:cubicBezTo>
                  <a:cubicBezTo>
                    <a:pt x="40" y="35"/>
                    <a:pt x="25" y="41"/>
                    <a:pt x="12" y="37"/>
                  </a:cubicBezTo>
                  <a:cubicBezTo>
                    <a:pt x="0" y="29"/>
                    <a:pt x="10" y="26"/>
                    <a:pt x="15" y="22"/>
                  </a:cubicBezTo>
                  <a:cubicBezTo>
                    <a:pt x="28" y="15"/>
                    <a:pt x="42" y="11"/>
                    <a:pt x="53" y="1"/>
                  </a:cubicBezTo>
                  <a:cubicBezTo>
                    <a:pt x="54" y="0"/>
                    <a:pt x="56" y="0"/>
                    <a:pt x="58" y="1"/>
                  </a:cubicBezTo>
                  <a:cubicBezTo>
                    <a:pt x="64" y="2"/>
                    <a:pt x="70" y="3"/>
                    <a:pt x="77" y="5"/>
                  </a:cubicBezTo>
                  <a:close/>
                </a:path>
              </a:pathLst>
            </a:custGeom>
            <a:solidFill>
              <a:srgbClr val="FBE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8" name="Freeform 191">
              <a:extLst>
                <a:ext uri="{FF2B5EF4-FFF2-40B4-BE49-F238E27FC236}">
                  <a16:creationId xmlns:a16="http://schemas.microsoft.com/office/drawing/2014/main" id="{6FF29D29-9700-41D3-A786-683DD759DA1F}"/>
                </a:ext>
              </a:extLst>
            </p:cNvPr>
            <p:cNvSpPr>
              <a:spLocks/>
            </p:cNvSpPr>
            <p:nvPr/>
          </p:nvSpPr>
          <p:spPr bwMode="auto">
            <a:xfrm>
              <a:off x="9215337" y="3129922"/>
              <a:ext cx="212002" cy="250343"/>
            </a:xfrm>
            <a:custGeom>
              <a:avLst/>
              <a:gdLst>
                <a:gd name="T0" fmla="*/ 92 w 92"/>
                <a:gd name="T1" fmla="*/ 90 h 109"/>
                <a:gd name="T2" fmla="*/ 88 w 92"/>
                <a:gd name="T3" fmla="*/ 96 h 109"/>
                <a:gd name="T4" fmla="*/ 70 w 92"/>
                <a:gd name="T5" fmla="*/ 100 h 109"/>
                <a:gd name="T6" fmla="*/ 15 w 92"/>
                <a:gd name="T7" fmla="*/ 87 h 109"/>
                <a:gd name="T8" fmla="*/ 6 w 92"/>
                <a:gd name="T9" fmla="*/ 38 h 109"/>
                <a:gd name="T10" fmla="*/ 22 w 92"/>
                <a:gd name="T11" fmla="*/ 1 h 109"/>
                <a:gd name="T12" fmla="*/ 25 w 92"/>
                <a:gd name="T13" fmla="*/ 1 h 109"/>
                <a:gd name="T14" fmla="*/ 49 w 92"/>
                <a:gd name="T15" fmla="*/ 1 h 109"/>
                <a:gd name="T16" fmla="*/ 18 w 92"/>
                <a:gd name="T17" fmla="*/ 50 h 109"/>
                <a:gd name="T18" fmla="*/ 72 w 92"/>
                <a:gd name="T19" fmla="*/ 91 h 109"/>
                <a:gd name="T20" fmla="*/ 92 w 92"/>
                <a:gd name="T21" fmla="*/ 9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09">
                  <a:moveTo>
                    <a:pt x="92" y="90"/>
                  </a:moveTo>
                  <a:cubicBezTo>
                    <a:pt x="90" y="92"/>
                    <a:pt x="89" y="94"/>
                    <a:pt x="88" y="96"/>
                  </a:cubicBezTo>
                  <a:cubicBezTo>
                    <a:pt x="82" y="98"/>
                    <a:pt x="76" y="98"/>
                    <a:pt x="70" y="100"/>
                  </a:cubicBezTo>
                  <a:cubicBezTo>
                    <a:pt x="48" y="109"/>
                    <a:pt x="30" y="101"/>
                    <a:pt x="15" y="87"/>
                  </a:cubicBezTo>
                  <a:cubicBezTo>
                    <a:pt x="1" y="73"/>
                    <a:pt x="0" y="55"/>
                    <a:pt x="6" y="38"/>
                  </a:cubicBezTo>
                  <a:cubicBezTo>
                    <a:pt x="10" y="25"/>
                    <a:pt x="16" y="13"/>
                    <a:pt x="22" y="1"/>
                  </a:cubicBezTo>
                  <a:cubicBezTo>
                    <a:pt x="23" y="0"/>
                    <a:pt x="24" y="0"/>
                    <a:pt x="25" y="1"/>
                  </a:cubicBezTo>
                  <a:cubicBezTo>
                    <a:pt x="32" y="1"/>
                    <a:pt x="38" y="1"/>
                    <a:pt x="49" y="1"/>
                  </a:cubicBezTo>
                  <a:cubicBezTo>
                    <a:pt x="32" y="17"/>
                    <a:pt x="17" y="28"/>
                    <a:pt x="18" y="50"/>
                  </a:cubicBezTo>
                  <a:cubicBezTo>
                    <a:pt x="19" y="78"/>
                    <a:pt x="44" y="98"/>
                    <a:pt x="72" y="91"/>
                  </a:cubicBezTo>
                  <a:cubicBezTo>
                    <a:pt x="78" y="90"/>
                    <a:pt x="84" y="82"/>
                    <a:pt x="92" y="90"/>
                  </a:cubicBezTo>
                  <a:close/>
                </a:path>
              </a:pathLst>
            </a:custGeom>
            <a:solidFill>
              <a:srgbClr val="FDE0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9" name="Freeform 192">
              <a:extLst>
                <a:ext uri="{FF2B5EF4-FFF2-40B4-BE49-F238E27FC236}">
                  <a16:creationId xmlns:a16="http://schemas.microsoft.com/office/drawing/2014/main" id="{B3A6F947-4EB1-477B-ADC6-F5ADF6BD421F}"/>
                </a:ext>
              </a:extLst>
            </p:cNvPr>
            <p:cNvSpPr>
              <a:spLocks/>
            </p:cNvSpPr>
            <p:nvPr/>
          </p:nvSpPr>
          <p:spPr bwMode="auto">
            <a:xfrm>
              <a:off x="9010101" y="3167136"/>
              <a:ext cx="149980" cy="172534"/>
            </a:xfrm>
            <a:custGeom>
              <a:avLst/>
              <a:gdLst>
                <a:gd name="T0" fmla="*/ 45 w 65"/>
                <a:gd name="T1" fmla="*/ 0 h 75"/>
                <a:gd name="T2" fmla="*/ 61 w 65"/>
                <a:gd name="T3" fmla="*/ 50 h 75"/>
                <a:gd name="T4" fmla="*/ 35 w 65"/>
                <a:gd name="T5" fmla="*/ 72 h 75"/>
                <a:gd name="T6" fmla="*/ 0 w 65"/>
                <a:gd name="T7" fmla="*/ 58 h 75"/>
                <a:gd name="T8" fmla="*/ 20 w 65"/>
                <a:gd name="T9" fmla="*/ 56 h 75"/>
                <a:gd name="T10" fmla="*/ 45 w 65"/>
                <a:gd name="T11" fmla="*/ 33 h 75"/>
                <a:gd name="T12" fmla="*/ 45 w 6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65" h="75">
                  <a:moveTo>
                    <a:pt x="45" y="0"/>
                  </a:moveTo>
                  <a:cubicBezTo>
                    <a:pt x="53" y="17"/>
                    <a:pt x="57" y="33"/>
                    <a:pt x="61" y="50"/>
                  </a:cubicBezTo>
                  <a:cubicBezTo>
                    <a:pt x="65" y="65"/>
                    <a:pt x="46" y="69"/>
                    <a:pt x="35" y="72"/>
                  </a:cubicBezTo>
                  <a:cubicBezTo>
                    <a:pt x="23" y="75"/>
                    <a:pt x="11" y="69"/>
                    <a:pt x="0" y="58"/>
                  </a:cubicBezTo>
                  <a:cubicBezTo>
                    <a:pt x="8" y="57"/>
                    <a:pt x="14" y="55"/>
                    <a:pt x="20" y="56"/>
                  </a:cubicBezTo>
                  <a:cubicBezTo>
                    <a:pt x="41" y="57"/>
                    <a:pt x="44" y="54"/>
                    <a:pt x="45" y="33"/>
                  </a:cubicBezTo>
                  <a:cubicBezTo>
                    <a:pt x="45" y="22"/>
                    <a:pt x="45" y="11"/>
                    <a:pt x="45" y="0"/>
                  </a:cubicBezTo>
                  <a:close/>
                </a:path>
              </a:pathLst>
            </a:custGeom>
            <a:solidFill>
              <a:srgbClr val="F8C8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0" name="Freeform 193">
              <a:extLst>
                <a:ext uri="{FF2B5EF4-FFF2-40B4-BE49-F238E27FC236}">
                  <a16:creationId xmlns:a16="http://schemas.microsoft.com/office/drawing/2014/main" id="{B57E1E95-5F3B-42DC-822A-7F7A92B63EF6}"/>
                </a:ext>
              </a:extLst>
            </p:cNvPr>
            <p:cNvSpPr>
              <a:spLocks/>
            </p:cNvSpPr>
            <p:nvPr/>
          </p:nvSpPr>
          <p:spPr bwMode="auto">
            <a:xfrm>
              <a:off x="9197294" y="2898750"/>
              <a:ext cx="183811" cy="128554"/>
            </a:xfrm>
            <a:custGeom>
              <a:avLst/>
              <a:gdLst>
                <a:gd name="T0" fmla="*/ 0 w 80"/>
                <a:gd name="T1" fmla="*/ 43 h 56"/>
                <a:gd name="T2" fmla="*/ 0 w 80"/>
                <a:gd name="T3" fmla="*/ 29 h 56"/>
                <a:gd name="T4" fmla="*/ 76 w 80"/>
                <a:gd name="T5" fmla="*/ 6 h 56"/>
                <a:gd name="T6" fmla="*/ 73 w 80"/>
                <a:gd name="T7" fmla="*/ 16 h 56"/>
                <a:gd name="T8" fmla="*/ 17 w 80"/>
                <a:gd name="T9" fmla="*/ 47 h 56"/>
                <a:gd name="T10" fmla="*/ 0 w 80"/>
                <a:gd name="T11" fmla="*/ 43 h 56"/>
              </a:gdLst>
              <a:ahLst/>
              <a:cxnLst>
                <a:cxn ang="0">
                  <a:pos x="T0" y="T1"/>
                </a:cxn>
                <a:cxn ang="0">
                  <a:pos x="T2" y="T3"/>
                </a:cxn>
                <a:cxn ang="0">
                  <a:pos x="T4" y="T5"/>
                </a:cxn>
                <a:cxn ang="0">
                  <a:pos x="T6" y="T7"/>
                </a:cxn>
                <a:cxn ang="0">
                  <a:pos x="T8" y="T9"/>
                </a:cxn>
                <a:cxn ang="0">
                  <a:pos x="T10" y="T11"/>
                </a:cxn>
              </a:cxnLst>
              <a:rect l="0" t="0" r="r" b="b"/>
              <a:pathLst>
                <a:path w="80" h="56">
                  <a:moveTo>
                    <a:pt x="0" y="43"/>
                  </a:moveTo>
                  <a:cubicBezTo>
                    <a:pt x="0" y="39"/>
                    <a:pt x="0" y="34"/>
                    <a:pt x="0" y="29"/>
                  </a:cubicBezTo>
                  <a:cubicBezTo>
                    <a:pt x="22" y="8"/>
                    <a:pt x="47" y="0"/>
                    <a:pt x="76" y="6"/>
                  </a:cubicBezTo>
                  <a:cubicBezTo>
                    <a:pt x="80" y="10"/>
                    <a:pt x="77" y="14"/>
                    <a:pt x="73" y="16"/>
                  </a:cubicBezTo>
                  <a:cubicBezTo>
                    <a:pt x="54" y="25"/>
                    <a:pt x="36" y="37"/>
                    <a:pt x="17" y="47"/>
                  </a:cubicBezTo>
                  <a:cubicBezTo>
                    <a:pt x="11" y="49"/>
                    <a:pt x="4" y="56"/>
                    <a:pt x="0" y="43"/>
                  </a:cubicBezTo>
                  <a:close/>
                </a:path>
              </a:pathLst>
            </a:custGeom>
            <a:solidFill>
              <a:srgbClr val="F9D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1" name="Freeform 194">
              <a:extLst>
                <a:ext uri="{FF2B5EF4-FFF2-40B4-BE49-F238E27FC236}">
                  <a16:creationId xmlns:a16="http://schemas.microsoft.com/office/drawing/2014/main" id="{16555B0E-D483-489B-BFBE-FA6B65B25CF6}"/>
                </a:ext>
              </a:extLst>
            </p:cNvPr>
            <p:cNvSpPr>
              <a:spLocks/>
            </p:cNvSpPr>
            <p:nvPr/>
          </p:nvSpPr>
          <p:spPr bwMode="auto">
            <a:xfrm>
              <a:off x="8768779" y="2960772"/>
              <a:ext cx="212002" cy="109384"/>
            </a:xfrm>
            <a:custGeom>
              <a:avLst/>
              <a:gdLst>
                <a:gd name="T0" fmla="*/ 0 w 92"/>
                <a:gd name="T1" fmla="*/ 21 h 48"/>
                <a:gd name="T2" fmla="*/ 36 w 92"/>
                <a:gd name="T3" fmla="*/ 13 h 48"/>
                <a:gd name="T4" fmla="*/ 47 w 92"/>
                <a:gd name="T5" fmla="*/ 6 h 48"/>
                <a:gd name="T6" fmla="*/ 67 w 92"/>
                <a:gd name="T7" fmla="*/ 9 h 48"/>
                <a:gd name="T8" fmla="*/ 84 w 92"/>
                <a:gd name="T9" fmla="*/ 16 h 48"/>
                <a:gd name="T10" fmla="*/ 87 w 92"/>
                <a:gd name="T11" fmla="*/ 46 h 48"/>
                <a:gd name="T12" fmla="*/ 66 w 92"/>
                <a:gd name="T13" fmla="*/ 37 h 48"/>
                <a:gd name="T14" fmla="*/ 16 w 92"/>
                <a:gd name="T15" fmla="*/ 26 h 48"/>
                <a:gd name="T16" fmla="*/ 0 w 92"/>
                <a:gd name="T1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48">
                  <a:moveTo>
                    <a:pt x="0" y="21"/>
                  </a:moveTo>
                  <a:cubicBezTo>
                    <a:pt x="10" y="8"/>
                    <a:pt x="24" y="15"/>
                    <a:pt x="36" y="13"/>
                  </a:cubicBezTo>
                  <a:cubicBezTo>
                    <a:pt x="41" y="12"/>
                    <a:pt x="50" y="18"/>
                    <a:pt x="47" y="6"/>
                  </a:cubicBezTo>
                  <a:cubicBezTo>
                    <a:pt x="55" y="0"/>
                    <a:pt x="61" y="6"/>
                    <a:pt x="67" y="9"/>
                  </a:cubicBezTo>
                  <a:cubicBezTo>
                    <a:pt x="72" y="11"/>
                    <a:pt x="77" y="17"/>
                    <a:pt x="84" y="16"/>
                  </a:cubicBezTo>
                  <a:cubicBezTo>
                    <a:pt x="92" y="26"/>
                    <a:pt x="83" y="37"/>
                    <a:pt x="87" y="46"/>
                  </a:cubicBezTo>
                  <a:cubicBezTo>
                    <a:pt x="78" y="48"/>
                    <a:pt x="73" y="40"/>
                    <a:pt x="66" y="37"/>
                  </a:cubicBezTo>
                  <a:cubicBezTo>
                    <a:pt x="50" y="29"/>
                    <a:pt x="34" y="24"/>
                    <a:pt x="16" y="26"/>
                  </a:cubicBezTo>
                  <a:cubicBezTo>
                    <a:pt x="10" y="27"/>
                    <a:pt x="4" y="27"/>
                    <a:pt x="0" y="21"/>
                  </a:cubicBezTo>
                  <a:close/>
                </a:path>
              </a:pathLst>
            </a:custGeom>
            <a:solidFill>
              <a:srgbClr val="F9DA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2" name="Freeform 195">
              <a:extLst>
                <a:ext uri="{FF2B5EF4-FFF2-40B4-BE49-F238E27FC236}">
                  <a16:creationId xmlns:a16="http://schemas.microsoft.com/office/drawing/2014/main" id="{94A99235-AE87-4987-AC45-FC92EC5F644F}"/>
                </a:ext>
              </a:extLst>
            </p:cNvPr>
            <p:cNvSpPr>
              <a:spLocks/>
            </p:cNvSpPr>
            <p:nvPr/>
          </p:nvSpPr>
          <p:spPr bwMode="auto">
            <a:xfrm>
              <a:off x="9184890" y="2910027"/>
              <a:ext cx="207491" cy="130810"/>
            </a:xfrm>
            <a:custGeom>
              <a:avLst/>
              <a:gdLst>
                <a:gd name="T0" fmla="*/ 5 w 90"/>
                <a:gd name="T1" fmla="*/ 38 h 57"/>
                <a:gd name="T2" fmla="*/ 13 w 90"/>
                <a:gd name="T3" fmla="*/ 41 h 57"/>
                <a:gd name="T4" fmla="*/ 82 w 90"/>
                <a:gd name="T5" fmla="*/ 3 h 57"/>
                <a:gd name="T6" fmla="*/ 90 w 90"/>
                <a:gd name="T7" fmla="*/ 3 h 57"/>
                <a:gd name="T8" fmla="*/ 52 w 90"/>
                <a:gd name="T9" fmla="*/ 27 h 57"/>
                <a:gd name="T10" fmla="*/ 46 w 90"/>
                <a:gd name="T11" fmla="*/ 35 h 57"/>
                <a:gd name="T12" fmla="*/ 5 w 90"/>
                <a:gd name="T13" fmla="*/ 57 h 57"/>
                <a:gd name="T14" fmla="*/ 5 w 90"/>
                <a:gd name="T15" fmla="*/ 3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57">
                  <a:moveTo>
                    <a:pt x="5" y="38"/>
                  </a:moveTo>
                  <a:cubicBezTo>
                    <a:pt x="7" y="41"/>
                    <a:pt x="10" y="43"/>
                    <a:pt x="13" y="41"/>
                  </a:cubicBezTo>
                  <a:cubicBezTo>
                    <a:pt x="35" y="27"/>
                    <a:pt x="62" y="20"/>
                    <a:pt x="82" y="3"/>
                  </a:cubicBezTo>
                  <a:cubicBezTo>
                    <a:pt x="85" y="0"/>
                    <a:pt x="87" y="0"/>
                    <a:pt x="90" y="3"/>
                  </a:cubicBezTo>
                  <a:cubicBezTo>
                    <a:pt x="83" y="19"/>
                    <a:pt x="64" y="19"/>
                    <a:pt x="52" y="27"/>
                  </a:cubicBezTo>
                  <a:cubicBezTo>
                    <a:pt x="49" y="29"/>
                    <a:pt x="43" y="28"/>
                    <a:pt x="46" y="35"/>
                  </a:cubicBezTo>
                  <a:cubicBezTo>
                    <a:pt x="37" y="51"/>
                    <a:pt x="21" y="54"/>
                    <a:pt x="5" y="57"/>
                  </a:cubicBezTo>
                  <a:cubicBezTo>
                    <a:pt x="0" y="51"/>
                    <a:pt x="0" y="45"/>
                    <a:pt x="5" y="38"/>
                  </a:cubicBezTo>
                  <a:close/>
                </a:path>
              </a:pathLst>
            </a:custGeom>
            <a:solidFill>
              <a:srgbClr val="FADB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3" name="Freeform 197">
              <a:extLst>
                <a:ext uri="{FF2B5EF4-FFF2-40B4-BE49-F238E27FC236}">
                  <a16:creationId xmlns:a16="http://schemas.microsoft.com/office/drawing/2014/main" id="{E6FE9C19-37F3-44EB-B060-88936CC8AFA5}"/>
                </a:ext>
              </a:extLst>
            </p:cNvPr>
            <p:cNvSpPr>
              <a:spLocks/>
            </p:cNvSpPr>
            <p:nvPr/>
          </p:nvSpPr>
          <p:spPr bwMode="auto">
            <a:xfrm>
              <a:off x="9195039" y="2884090"/>
              <a:ext cx="204109" cy="81192"/>
            </a:xfrm>
            <a:custGeom>
              <a:avLst/>
              <a:gdLst>
                <a:gd name="T0" fmla="*/ 86 w 89"/>
                <a:gd name="T1" fmla="*/ 14 h 35"/>
                <a:gd name="T2" fmla="*/ 78 w 89"/>
                <a:gd name="T3" fmla="*/ 14 h 35"/>
                <a:gd name="T4" fmla="*/ 1 w 89"/>
                <a:gd name="T5" fmla="*/ 35 h 35"/>
                <a:gd name="T6" fmla="*/ 2 w 89"/>
                <a:gd name="T7" fmla="*/ 27 h 35"/>
                <a:gd name="T8" fmla="*/ 89 w 89"/>
                <a:gd name="T9" fmla="*/ 13 h 35"/>
                <a:gd name="T10" fmla="*/ 86 w 89"/>
                <a:gd name="T11" fmla="*/ 14 h 35"/>
              </a:gdLst>
              <a:ahLst/>
              <a:cxnLst>
                <a:cxn ang="0">
                  <a:pos x="T0" y="T1"/>
                </a:cxn>
                <a:cxn ang="0">
                  <a:pos x="T2" y="T3"/>
                </a:cxn>
                <a:cxn ang="0">
                  <a:pos x="T4" y="T5"/>
                </a:cxn>
                <a:cxn ang="0">
                  <a:pos x="T6" y="T7"/>
                </a:cxn>
                <a:cxn ang="0">
                  <a:pos x="T8" y="T9"/>
                </a:cxn>
                <a:cxn ang="0">
                  <a:pos x="T10" y="T11"/>
                </a:cxn>
              </a:cxnLst>
              <a:rect l="0" t="0" r="r" b="b"/>
              <a:pathLst>
                <a:path w="89" h="35">
                  <a:moveTo>
                    <a:pt x="86" y="14"/>
                  </a:moveTo>
                  <a:cubicBezTo>
                    <a:pt x="83" y="14"/>
                    <a:pt x="81" y="14"/>
                    <a:pt x="78" y="14"/>
                  </a:cubicBezTo>
                  <a:cubicBezTo>
                    <a:pt x="50" y="10"/>
                    <a:pt x="25" y="22"/>
                    <a:pt x="1" y="35"/>
                  </a:cubicBezTo>
                  <a:cubicBezTo>
                    <a:pt x="0" y="32"/>
                    <a:pt x="0" y="29"/>
                    <a:pt x="2" y="27"/>
                  </a:cubicBezTo>
                  <a:cubicBezTo>
                    <a:pt x="18" y="8"/>
                    <a:pt x="66" y="0"/>
                    <a:pt x="89" y="13"/>
                  </a:cubicBezTo>
                  <a:cubicBezTo>
                    <a:pt x="88" y="13"/>
                    <a:pt x="87" y="13"/>
                    <a:pt x="86" y="14"/>
                  </a:cubicBezTo>
                  <a:close/>
                </a:path>
              </a:pathLst>
            </a:custGeom>
            <a:solidFill>
              <a:srgbClr val="734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4" name="Freeform 198">
              <a:extLst>
                <a:ext uri="{FF2B5EF4-FFF2-40B4-BE49-F238E27FC236}">
                  <a16:creationId xmlns:a16="http://schemas.microsoft.com/office/drawing/2014/main" id="{D063E455-65B8-446A-BEA8-499B66ABC6E4}"/>
                </a:ext>
              </a:extLst>
            </p:cNvPr>
            <p:cNvSpPr>
              <a:spLocks/>
            </p:cNvSpPr>
            <p:nvPr/>
          </p:nvSpPr>
          <p:spPr bwMode="auto">
            <a:xfrm>
              <a:off x="8759758" y="2884090"/>
              <a:ext cx="204109" cy="87958"/>
            </a:xfrm>
            <a:custGeom>
              <a:avLst/>
              <a:gdLst>
                <a:gd name="T0" fmla="*/ 0 w 89"/>
                <a:gd name="T1" fmla="*/ 13 h 38"/>
                <a:gd name="T2" fmla="*/ 87 w 89"/>
                <a:gd name="T3" fmla="*/ 27 h 38"/>
                <a:gd name="T4" fmla="*/ 88 w 89"/>
                <a:gd name="T5" fmla="*/ 35 h 38"/>
                <a:gd name="T6" fmla="*/ 68 w 89"/>
                <a:gd name="T7" fmla="*/ 30 h 38"/>
                <a:gd name="T8" fmla="*/ 31 w 89"/>
                <a:gd name="T9" fmla="*/ 18 h 38"/>
                <a:gd name="T10" fmla="*/ 17 w 89"/>
                <a:gd name="T11" fmla="*/ 17 h 38"/>
                <a:gd name="T12" fmla="*/ 0 w 89"/>
                <a:gd name="T13" fmla="*/ 13 h 38"/>
              </a:gdLst>
              <a:ahLst/>
              <a:cxnLst>
                <a:cxn ang="0">
                  <a:pos x="T0" y="T1"/>
                </a:cxn>
                <a:cxn ang="0">
                  <a:pos x="T2" y="T3"/>
                </a:cxn>
                <a:cxn ang="0">
                  <a:pos x="T4" y="T5"/>
                </a:cxn>
                <a:cxn ang="0">
                  <a:pos x="T6" y="T7"/>
                </a:cxn>
                <a:cxn ang="0">
                  <a:pos x="T8" y="T9"/>
                </a:cxn>
                <a:cxn ang="0">
                  <a:pos x="T10" y="T11"/>
                </a:cxn>
                <a:cxn ang="0">
                  <a:pos x="T12" y="T13"/>
                </a:cxn>
              </a:cxnLst>
              <a:rect l="0" t="0" r="r" b="b"/>
              <a:pathLst>
                <a:path w="89" h="38">
                  <a:moveTo>
                    <a:pt x="0" y="13"/>
                  </a:moveTo>
                  <a:cubicBezTo>
                    <a:pt x="24" y="0"/>
                    <a:pt x="70" y="7"/>
                    <a:pt x="87" y="27"/>
                  </a:cubicBezTo>
                  <a:cubicBezTo>
                    <a:pt x="89" y="29"/>
                    <a:pt x="89" y="32"/>
                    <a:pt x="88" y="35"/>
                  </a:cubicBezTo>
                  <a:cubicBezTo>
                    <a:pt x="80" y="38"/>
                    <a:pt x="74" y="33"/>
                    <a:pt x="68" y="30"/>
                  </a:cubicBezTo>
                  <a:cubicBezTo>
                    <a:pt x="56" y="24"/>
                    <a:pt x="44" y="20"/>
                    <a:pt x="31" y="18"/>
                  </a:cubicBezTo>
                  <a:cubicBezTo>
                    <a:pt x="27" y="18"/>
                    <a:pt x="22" y="18"/>
                    <a:pt x="17" y="17"/>
                  </a:cubicBezTo>
                  <a:cubicBezTo>
                    <a:pt x="12" y="15"/>
                    <a:pt x="6" y="15"/>
                    <a:pt x="0" y="13"/>
                  </a:cubicBezTo>
                  <a:close/>
                </a:path>
              </a:pathLst>
            </a:custGeom>
            <a:solidFill>
              <a:srgbClr val="744A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5" name="Freeform 199">
              <a:extLst>
                <a:ext uri="{FF2B5EF4-FFF2-40B4-BE49-F238E27FC236}">
                  <a16:creationId xmlns:a16="http://schemas.microsoft.com/office/drawing/2014/main" id="{9D68DE0D-9787-488E-AF3E-6FD08F82AA7C}"/>
                </a:ext>
              </a:extLst>
            </p:cNvPr>
            <p:cNvSpPr>
              <a:spLocks/>
            </p:cNvSpPr>
            <p:nvPr/>
          </p:nvSpPr>
          <p:spPr bwMode="auto">
            <a:xfrm>
              <a:off x="8802610" y="2916793"/>
              <a:ext cx="159002" cy="96980"/>
            </a:xfrm>
            <a:custGeom>
              <a:avLst/>
              <a:gdLst>
                <a:gd name="T0" fmla="*/ 0 w 69"/>
                <a:gd name="T1" fmla="*/ 0 h 42"/>
                <a:gd name="T2" fmla="*/ 14 w 69"/>
                <a:gd name="T3" fmla="*/ 0 h 42"/>
                <a:gd name="T4" fmla="*/ 69 w 69"/>
                <a:gd name="T5" fmla="*/ 32 h 42"/>
                <a:gd name="T6" fmla="*/ 69 w 69"/>
                <a:gd name="T7" fmla="*/ 35 h 42"/>
                <a:gd name="T8" fmla="*/ 58 w 69"/>
                <a:gd name="T9" fmla="*/ 38 h 42"/>
                <a:gd name="T10" fmla="*/ 32 w 69"/>
                <a:gd name="T11" fmla="*/ 25 h 42"/>
                <a:gd name="T12" fmla="*/ 25 w 69"/>
                <a:gd name="T13" fmla="*/ 21 h 42"/>
                <a:gd name="T14" fmla="*/ 0 w 69"/>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42">
                  <a:moveTo>
                    <a:pt x="0" y="0"/>
                  </a:moveTo>
                  <a:cubicBezTo>
                    <a:pt x="4" y="0"/>
                    <a:pt x="9" y="0"/>
                    <a:pt x="14" y="0"/>
                  </a:cubicBezTo>
                  <a:cubicBezTo>
                    <a:pt x="33" y="9"/>
                    <a:pt x="54" y="16"/>
                    <a:pt x="69" y="32"/>
                  </a:cubicBezTo>
                  <a:cubicBezTo>
                    <a:pt x="69" y="33"/>
                    <a:pt x="69" y="34"/>
                    <a:pt x="69" y="35"/>
                  </a:cubicBezTo>
                  <a:cubicBezTo>
                    <a:pt x="66" y="41"/>
                    <a:pt x="63" y="42"/>
                    <a:pt x="58" y="38"/>
                  </a:cubicBezTo>
                  <a:cubicBezTo>
                    <a:pt x="51" y="31"/>
                    <a:pt x="42" y="26"/>
                    <a:pt x="32" y="25"/>
                  </a:cubicBezTo>
                  <a:cubicBezTo>
                    <a:pt x="29" y="24"/>
                    <a:pt x="27" y="24"/>
                    <a:pt x="25" y="21"/>
                  </a:cubicBezTo>
                  <a:cubicBezTo>
                    <a:pt x="19" y="11"/>
                    <a:pt x="1" y="15"/>
                    <a:pt x="0" y="0"/>
                  </a:cubicBezTo>
                  <a:close/>
                </a:path>
              </a:pathLst>
            </a:custGeom>
            <a:solidFill>
              <a:srgbClr val="FBD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6" name="Freeform 200">
              <a:extLst>
                <a:ext uri="{FF2B5EF4-FFF2-40B4-BE49-F238E27FC236}">
                  <a16:creationId xmlns:a16="http://schemas.microsoft.com/office/drawing/2014/main" id="{AC6139B2-2F11-4426-A162-05A146B7240F}"/>
                </a:ext>
              </a:extLst>
            </p:cNvPr>
            <p:cNvSpPr>
              <a:spLocks/>
            </p:cNvSpPr>
            <p:nvPr/>
          </p:nvSpPr>
          <p:spPr bwMode="auto">
            <a:xfrm>
              <a:off x="9189401" y="2976559"/>
              <a:ext cx="209747" cy="93597"/>
            </a:xfrm>
            <a:custGeom>
              <a:avLst/>
              <a:gdLst>
                <a:gd name="T0" fmla="*/ 3 w 91"/>
                <a:gd name="T1" fmla="*/ 28 h 41"/>
                <a:gd name="T2" fmla="*/ 44 w 91"/>
                <a:gd name="T3" fmla="*/ 6 h 41"/>
                <a:gd name="T4" fmla="*/ 91 w 91"/>
                <a:gd name="T5" fmla="*/ 13 h 41"/>
                <a:gd name="T6" fmla="*/ 65 w 91"/>
                <a:gd name="T7" fmla="*/ 18 h 41"/>
                <a:gd name="T8" fmla="*/ 21 w 91"/>
                <a:gd name="T9" fmla="*/ 30 h 41"/>
                <a:gd name="T10" fmla="*/ 0 w 91"/>
                <a:gd name="T11" fmla="*/ 39 h 41"/>
                <a:gd name="T12" fmla="*/ 3 w 91"/>
                <a:gd name="T13" fmla="*/ 28 h 41"/>
              </a:gdLst>
              <a:ahLst/>
              <a:cxnLst>
                <a:cxn ang="0">
                  <a:pos x="T0" y="T1"/>
                </a:cxn>
                <a:cxn ang="0">
                  <a:pos x="T2" y="T3"/>
                </a:cxn>
                <a:cxn ang="0">
                  <a:pos x="T4" y="T5"/>
                </a:cxn>
                <a:cxn ang="0">
                  <a:pos x="T6" y="T7"/>
                </a:cxn>
                <a:cxn ang="0">
                  <a:pos x="T8" y="T9"/>
                </a:cxn>
                <a:cxn ang="0">
                  <a:pos x="T10" y="T11"/>
                </a:cxn>
                <a:cxn ang="0">
                  <a:pos x="T12" y="T13"/>
                </a:cxn>
              </a:cxnLst>
              <a:rect l="0" t="0" r="r" b="b"/>
              <a:pathLst>
                <a:path w="91" h="41">
                  <a:moveTo>
                    <a:pt x="3" y="28"/>
                  </a:moveTo>
                  <a:cubicBezTo>
                    <a:pt x="16" y="19"/>
                    <a:pt x="32" y="16"/>
                    <a:pt x="44" y="6"/>
                  </a:cubicBezTo>
                  <a:cubicBezTo>
                    <a:pt x="60" y="8"/>
                    <a:pt x="77" y="0"/>
                    <a:pt x="91" y="13"/>
                  </a:cubicBezTo>
                  <a:cubicBezTo>
                    <a:pt x="84" y="21"/>
                    <a:pt x="74" y="17"/>
                    <a:pt x="65" y="18"/>
                  </a:cubicBezTo>
                  <a:cubicBezTo>
                    <a:pt x="50" y="19"/>
                    <a:pt x="35" y="23"/>
                    <a:pt x="21" y="30"/>
                  </a:cubicBezTo>
                  <a:cubicBezTo>
                    <a:pt x="14" y="33"/>
                    <a:pt x="9" y="41"/>
                    <a:pt x="0" y="39"/>
                  </a:cubicBezTo>
                  <a:cubicBezTo>
                    <a:pt x="1" y="35"/>
                    <a:pt x="2" y="32"/>
                    <a:pt x="3" y="28"/>
                  </a:cubicBezTo>
                  <a:close/>
                </a:path>
              </a:pathLst>
            </a:custGeom>
            <a:solidFill>
              <a:srgbClr val="F9D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7" name="Freeform 203">
              <a:extLst>
                <a:ext uri="{FF2B5EF4-FFF2-40B4-BE49-F238E27FC236}">
                  <a16:creationId xmlns:a16="http://schemas.microsoft.com/office/drawing/2014/main" id="{7BC60598-B3CC-4566-8C24-544483629D20}"/>
                </a:ext>
              </a:extLst>
            </p:cNvPr>
            <p:cNvSpPr>
              <a:spLocks/>
            </p:cNvSpPr>
            <p:nvPr/>
          </p:nvSpPr>
          <p:spPr bwMode="auto">
            <a:xfrm>
              <a:off x="8835312" y="2916793"/>
              <a:ext cx="126299" cy="73299"/>
            </a:xfrm>
            <a:custGeom>
              <a:avLst/>
              <a:gdLst>
                <a:gd name="T0" fmla="*/ 55 w 55"/>
                <a:gd name="T1" fmla="*/ 32 h 32"/>
                <a:gd name="T2" fmla="*/ 0 w 55"/>
                <a:gd name="T3" fmla="*/ 0 h 32"/>
                <a:gd name="T4" fmla="*/ 55 w 55"/>
                <a:gd name="T5" fmla="*/ 21 h 32"/>
                <a:gd name="T6" fmla="*/ 55 w 55"/>
                <a:gd name="T7" fmla="*/ 32 h 32"/>
              </a:gdLst>
              <a:ahLst/>
              <a:cxnLst>
                <a:cxn ang="0">
                  <a:pos x="T0" y="T1"/>
                </a:cxn>
                <a:cxn ang="0">
                  <a:pos x="T2" y="T3"/>
                </a:cxn>
                <a:cxn ang="0">
                  <a:pos x="T4" y="T5"/>
                </a:cxn>
                <a:cxn ang="0">
                  <a:pos x="T6" y="T7"/>
                </a:cxn>
              </a:cxnLst>
              <a:rect l="0" t="0" r="r" b="b"/>
              <a:pathLst>
                <a:path w="55" h="32">
                  <a:moveTo>
                    <a:pt x="55" y="32"/>
                  </a:moveTo>
                  <a:cubicBezTo>
                    <a:pt x="35" y="24"/>
                    <a:pt x="17" y="12"/>
                    <a:pt x="0" y="0"/>
                  </a:cubicBezTo>
                  <a:cubicBezTo>
                    <a:pt x="21" y="0"/>
                    <a:pt x="37" y="13"/>
                    <a:pt x="55" y="21"/>
                  </a:cubicBezTo>
                  <a:cubicBezTo>
                    <a:pt x="55" y="25"/>
                    <a:pt x="55" y="28"/>
                    <a:pt x="55" y="32"/>
                  </a:cubicBezTo>
                  <a:close/>
                </a:path>
              </a:pathLst>
            </a:custGeom>
            <a:solidFill>
              <a:srgbClr val="F8D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8" name="Freeform 205">
              <a:extLst>
                <a:ext uri="{FF2B5EF4-FFF2-40B4-BE49-F238E27FC236}">
                  <a16:creationId xmlns:a16="http://schemas.microsoft.com/office/drawing/2014/main" id="{F14CD648-0171-41D9-911C-291E7C4D7B02}"/>
                </a:ext>
              </a:extLst>
            </p:cNvPr>
            <p:cNvSpPr>
              <a:spLocks/>
            </p:cNvSpPr>
            <p:nvPr/>
          </p:nvSpPr>
          <p:spPr bwMode="auto">
            <a:xfrm>
              <a:off x="9201805" y="3054369"/>
              <a:ext cx="71044" cy="77810"/>
            </a:xfrm>
            <a:custGeom>
              <a:avLst/>
              <a:gdLst>
                <a:gd name="T0" fmla="*/ 31 w 31"/>
                <a:gd name="T1" fmla="*/ 34 h 34"/>
                <a:gd name="T2" fmla="*/ 28 w 31"/>
                <a:gd name="T3" fmla="*/ 34 h 34"/>
                <a:gd name="T4" fmla="*/ 2 w 31"/>
                <a:gd name="T5" fmla="*/ 13 h 34"/>
                <a:gd name="T6" fmla="*/ 16 w 31"/>
                <a:gd name="T7" fmla="*/ 0 h 34"/>
                <a:gd name="T8" fmla="*/ 20 w 31"/>
                <a:gd name="T9" fmla="*/ 6 h 34"/>
                <a:gd name="T10" fmla="*/ 22 w 31"/>
                <a:gd name="T11" fmla="*/ 14 h 34"/>
                <a:gd name="T12" fmla="*/ 31 w 31"/>
                <a:gd name="T13" fmla="*/ 31 h 34"/>
                <a:gd name="T14" fmla="*/ 31 w 31"/>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4">
                  <a:moveTo>
                    <a:pt x="31" y="34"/>
                  </a:moveTo>
                  <a:cubicBezTo>
                    <a:pt x="30" y="34"/>
                    <a:pt x="29" y="34"/>
                    <a:pt x="28" y="34"/>
                  </a:cubicBezTo>
                  <a:cubicBezTo>
                    <a:pt x="16" y="30"/>
                    <a:pt x="2" y="31"/>
                    <a:pt x="2" y="13"/>
                  </a:cubicBezTo>
                  <a:cubicBezTo>
                    <a:pt x="0" y="2"/>
                    <a:pt x="8" y="1"/>
                    <a:pt x="16" y="0"/>
                  </a:cubicBezTo>
                  <a:cubicBezTo>
                    <a:pt x="18" y="1"/>
                    <a:pt x="20" y="4"/>
                    <a:pt x="20" y="6"/>
                  </a:cubicBezTo>
                  <a:cubicBezTo>
                    <a:pt x="21" y="9"/>
                    <a:pt x="22" y="11"/>
                    <a:pt x="22" y="14"/>
                  </a:cubicBezTo>
                  <a:cubicBezTo>
                    <a:pt x="24" y="20"/>
                    <a:pt x="30" y="25"/>
                    <a:pt x="31" y="31"/>
                  </a:cubicBezTo>
                  <a:cubicBezTo>
                    <a:pt x="31" y="32"/>
                    <a:pt x="31" y="33"/>
                    <a:pt x="31" y="34"/>
                  </a:cubicBezTo>
                  <a:close/>
                </a:path>
              </a:pathLst>
            </a:custGeom>
            <a:solidFill>
              <a:srgbClr val="EFEE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29" name="Freeform 207">
              <a:extLst>
                <a:ext uri="{FF2B5EF4-FFF2-40B4-BE49-F238E27FC236}">
                  <a16:creationId xmlns:a16="http://schemas.microsoft.com/office/drawing/2014/main" id="{D8068F4F-9DFB-4F5E-BB7E-42286CB9CE48}"/>
                </a:ext>
              </a:extLst>
            </p:cNvPr>
            <p:cNvSpPr>
              <a:spLocks/>
            </p:cNvSpPr>
            <p:nvPr/>
          </p:nvSpPr>
          <p:spPr bwMode="auto">
            <a:xfrm>
              <a:off x="8881546" y="3054369"/>
              <a:ext cx="75554" cy="77810"/>
            </a:xfrm>
            <a:custGeom>
              <a:avLst/>
              <a:gdLst>
                <a:gd name="T0" fmla="*/ 32 w 33"/>
                <a:gd name="T1" fmla="*/ 15 h 34"/>
                <a:gd name="T2" fmla="*/ 2 w 33"/>
                <a:gd name="T3" fmla="*/ 34 h 34"/>
                <a:gd name="T4" fmla="*/ 1 w 33"/>
                <a:gd name="T5" fmla="*/ 30 h 34"/>
                <a:gd name="T6" fmla="*/ 12 w 33"/>
                <a:gd name="T7" fmla="*/ 12 h 34"/>
                <a:gd name="T8" fmla="*/ 17 w 33"/>
                <a:gd name="T9" fmla="*/ 0 h 34"/>
                <a:gd name="T10" fmla="*/ 32 w 33"/>
                <a:gd name="T11" fmla="*/ 15 h 34"/>
              </a:gdLst>
              <a:ahLst/>
              <a:cxnLst>
                <a:cxn ang="0">
                  <a:pos x="T0" y="T1"/>
                </a:cxn>
                <a:cxn ang="0">
                  <a:pos x="T2" y="T3"/>
                </a:cxn>
                <a:cxn ang="0">
                  <a:pos x="T4" y="T5"/>
                </a:cxn>
                <a:cxn ang="0">
                  <a:pos x="T6" y="T7"/>
                </a:cxn>
                <a:cxn ang="0">
                  <a:pos x="T8" y="T9"/>
                </a:cxn>
                <a:cxn ang="0">
                  <a:pos x="T10" y="T11"/>
                </a:cxn>
              </a:cxnLst>
              <a:rect l="0" t="0" r="r" b="b"/>
              <a:pathLst>
                <a:path w="33" h="34">
                  <a:moveTo>
                    <a:pt x="32" y="15"/>
                  </a:moveTo>
                  <a:cubicBezTo>
                    <a:pt x="29" y="31"/>
                    <a:pt x="15" y="32"/>
                    <a:pt x="2" y="34"/>
                  </a:cubicBezTo>
                  <a:cubicBezTo>
                    <a:pt x="1" y="33"/>
                    <a:pt x="0" y="32"/>
                    <a:pt x="1" y="30"/>
                  </a:cubicBezTo>
                  <a:cubicBezTo>
                    <a:pt x="3" y="23"/>
                    <a:pt x="11" y="20"/>
                    <a:pt x="12" y="12"/>
                  </a:cubicBezTo>
                  <a:cubicBezTo>
                    <a:pt x="13" y="8"/>
                    <a:pt x="13" y="3"/>
                    <a:pt x="17" y="0"/>
                  </a:cubicBezTo>
                  <a:cubicBezTo>
                    <a:pt x="26" y="1"/>
                    <a:pt x="33" y="3"/>
                    <a:pt x="32" y="15"/>
                  </a:cubicBezTo>
                  <a:close/>
                </a:path>
              </a:pathLst>
            </a:custGeom>
            <a:solidFill>
              <a:srgbClr val="F0EE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0" name="Freeform 208">
              <a:extLst>
                <a:ext uri="{FF2B5EF4-FFF2-40B4-BE49-F238E27FC236}">
                  <a16:creationId xmlns:a16="http://schemas.microsoft.com/office/drawing/2014/main" id="{B7BB9BA8-D36C-451F-AD54-572F6AE87466}"/>
                </a:ext>
              </a:extLst>
            </p:cNvPr>
            <p:cNvSpPr>
              <a:spLocks/>
            </p:cNvSpPr>
            <p:nvPr/>
          </p:nvSpPr>
          <p:spPr bwMode="auto">
            <a:xfrm>
              <a:off x="8874780" y="3025050"/>
              <a:ext cx="101490" cy="68788"/>
            </a:xfrm>
            <a:custGeom>
              <a:avLst/>
              <a:gdLst>
                <a:gd name="T0" fmla="*/ 35 w 44"/>
                <a:gd name="T1" fmla="*/ 28 h 30"/>
                <a:gd name="T2" fmla="*/ 21 w 44"/>
                <a:gd name="T3" fmla="*/ 15 h 30"/>
                <a:gd name="T4" fmla="*/ 5 w 44"/>
                <a:gd name="T5" fmla="*/ 22 h 30"/>
                <a:gd name="T6" fmla="*/ 0 w 44"/>
                <a:gd name="T7" fmla="*/ 11 h 30"/>
                <a:gd name="T8" fmla="*/ 1 w 44"/>
                <a:gd name="T9" fmla="*/ 6 h 30"/>
                <a:gd name="T10" fmla="*/ 23 w 44"/>
                <a:gd name="T11" fmla="*/ 7 h 30"/>
                <a:gd name="T12" fmla="*/ 41 w 44"/>
                <a:gd name="T13" fmla="*/ 18 h 30"/>
                <a:gd name="T14" fmla="*/ 42 w 44"/>
                <a:gd name="T15" fmla="*/ 24 h 30"/>
                <a:gd name="T16" fmla="*/ 38 w 44"/>
                <a:gd name="T17" fmla="*/ 29 h 30"/>
                <a:gd name="T18" fmla="*/ 35 w 44"/>
                <a:gd name="T1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0">
                  <a:moveTo>
                    <a:pt x="35" y="28"/>
                  </a:moveTo>
                  <a:cubicBezTo>
                    <a:pt x="32" y="21"/>
                    <a:pt x="26" y="18"/>
                    <a:pt x="21" y="15"/>
                  </a:cubicBezTo>
                  <a:cubicBezTo>
                    <a:pt x="15" y="17"/>
                    <a:pt x="12" y="23"/>
                    <a:pt x="5" y="22"/>
                  </a:cubicBezTo>
                  <a:cubicBezTo>
                    <a:pt x="1" y="19"/>
                    <a:pt x="0" y="15"/>
                    <a:pt x="0" y="11"/>
                  </a:cubicBezTo>
                  <a:cubicBezTo>
                    <a:pt x="0" y="9"/>
                    <a:pt x="0" y="7"/>
                    <a:pt x="1" y="6"/>
                  </a:cubicBezTo>
                  <a:cubicBezTo>
                    <a:pt x="9" y="0"/>
                    <a:pt x="16" y="8"/>
                    <a:pt x="23" y="7"/>
                  </a:cubicBezTo>
                  <a:cubicBezTo>
                    <a:pt x="31" y="9"/>
                    <a:pt x="36" y="14"/>
                    <a:pt x="41" y="18"/>
                  </a:cubicBezTo>
                  <a:cubicBezTo>
                    <a:pt x="42" y="20"/>
                    <a:pt x="42" y="22"/>
                    <a:pt x="42" y="24"/>
                  </a:cubicBezTo>
                  <a:cubicBezTo>
                    <a:pt x="44" y="29"/>
                    <a:pt x="42" y="30"/>
                    <a:pt x="38" y="29"/>
                  </a:cubicBezTo>
                  <a:cubicBezTo>
                    <a:pt x="37" y="28"/>
                    <a:pt x="36" y="28"/>
                    <a:pt x="35" y="28"/>
                  </a:cubicBezTo>
                  <a:close/>
                </a:path>
              </a:pathLst>
            </a:custGeom>
            <a:solidFill>
              <a:srgbClr val="23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1" name="Freeform 209">
              <a:extLst>
                <a:ext uri="{FF2B5EF4-FFF2-40B4-BE49-F238E27FC236}">
                  <a16:creationId xmlns:a16="http://schemas.microsoft.com/office/drawing/2014/main" id="{DCA82FB2-51D9-4E99-BD37-624FC233886D}"/>
                </a:ext>
              </a:extLst>
            </p:cNvPr>
            <p:cNvSpPr>
              <a:spLocks/>
            </p:cNvSpPr>
            <p:nvPr/>
          </p:nvSpPr>
          <p:spPr bwMode="auto">
            <a:xfrm>
              <a:off x="8759758" y="2914538"/>
              <a:ext cx="100363" cy="50746"/>
            </a:xfrm>
            <a:custGeom>
              <a:avLst/>
              <a:gdLst>
                <a:gd name="T0" fmla="*/ 19 w 44"/>
                <a:gd name="T1" fmla="*/ 1 h 22"/>
                <a:gd name="T2" fmla="*/ 44 w 44"/>
                <a:gd name="T3" fmla="*/ 22 h 22"/>
                <a:gd name="T4" fmla="*/ 0 w 44"/>
                <a:gd name="T5" fmla="*/ 3 h 22"/>
                <a:gd name="T6" fmla="*/ 0 w 44"/>
                <a:gd name="T7" fmla="*/ 0 h 22"/>
                <a:gd name="T8" fmla="*/ 19 w 44"/>
                <a:gd name="T9" fmla="*/ 1 h 22"/>
              </a:gdLst>
              <a:ahLst/>
              <a:cxnLst>
                <a:cxn ang="0">
                  <a:pos x="T0" y="T1"/>
                </a:cxn>
                <a:cxn ang="0">
                  <a:pos x="T2" y="T3"/>
                </a:cxn>
                <a:cxn ang="0">
                  <a:pos x="T4" y="T5"/>
                </a:cxn>
                <a:cxn ang="0">
                  <a:pos x="T6" y="T7"/>
                </a:cxn>
                <a:cxn ang="0">
                  <a:pos x="T8" y="T9"/>
                </a:cxn>
              </a:cxnLst>
              <a:rect l="0" t="0" r="r" b="b"/>
              <a:pathLst>
                <a:path w="44" h="22">
                  <a:moveTo>
                    <a:pt x="19" y="1"/>
                  </a:moveTo>
                  <a:cubicBezTo>
                    <a:pt x="23" y="12"/>
                    <a:pt x="40" y="10"/>
                    <a:pt x="44" y="22"/>
                  </a:cubicBezTo>
                  <a:cubicBezTo>
                    <a:pt x="28" y="18"/>
                    <a:pt x="17" y="4"/>
                    <a:pt x="0" y="3"/>
                  </a:cubicBezTo>
                  <a:cubicBezTo>
                    <a:pt x="0" y="2"/>
                    <a:pt x="0" y="1"/>
                    <a:pt x="0" y="0"/>
                  </a:cubicBezTo>
                  <a:cubicBezTo>
                    <a:pt x="6" y="0"/>
                    <a:pt x="12" y="1"/>
                    <a:pt x="19" y="1"/>
                  </a:cubicBezTo>
                  <a:close/>
                </a:path>
              </a:pathLst>
            </a:custGeom>
            <a:solidFill>
              <a:srgbClr val="F9DA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2" name="Freeform 210">
              <a:extLst>
                <a:ext uri="{FF2B5EF4-FFF2-40B4-BE49-F238E27FC236}">
                  <a16:creationId xmlns:a16="http://schemas.microsoft.com/office/drawing/2014/main" id="{29E1F682-09FD-47DF-87AE-5CC190BDA0E2}"/>
                </a:ext>
              </a:extLst>
            </p:cNvPr>
            <p:cNvSpPr>
              <a:spLocks/>
            </p:cNvSpPr>
            <p:nvPr/>
          </p:nvSpPr>
          <p:spPr bwMode="auto">
            <a:xfrm>
              <a:off x="9175869" y="3040837"/>
              <a:ext cx="66533" cy="55256"/>
            </a:xfrm>
            <a:custGeom>
              <a:avLst/>
              <a:gdLst>
                <a:gd name="T0" fmla="*/ 27 w 29"/>
                <a:gd name="T1" fmla="*/ 8 h 24"/>
                <a:gd name="T2" fmla="*/ 13 w 29"/>
                <a:gd name="T3" fmla="*/ 19 h 24"/>
                <a:gd name="T4" fmla="*/ 4 w 29"/>
                <a:gd name="T5" fmla="*/ 21 h 24"/>
                <a:gd name="T6" fmla="*/ 6 w 29"/>
                <a:gd name="T7" fmla="*/ 11 h 24"/>
                <a:gd name="T8" fmla="*/ 24 w 29"/>
                <a:gd name="T9" fmla="*/ 0 h 24"/>
                <a:gd name="T10" fmla="*/ 29 w 29"/>
                <a:gd name="T11" fmla="*/ 4 h 24"/>
                <a:gd name="T12" fmla="*/ 27 w 29"/>
                <a:gd name="T13" fmla="*/ 8 h 24"/>
              </a:gdLst>
              <a:ahLst/>
              <a:cxnLst>
                <a:cxn ang="0">
                  <a:pos x="T0" y="T1"/>
                </a:cxn>
                <a:cxn ang="0">
                  <a:pos x="T2" y="T3"/>
                </a:cxn>
                <a:cxn ang="0">
                  <a:pos x="T4" y="T5"/>
                </a:cxn>
                <a:cxn ang="0">
                  <a:pos x="T6" y="T7"/>
                </a:cxn>
                <a:cxn ang="0">
                  <a:pos x="T8" y="T9"/>
                </a:cxn>
                <a:cxn ang="0">
                  <a:pos x="T10" y="T11"/>
                </a:cxn>
                <a:cxn ang="0">
                  <a:pos x="T12" y="T13"/>
                </a:cxn>
              </a:cxnLst>
              <a:rect l="0" t="0" r="r" b="b"/>
              <a:pathLst>
                <a:path w="29" h="24">
                  <a:moveTo>
                    <a:pt x="27" y="8"/>
                  </a:moveTo>
                  <a:cubicBezTo>
                    <a:pt x="21" y="10"/>
                    <a:pt x="16" y="13"/>
                    <a:pt x="13" y="19"/>
                  </a:cubicBezTo>
                  <a:cubicBezTo>
                    <a:pt x="10" y="20"/>
                    <a:pt x="7" y="24"/>
                    <a:pt x="4" y="21"/>
                  </a:cubicBezTo>
                  <a:cubicBezTo>
                    <a:pt x="0" y="18"/>
                    <a:pt x="7" y="15"/>
                    <a:pt x="6" y="11"/>
                  </a:cubicBezTo>
                  <a:cubicBezTo>
                    <a:pt x="12" y="7"/>
                    <a:pt x="16" y="1"/>
                    <a:pt x="24" y="0"/>
                  </a:cubicBezTo>
                  <a:cubicBezTo>
                    <a:pt x="27" y="0"/>
                    <a:pt x="28" y="2"/>
                    <a:pt x="29" y="4"/>
                  </a:cubicBezTo>
                  <a:cubicBezTo>
                    <a:pt x="29" y="6"/>
                    <a:pt x="29" y="7"/>
                    <a:pt x="27" y="8"/>
                  </a:cubicBezTo>
                  <a:close/>
                </a:path>
              </a:pathLst>
            </a:custGeom>
            <a:solidFill>
              <a:srgbClr val="1E19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3" name="Freeform 218">
              <a:extLst>
                <a:ext uri="{FF2B5EF4-FFF2-40B4-BE49-F238E27FC236}">
                  <a16:creationId xmlns:a16="http://schemas.microsoft.com/office/drawing/2014/main" id="{BD56AAAF-2ECD-42B6-9776-EB2FB0209545}"/>
                </a:ext>
              </a:extLst>
            </p:cNvPr>
            <p:cNvSpPr>
              <a:spLocks/>
            </p:cNvSpPr>
            <p:nvPr/>
          </p:nvSpPr>
          <p:spPr bwMode="auto">
            <a:xfrm>
              <a:off x="8844334" y="3111880"/>
              <a:ext cx="41724" cy="23681"/>
            </a:xfrm>
            <a:custGeom>
              <a:avLst/>
              <a:gdLst>
                <a:gd name="T0" fmla="*/ 18 w 18"/>
                <a:gd name="T1" fmla="*/ 6 h 10"/>
                <a:gd name="T2" fmla="*/ 18 w 18"/>
                <a:gd name="T3" fmla="*/ 9 h 10"/>
                <a:gd name="T4" fmla="*/ 14 w 18"/>
                <a:gd name="T5" fmla="*/ 9 h 10"/>
                <a:gd name="T6" fmla="*/ 0 w 18"/>
                <a:gd name="T7" fmla="*/ 6 h 10"/>
                <a:gd name="T8" fmla="*/ 18 w 18"/>
                <a:gd name="T9" fmla="*/ 6 h 10"/>
              </a:gdLst>
              <a:ahLst/>
              <a:cxnLst>
                <a:cxn ang="0">
                  <a:pos x="T0" y="T1"/>
                </a:cxn>
                <a:cxn ang="0">
                  <a:pos x="T2" y="T3"/>
                </a:cxn>
                <a:cxn ang="0">
                  <a:pos x="T4" y="T5"/>
                </a:cxn>
                <a:cxn ang="0">
                  <a:pos x="T6" y="T7"/>
                </a:cxn>
                <a:cxn ang="0">
                  <a:pos x="T8" y="T9"/>
                </a:cxn>
              </a:cxnLst>
              <a:rect l="0" t="0" r="r" b="b"/>
              <a:pathLst>
                <a:path w="18" h="10">
                  <a:moveTo>
                    <a:pt x="18" y="6"/>
                  </a:moveTo>
                  <a:cubicBezTo>
                    <a:pt x="18" y="7"/>
                    <a:pt x="18" y="8"/>
                    <a:pt x="18" y="9"/>
                  </a:cubicBezTo>
                  <a:cubicBezTo>
                    <a:pt x="17" y="9"/>
                    <a:pt x="16" y="9"/>
                    <a:pt x="14" y="9"/>
                  </a:cubicBezTo>
                  <a:cubicBezTo>
                    <a:pt x="9" y="9"/>
                    <a:pt x="4" y="10"/>
                    <a:pt x="0" y="6"/>
                  </a:cubicBezTo>
                  <a:cubicBezTo>
                    <a:pt x="6" y="0"/>
                    <a:pt x="12" y="0"/>
                    <a:pt x="18" y="6"/>
                  </a:cubicBezTo>
                  <a:close/>
                </a:path>
              </a:pathLst>
            </a:custGeom>
            <a:solidFill>
              <a:srgbClr val="FBD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4" name="Freeform 219">
              <a:extLst>
                <a:ext uri="{FF2B5EF4-FFF2-40B4-BE49-F238E27FC236}">
                  <a16:creationId xmlns:a16="http://schemas.microsoft.com/office/drawing/2014/main" id="{C38CBA8E-FEA0-4F1D-84C5-06C825CE4C13}"/>
                </a:ext>
              </a:extLst>
            </p:cNvPr>
            <p:cNvSpPr>
              <a:spLocks/>
            </p:cNvSpPr>
            <p:nvPr/>
          </p:nvSpPr>
          <p:spPr bwMode="auto">
            <a:xfrm>
              <a:off x="8961611" y="3080305"/>
              <a:ext cx="23681" cy="29319"/>
            </a:xfrm>
            <a:custGeom>
              <a:avLst/>
              <a:gdLst>
                <a:gd name="T0" fmla="*/ 0 w 10"/>
                <a:gd name="T1" fmla="*/ 5 h 13"/>
                <a:gd name="T2" fmla="*/ 4 w 10"/>
                <a:gd name="T3" fmla="*/ 0 h 13"/>
                <a:gd name="T4" fmla="*/ 5 w 10"/>
                <a:gd name="T5" fmla="*/ 12 h 13"/>
                <a:gd name="T6" fmla="*/ 0 w 10"/>
                <a:gd name="T7" fmla="*/ 5 h 13"/>
              </a:gdLst>
              <a:ahLst/>
              <a:cxnLst>
                <a:cxn ang="0">
                  <a:pos x="T0" y="T1"/>
                </a:cxn>
                <a:cxn ang="0">
                  <a:pos x="T2" y="T3"/>
                </a:cxn>
                <a:cxn ang="0">
                  <a:pos x="T4" y="T5"/>
                </a:cxn>
                <a:cxn ang="0">
                  <a:pos x="T6" y="T7"/>
                </a:cxn>
              </a:cxnLst>
              <a:rect l="0" t="0" r="r" b="b"/>
              <a:pathLst>
                <a:path w="10" h="13">
                  <a:moveTo>
                    <a:pt x="0" y="5"/>
                  </a:moveTo>
                  <a:cubicBezTo>
                    <a:pt x="1" y="3"/>
                    <a:pt x="3" y="2"/>
                    <a:pt x="4" y="0"/>
                  </a:cubicBezTo>
                  <a:cubicBezTo>
                    <a:pt x="8" y="4"/>
                    <a:pt x="10" y="9"/>
                    <a:pt x="5" y="12"/>
                  </a:cubicBezTo>
                  <a:cubicBezTo>
                    <a:pt x="3" y="13"/>
                    <a:pt x="0" y="9"/>
                    <a:pt x="0" y="5"/>
                  </a:cubicBezTo>
                  <a:close/>
                </a:path>
              </a:pathLst>
            </a:custGeom>
            <a:solidFill>
              <a:srgbClr val="4F49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5" name="Freeform 220">
              <a:extLst>
                <a:ext uri="{FF2B5EF4-FFF2-40B4-BE49-F238E27FC236}">
                  <a16:creationId xmlns:a16="http://schemas.microsoft.com/office/drawing/2014/main" id="{0FA367E3-84B7-4754-AC6C-FC64E9F8ED6B}"/>
                </a:ext>
              </a:extLst>
            </p:cNvPr>
            <p:cNvSpPr>
              <a:spLocks/>
            </p:cNvSpPr>
            <p:nvPr/>
          </p:nvSpPr>
          <p:spPr bwMode="auto">
            <a:xfrm>
              <a:off x="9475829" y="3047603"/>
              <a:ext cx="75554" cy="195087"/>
            </a:xfrm>
            <a:custGeom>
              <a:avLst/>
              <a:gdLst>
                <a:gd name="T0" fmla="*/ 0 w 33"/>
                <a:gd name="T1" fmla="*/ 85 h 85"/>
                <a:gd name="T2" fmla="*/ 8 w 33"/>
                <a:gd name="T3" fmla="*/ 52 h 85"/>
                <a:gd name="T4" fmla="*/ 33 w 33"/>
                <a:gd name="T5" fmla="*/ 0 h 85"/>
                <a:gd name="T6" fmla="*/ 29 w 33"/>
                <a:gd name="T7" fmla="*/ 64 h 85"/>
                <a:gd name="T8" fmla="*/ 4 w 33"/>
                <a:gd name="T9" fmla="*/ 84 h 85"/>
                <a:gd name="T10" fmla="*/ 0 w 33"/>
                <a:gd name="T11" fmla="*/ 85 h 85"/>
              </a:gdLst>
              <a:ahLst/>
              <a:cxnLst>
                <a:cxn ang="0">
                  <a:pos x="T0" y="T1"/>
                </a:cxn>
                <a:cxn ang="0">
                  <a:pos x="T2" y="T3"/>
                </a:cxn>
                <a:cxn ang="0">
                  <a:pos x="T4" y="T5"/>
                </a:cxn>
                <a:cxn ang="0">
                  <a:pos x="T6" y="T7"/>
                </a:cxn>
                <a:cxn ang="0">
                  <a:pos x="T8" y="T9"/>
                </a:cxn>
                <a:cxn ang="0">
                  <a:pos x="T10" y="T11"/>
                </a:cxn>
              </a:cxnLst>
              <a:rect l="0" t="0" r="r" b="b"/>
              <a:pathLst>
                <a:path w="33" h="85">
                  <a:moveTo>
                    <a:pt x="0" y="85"/>
                  </a:moveTo>
                  <a:cubicBezTo>
                    <a:pt x="2" y="74"/>
                    <a:pt x="9" y="64"/>
                    <a:pt x="8" y="52"/>
                  </a:cubicBezTo>
                  <a:cubicBezTo>
                    <a:pt x="21" y="37"/>
                    <a:pt x="21" y="16"/>
                    <a:pt x="33" y="0"/>
                  </a:cubicBezTo>
                  <a:cubicBezTo>
                    <a:pt x="32" y="21"/>
                    <a:pt x="30" y="42"/>
                    <a:pt x="29" y="64"/>
                  </a:cubicBezTo>
                  <a:cubicBezTo>
                    <a:pt x="28" y="80"/>
                    <a:pt x="14" y="80"/>
                    <a:pt x="4" y="84"/>
                  </a:cubicBezTo>
                  <a:cubicBezTo>
                    <a:pt x="2" y="85"/>
                    <a:pt x="1" y="85"/>
                    <a:pt x="0" y="85"/>
                  </a:cubicBezTo>
                  <a:close/>
                </a:path>
              </a:pathLst>
            </a:custGeom>
            <a:solidFill>
              <a:srgbClr val="F9B1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6" name="Freeform 221">
              <a:extLst>
                <a:ext uri="{FF2B5EF4-FFF2-40B4-BE49-F238E27FC236}">
                  <a16:creationId xmlns:a16="http://schemas.microsoft.com/office/drawing/2014/main" id="{525BB6F4-061B-41C6-B999-B996AC5D0ACF}"/>
                </a:ext>
              </a:extLst>
            </p:cNvPr>
            <p:cNvSpPr>
              <a:spLocks/>
            </p:cNvSpPr>
            <p:nvPr/>
          </p:nvSpPr>
          <p:spPr bwMode="auto">
            <a:xfrm>
              <a:off x="8623310" y="3102858"/>
              <a:ext cx="59767" cy="96980"/>
            </a:xfrm>
            <a:custGeom>
              <a:avLst/>
              <a:gdLst>
                <a:gd name="T0" fmla="*/ 26 w 26"/>
                <a:gd name="T1" fmla="*/ 27 h 42"/>
                <a:gd name="T2" fmla="*/ 26 w 26"/>
                <a:gd name="T3" fmla="*/ 32 h 42"/>
                <a:gd name="T4" fmla="*/ 6 w 26"/>
                <a:gd name="T5" fmla="*/ 25 h 42"/>
                <a:gd name="T6" fmla="*/ 1 w 26"/>
                <a:gd name="T7" fmla="*/ 42 h 42"/>
                <a:gd name="T8" fmla="*/ 0 w 26"/>
                <a:gd name="T9" fmla="*/ 10 h 42"/>
                <a:gd name="T10" fmla="*/ 10 w 26"/>
                <a:gd name="T11" fmla="*/ 9 h 42"/>
                <a:gd name="T12" fmla="*/ 26 w 26"/>
                <a:gd name="T13" fmla="*/ 27 h 42"/>
              </a:gdLst>
              <a:ahLst/>
              <a:cxnLst>
                <a:cxn ang="0">
                  <a:pos x="T0" y="T1"/>
                </a:cxn>
                <a:cxn ang="0">
                  <a:pos x="T2" y="T3"/>
                </a:cxn>
                <a:cxn ang="0">
                  <a:pos x="T4" y="T5"/>
                </a:cxn>
                <a:cxn ang="0">
                  <a:pos x="T6" y="T7"/>
                </a:cxn>
                <a:cxn ang="0">
                  <a:pos x="T8" y="T9"/>
                </a:cxn>
                <a:cxn ang="0">
                  <a:pos x="T10" y="T11"/>
                </a:cxn>
                <a:cxn ang="0">
                  <a:pos x="T12" y="T13"/>
                </a:cxn>
              </a:cxnLst>
              <a:rect l="0" t="0" r="r" b="b"/>
              <a:pathLst>
                <a:path w="26" h="42">
                  <a:moveTo>
                    <a:pt x="26" y="27"/>
                  </a:moveTo>
                  <a:cubicBezTo>
                    <a:pt x="26" y="29"/>
                    <a:pt x="26" y="30"/>
                    <a:pt x="26" y="32"/>
                  </a:cubicBezTo>
                  <a:cubicBezTo>
                    <a:pt x="16" y="39"/>
                    <a:pt x="12" y="28"/>
                    <a:pt x="6" y="25"/>
                  </a:cubicBezTo>
                  <a:cubicBezTo>
                    <a:pt x="9" y="32"/>
                    <a:pt x="12" y="39"/>
                    <a:pt x="1" y="42"/>
                  </a:cubicBezTo>
                  <a:cubicBezTo>
                    <a:pt x="1" y="31"/>
                    <a:pt x="0" y="20"/>
                    <a:pt x="0" y="10"/>
                  </a:cubicBezTo>
                  <a:cubicBezTo>
                    <a:pt x="3" y="0"/>
                    <a:pt x="7" y="8"/>
                    <a:pt x="10" y="9"/>
                  </a:cubicBezTo>
                  <a:cubicBezTo>
                    <a:pt x="16" y="15"/>
                    <a:pt x="14" y="26"/>
                    <a:pt x="26" y="27"/>
                  </a:cubicBezTo>
                  <a:close/>
                </a:path>
              </a:pathLst>
            </a:custGeom>
            <a:solidFill>
              <a:srgbClr val="F1A6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7" name="Freeform 222">
              <a:extLst>
                <a:ext uri="{FF2B5EF4-FFF2-40B4-BE49-F238E27FC236}">
                  <a16:creationId xmlns:a16="http://schemas.microsoft.com/office/drawing/2014/main" id="{2004EEA6-EF8F-4314-B4B9-CA7DC9616BC5}"/>
                </a:ext>
              </a:extLst>
            </p:cNvPr>
            <p:cNvSpPr>
              <a:spLocks/>
            </p:cNvSpPr>
            <p:nvPr/>
          </p:nvSpPr>
          <p:spPr bwMode="auto">
            <a:xfrm>
              <a:off x="8593991" y="3075794"/>
              <a:ext cx="53001" cy="49617"/>
            </a:xfrm>
            <a:custGeom>
              <a:avLst/>
              <a:gdLst>
                <a:gd name="T0" fmla="*/ 23 w 23"/>
                <a:gd name="T1" fmla="*/ 21 h 22"/>
                <a:gd name="T2" fmla="*/ 13 w 23"/>
                <a:gd name="T3" fmla="*/ 22 h 22"/>
                <a:gd name="T4" fmla="*/ 0 w 23"/>
                <a:gd name="T5" fmla="*/ 15 h 22"/>
                <a:gd name="T6" fmla="*/ 14 w 23"/>
                <a:gd name="T7" fmla="*/ 0 h 22"/>
                <a:gd name="T8" fmla="*/ 23 w 23"/>
                <a:gd name="T9" fmla="*/ 21 h 22"/>
              </a:gdLst>
              <a:ahLst/>
              <a:cxnLst>
                <a:cxn ang="0">
                  <a:pos x="T0" y="T1"/>
                </a:cxn>
                <a:cxn ang="0">
                  <a:pos x="T2" y="T3"/>
                </a:cxn>
                <a:cxn ang="0">
                  <a:pos x="T4" y="T5"/>
                </a:cxn>
                <a:cxn ang="0">
                  <a:pos x="T6" y="T7"/>
                </a:cxn>
                <a:cxn ang="0">
                  <a:pos x="T8" y="T9"/>
                </a:cxn>
              </a:cxnLst>
              <a:rect l="0" t="0" r="r" b="b"/>
              <a:pathLst>
                <a:path w="23" h="22">
                  <a:moveTo>
                    <a:pt x="23" y="21"/>
                  </a:moveTo>
                  <a:cubicBezTo>
                    <a:pt x="20" y="22"/>
                    <a:pt x="17" y="17"/>
                    <a:pt x="13" y="22"/>
                  </a:cubicBezTo>
                  <a:cubicBezTo>
                    <a:pt x="10" y="20"/>
                    <a:pt x="6" y="18"/>
                    <a:pt x="0" y="15"/>
                  </a:cubicBezTo>
                  <a:cubicBezTo>
                    <a:pt x="13" y="15"/>
                    <a:pt x="14" y="8"/>
                    <a:pt x="14" y="0"/>
                  </a:cubicBezTo>
                  <a:cubicBezTo>
                    <a:pt x="17" y="7"/>
                    <a:pt x="20" y="14"/>
                    <a:pt x="23" y="21"/>
                  </a:cubicBezTo>
                  <a:close/>
                </a:path>
              </a:pathLst>
            </a:custGeom>
            <a:solidFill>
              <a:srgbClr val="F9B2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8" name="Freeform 223">
              <a:extLst>
                <a:ext uri="{FF2B5EF4-FFF2-40B4-BE49-F238E27FC236}">
                  <a16:creationId xmlns:a16="http://schemas.microsoft.com/office/drawing/2014/main" id="{DD766014-1142-4088-831A-862FF6DCF0E3}"/>
                </a:ext>
              </a:extLst>
            </p:cNvPr>
            <p:cNvSpPr>
              <a:spLocks/>
            </p:cNvSpPr>
            <p:nvPr/>
          </p:nvSpPr>
          <p:spPr bwMode="auto">
            <a:xfrm>
              <a:off x="8689843" y="5256708"/>
              <a:ext cx="170278" cy="124044"/>
            </a:xfrm>
            <a:custGeom>
              <a:avLst/>
              <a:gdLst>
                <a:gd name="T0" fmla="*/ 74 w 74"/>
                <a:gd name="T1" fmla="*/ 13 h 54"/>
                <a:gd name="T2" fmla="*/ 48 w 74"/>
                <a:gd name="T3" fmla="*/ 31 h 54"/>
                <a:gd name="T4" fmla="*/ 36 w 74"/>
                <a:gd name="T5" fmla="*/ 43 h 54"/>
                <a:gd name="T6" fmla="*/ 24 w 74"/>
                <a:gd name="T7" fmla="*/ 51 h 54"/>
                <a:gd name="T8" fmla="*/ 15 w 74"/>
                <a:gd name="T9" fmla="*/ 53 h 54"/>
                <a:gd name="T10" fmla="*/ 12 w 74"/>
                <a:gd name="T11" fmla="*/ 51 h 54"/>
                <a:gd name="T12" fmla="*/ 8 w 74"/>
                <a:gd name="T13" fmla="*/ 45 h 54"/>
                <a:gd name="T14" fmla="*/ 15 w 74"/>
                <a:gd name="T15" fmla="*/ 23 h 54"/>
                <a:gd name="T16" fmla="*/ 52 w 74"/>
                <a:gd name="T17" fmla="*/ 5 h 54"/>
                <a:gd name="T18" fmla="*/ 74 w 74"/>
                <a:gd name="T19" fmla="*/ 1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4">
                  <a:moveTo>
                    <a:pt x="74" y="13"/>
                  </a:moveTo>
                  <a:cubicBezTo>
                    <a:pt x="68" y="22"/>
                    <a:pt x="60" y="29"/>
                    <a:pt x="48" y="31"/>
                  </a:cubicBezTo>
                  <a:cubicBezTo>
                    <a:pt x="45" y="36"/>
                    <a:pt x="38" y="37"/>
                    <a:pt x="36" y="43"/>
                  </a:cubicBezTo>
                  <a:cubicBezTo>
                    <a:pt x="32" y="46"/>
                    <a:pt x="28" y="49"/>
                    <a:pt x="24" y="51"/>
                  </a:cubicBezTo>
                  <a:cubicBezTo>
                    <a:pt x="22" y="53"/>
                    <a:pt x="19" y="54"/>
                    <a:pt x="15" y="53"/>
                  </a:cubicBezTo>
                  <a:cubicBezTo>
                    <a:pt x="15" y="52"/>
                    <a:pt x="14" y="51"/>
                    <a:pt x="12" y="51"/>
                  </a:cubicBezTo>
                  <a:cubicBezTo>
                    <a:pt x="9" y="50"/>
                    <a:pt x="8" y="48"/>
                    <a:pt x="8" y="45"/>
                  </a:cubicBezTo>
                  <a:cubicBezTo>
                    <a:pt x="0" y="34"/>
                    <a:pt x="0" y="27"/>
                    <a:pt x="15" y="23"/>
                  </a:cubicBezTo>
                  <a:cubicBezTo>
                    <a:pt x="28" y="18"/>
                    <a:pt x="40" y="11"/>
                    <a:pt x="52" y="5"/>
                  </a:cubicBezTo>
                  <a:cubicBezTo>
                    <a:pt x="62" y="0"/>
                    <a:pt x="69" y="4"/>
                    <a:pt x="74" y="13"/>
                  </a:cubicBezTo>
                  <a:close/>
                </a:path>
              </a:pathLst>
            </a:custGeom>
            <a:solidFill>
              <a:srgbClr val="EFF4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39" name="Freeform 224">
              <a:extLst>
                <a:ext uri="{FF2B5EF4-FFF2-40B4-BE49-F238E27FC236}">
                  <a16:creationId xmlns:a16="http://schemas.microsoft.com/office/drawing/2014/main" id="{479DF487-6AE0-425F-A7EB-F5999686C8A8}"/>
                </a:ext>
              </a:extLst>
            </p:cNvPr>
            <p:cNvSpPr>
              <a:spLocks/>
            </p:cNvSpPr>
            <p:nvPr/>
          </p:nvSpPr>
          <p:spPr bwMode="auto">
            <a:xfrm>
              <a:off x="8534224" y="5278134"/>
              <a:ext cx="183811" cy="102618"/>
            </a:xfrm>
            <a:custGeom>
              <a:avLst/>
              <a:gdLst>
                <a:gd name="T0" fmla="*/ 76 w 80"/>
                <a:gd name="T1" fmla="*/ 36 h 45"/>
                <a:gd name="T2" fmla="*/ 80 w 80"/>
                <a:gd name="T3" fmla="*/ 42 h 45"/>
                <a:gd name="T4" fmla="*/ 74 w 80"/>
                <a:gd name="T5" fmla="*/ 44 h 45"/>
                <a:gd name="T6" fmla="*/ 0 w 80"/>
                <a:gd name="T7" fmla="*/ 3 h 45"/>
                <a:gd name="T8" fmla="*/ 26 w 80"/>
                <a:gd name="T9" fmla="*/ 14 h 45"/>
                <a:gd name="T10" fmla="*/ 76 w 80"/>
                <a:gd name="T11" fmla="*/ 36 h 45"/>
              </a:gdLst>
              <a:ahLst/>
              <a:cxnLst>
                <a:cxn ang="0">
                  <a:pos x="T0" y="T1"/>
                </a:cxn>
                <a:cxn ang="0">
                  <a:pos x="T2" y="T3"/>
                </a:cxn>
                <a:cxn ang="0">
                  <a:pos x="T4" y="T5"/>
                </a:cxn>
                <a:cxn ang="0">
                  <a:pos x="T6" y="T7"/>
                </a:cxn>
                <a:cxn ang="0">
                  <a:pos x="T8" y="T9"/>
                </a:cxn>
                <a:cxn ang="0">
                  <a:pos x="T10" y="T11"/>
                </a:cxn>
              </a:cxnLst>
              <a:rect l="0" t="0" r="r" b="b"/>
              <a:pathLst>
                <a:path w="80" h="45">
                  <a:moveTo>
                    <a:pt x="76" y="36"/>
                  </a:moveTo>
                  <a:cubicBezTo>
                    <a:pt x="79" y="37"/>
                    <a:pt x="80" y="39"/>
                    <a:pt x="80" y="42"/>
                  </a:cubicBezTo>
                  <a:cubicBezTo>
                    <a:pt x="79" y="45"/>
                    <a:pt x="77" y="45"/>
                    <a:pt x="74" y="44"/>
                  </a:cubicBezTo>
                  <a:cubicBezTo>
                    <a:pt x="49" y="31"/>
                    <a:pt x="22" y="22"/>
                    <a:pt x="0" y="3"/>
                  </a:cubicBezTo>
                  <a:cubicBezTo>
                    <a:pt x="12" y="0"/>
                    <a:pt x="18" y="10"/>
                    <a:pt x="26" y="14"/>
                  </a:cubicBezTo>
                  <a:cubicBezTo>
                    <a:pt x="43" y="23"/>
                    <a:pt x="58" y="32"/>
                    <a:pt x="76" y="36"/>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0" name="Freeform 225">
              <a:extLst>
                <a:ext uri="{FF2B5EF4-FFF2-40B4-BE49-F238E27FC236}">
                  <a16:creationId xmlns:a16="http://schemas.microsoft.com/office/drawing/2014/main" id="{FA887E73-CB4C-494D-B8F1-1E284BCEE170}"/>
                </a:ext>
              </a:extLst>
            </p:cNvPr>
            <p:cNvSpPr>
              <a:spLocks/>
            </p:cNvSpPr>
            <p:nvPr/>
          </p:nvSpPr>
          <p:spPr bwMode="auto">
            <a:xfrm>
              <a:off x="8810504" y="5225133"/>
              <a:ext cx="80065" cy="62022"/>
            </a:xfrm>
            <a:custGeom>
              <a:avLst/>
              <a:gdLst>
                <a:gd name="T0" fmla="*/ 22 w 35"/>
                <a:gd name="T1" fmla="*/ 27 h 27"/>
                <a:gd name="T2" fmla="*/ 0 w 35"/>
                <a:gd name="T3" fmla="*/ 19 h 27"/>
                <a:gd name="T4" fmla="*/ 25 w 35"/>
                <a:gd name="T5" fmla="*/ 0 h 27"/>
                <a:gd name="T6" fmla="*/ 26 w 35"/>
                <a:gd name="T7" fmla="*/ 19 h 27"/>
                <a:gd name="T8" fmla="*/ 22 w 35"/>
                <a:gd name="T9" fmla="*/ 27 h 27"/>
              </a:gdLst>
              <a:ahLst/>
              <a:cxnLst>
                <a:cxn ang="0">
                  <a:pos x="T0" y="T1"/>
                </a:cxn>
                <a:cxn ang="0">
                  <a:pos x="T2" y="T3"/>
                </a:cxn>
                <a:cxn ang="0">
                  <a:pos x="T4" y="T5"/>
                </a:cxn>
                <a:cxn ang="0">
                  <a:pos x="T6" y="T7"/>
                </a:cxn>
                <a:cxn ang="0">
                  <a:pos x="T8" y="T9"/>
                </a:cxn>
              </a:cxnLst>
              <a:rect l="0" t="0" r="r" b="b"/>
              <a:pathLst>
                <a:path w="35" h="27">
                  <a:moveTo>
                    <a:pt x="22" y="27"/>
                  </a:moveTo>
                  <a:cubicBezTo>
                    <a:pt x="14" y="25"/>
                    <a:pt x="9" y="17"/>
                    <a:pt x="0" y="19"/>
                  </a:cubicBezTo>
                  <a:cubicBezTo>
                    <a:pt x="8" y="13"/>
                    <a:pt x="17" y="6"/>
                    <a:pt x="25" y="0"/>
                  </a:cubicBezTo>
                  <a:cubicBezTo>
                    <a:pt x="35" y="6"/>
                    <a:pt x="25" y="12"/>
                    <a:pt x="26" y="19"/>
                  </a:cubicBezTo>
                  <a:cubicBezTo>
                    <a:pt x="25" y="21"/>
                    <a:pt x="23" y="24"/>
                    <a:pt x="22" y="27"/>
                  </a:cubicBezTo>
                  <a:close/>
                </a:path>
              </a:pathLst>
            </a:custGeom>
            <a:solidFill>
              <a:srgbClr val="C9DA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1" name="Freeform 226">
              <a:extLst>
                <a:ext uri="{FF2B5EF4-FFF2-40B4-BE49-F238E27FC236}">
                  <a16:creationId xmlns:a16="http://schemas.microsoft.com/office/drawing/2014/main" id="{CB4B250E-BD6F-47EF-B8A6-17984122F0D3}"/>
                </a:ext>
              </a:extLst>
            </p:cNvPr>
            <p:cNvSpPr>
              <a:spLocks/>
            </p:cNvSpPr>
            <p:nvPr/>
          </p:nvSpPr>
          <p:spPr bwMode="auto">
            <a:xfrm>
              <a:off x="8552267" y="4664682"/>
              <a:ext cx="22553" cy="31575"/>
            </a:xfrm>
            <a:custGeom>
              <a:avLst/>
              <a:gdLst>
                <a:gd name="T0" fmla="*/ 10 w 10"/>
                <a:gd name="T1" fmla="*/ 7 h 14"/>
                <a:gd name="T2" fmla="*/ 10 w 10"/>
                <a:gd name="T3" fmla="*/ 14 h 14"/>
                <a:gd name="T4" fmla="*/ 0 w 10"/>
                <a:gd name="T5" fmla="*/ 3 h 14"/>
                <a:gd name="T6" fmla="*/ 4 w 10"/>
                <a:gd name="T7" fmla="*/ 0 h 14"/>
                <a:gd name="T8" fmla="*/ 10 w 10"/>
                <a:gd name="T9" fmla="*/ 7 h 14"/>
              </a:gdLst>
              <a:ahLst/>
              <a:cxnLst>
                <a:cxn ang="0">
                  <a:pos x="T0" y="T1"/>
                </a:cxn>
                <a:cxn ang="0">
                  <a:pos x="T2" y="T3"/>
                </a:cxn>
                <a:cxn ang="0">
                  <a:pos x="T4" y="T5"/>
                </a:cxn>
                <a:cxn ang="0">
                  <a:pos x="T6" y="T7"/>
                </a:cxn>
                <a:cxn ang="0">
                  <a:pos x="T8" y="T9"/>
                </a:cxn>
              </a:cxnLst>
              <a:rect l="0" t="0" r="r" b="b"/>
              <a:pathLst>
                <a:path w="10" h="14">
                  <a:moveTo>
                    <a:pt x="10" y="7"/>
                  </a:moveTo>
                  <a:cubicBezTo>
                    <a:pt x="10" y="9"/>
                    <a:pt x="10" y="11"/>
                    <a:pt x="10" y="14"/>
                  </a:cubicBezTo>
                  <a:cubicBezTo>
                    <a:pt x="3" y="13"/>
                    <a:pt x="1" y="8"/>
                    <a:pt x="0" y="3"/>
                  </a:cubicBezTo>
                  <a:cubicBezTo>
                    <a:pt x="0" y="2"/>
                    <a:pt x="2" y="0"/>
                    <a:pt x="4" y="0"/>
                  </a:cubicBezTo>
                  <a:cubicBezTo>
                    <a:pt x="8" y="0"/>
                    <a:pt x="9" y="4"/>
                    <a:pt x="10" y="7"/>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2" name="Freeform 227">
              <a:extLst>
                <a:ext uri="{FF2B5EF4-FFF2-40B4-BE49-F238E27FC236}">
                  <a16:creationId xmlns:a16="http://schemas.microsoft.com/office/drawing/2014/main" id="{0F6FFB76-19A1-417F-AF10-3B182B226E08}"/>
                </a:ext>
              </a:extLst>
            </p:cNvPr>
            <p:cNvSpPr>
              <a:spLocks/>
            </p:cNvSpPr>
            <p:nvPr/>
          </p:nvSpPr>
          <p:spPr bwMode="auto">
            <a:xfrm>
              <a:off x="8936803" y="3663311"/>
              <a:ext cx="269513" cy="153363"/>
            </a:xfrm>
            <a:custGeom>
              <a:avLst/>
              <a:gdLst>
                <a:gd name="T0" fmla="*/ 6 w 117"/>
                <a:gd name="T1" fmla="*/ 22 h 67"/>
                <a:gd name="T2" fmla="*/ 0 w 117"/>
                <a:gd name="T3" fmla="*/ 18 h 67"/>
                <a:gd name="T4" fmla="*/ 0 w 117"/>
                <a:gd name="T5" fmla="*/ 14 h 67"/>
                <a:gd name="T6" fmla="*/ 3 w 117"/>
                <a:gd name="T7" fmla="*/ 11 h 67"/>
                <a:gd name="T8" fmla="*/ 26 w 117"/>
                <a:gd name="T9" fmla="*/ 4 h 67"/>
                <a:gd name="T10" fmla="*/ 96 w 117"/>
                <a:gd name="T11" fmla="*/ 7 h 67"/>
                <a:gd name="T12" fmla="*/ 117 w 117"/>
                <a:gd name="T13" fmla="*/ 18 h 67"/>
                <a:gd name="T14" fmla="*/ 71 w 117"/>
                <a:gd name="T15" fmla="*/ 58 h 67"/>
                <a:gd name="T16" fmla="*/ 55 w 117"/>
                <a:gd name="T17" fmla="*/ 62 h 67"/>
                <a:gd name="T18" fmla="*/ 19 w 117"/>
                <a:gd name="T19" fmla="*/ 32 h 67"/>
                <a:gd name="T20" fmla="*/ 6 w 117"/>
                <a:gd name="T21"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67">
                  <a:moveTo>
                    <a:pt x="6" y="22"/>
                  </a:moveTo>
                  <a:cubicBezTo>
                    <a:pt x="4" y="20"/>
                    <a:pt x="2" y="19"/>
                    <a:pt x="0" y="18"/>
                  </a:cubicBezTo>
                  <a:cubicBezTo>
                    <a:pt x="0" y="16"/>
                    <a:pt x="0" y="15"/>
                    <a:pt x="0" y="14"/>
                  </a:cubicBezTo>
                  <a:cubicBezTo>
                    <a:pt x="1" y="13"/>
                    <a:pt x="2" y="12"/>
                    <a:pt x="3" y="11"/>
                  </a:cubicBezTo>
                  <a:cubicBezTo>
                    <a:pt x="9" y="2"/>
                    <a:pt x="15" y="0"/>
                    <a:pt x="26" y="4"/>
                  </a:cubicBezTo>
                  <a:cubicBezTo>
                    <a:pt x="49" y="11"/>
                    <a:pt x="72" y="6"/>
                    <a:pt x="96" y="7"/>
                  </a:cubicBezTo>
                  <a:cubicBezTo>
                    <a:pt x="106" y="7"/>
                    <a:pt x="113" y="8"/>
                    <a:pt x="117" y="18"/>
                  </a:cubicBezTo>
                  <a:cubicBezTo>
                    <a:pt x="102" y="32"/>
                    <a:pt x="86" y="45"/>
                    <a:pt x="71" y="58"/>
                  </a:cubicBezTo>
                  <a:cubicBezTo>
                    <a:pt x="66" y="59"/>
                    <a:pt x="62" y="67"/>
                    <a:pt x="55" y="62"/>
                  </a:cubicBezTo>
                  <a:cubicBezTo>
                    <a:pt x="45" y="49"/>
                    <a:pt x="33" y="39"/>
                    <a:pt x="19" y="32"/>
                  </a:cubicBezTo>
                  <a:cubicBezTo>
                    <a:pt x="15" y="29"/>
                    <a:pt x="13" y="22"/>
                    <a:pt x="6" y="22"/>
                  </a:cubicBezTo>
                  <a:close/>
                </a:path>
              </a:pathLst>
            </a:custGeom>
            <a:solidFill>
              <a:srgbClr val="FCC6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3" name="Freeform 228">
              <a:extLst>
                <a:ext uri="{FF2B5EF4-FFF2-40B4-BE49-F238E27FC236}">
                  <a16:creationId xmlns:a16="http://schemas.microsoft.com/office/drawing/2014/main" id="{BDBAB12B-14D4-4665-B55C-A4BEA23CF022}"/>
                </a:ext>
              </a:extLst>
            </p:cNvPr>
            <p:cNvSpPr>
              <a:spLocks/>
            </p:cNvSpPr>
            <p:nvPr/>
          </p:nvSpPr>
          <p:spPr bwMode="auto">
            <a:xfrm>
              <a:off x="9054080" y="3835844"/>
              <a:ext cx="68788" cy="82320"/>
            </a:xfrm>
            <a:custGeom>
              <a:avLst/>
              <a:gdLst>
                <a:gd name="T0" fmla="*/ 30 w 30"/>
                <a:gd name="T1" fmla="*/ 23 h 36"/>
                <a:gd name="T2" fmla="*/ 21 w 30"/>
                <a:gd name="T3" fmla="*/ 26 h 36"/>
                <a:gd name="T4" fmla="*/ 9 w 30"/>
                <a:gd name="T5" fmla="*/ 34 h 36"/>
                <a:gd name="T6" fmla="*/ 4 w 30"/>
                <a:gd name="T7" fmla="*/ 21 h 36"/>
                <a:gd name="T8" fmla="*/ 0 w 30"/>
                <a:gd name="T9" fmla="*/ 13 h 36"/>
                <a:gd name="T10" fmla="*/ 2 w 30"/>
                <a:gd name="T11" fmla="*/ 4 h 36"/>
                <a:gd name="T12" fmla="*/ 4 w 30"/>
                <a:gd name="T13" fmla="*/ 1 h 36"/>
                <a:gd name="T14" fmla="*/ 9 w 30"/>
                <a:gd name="T15" fmla="*/ 18 h 36"/>
                <a:gd name="T16" fmla="*/ 14 w 30"/>
                <a:gd name="T17" fmla="*/ 1 h 36"/>
                <a:gd name="T18" fmla="*/ 19 w 30"/>
                <a:gd name="T19" fmla="*/ 2 h 36"/>
                <a:gd name="T20" fmla="*/ 30 w 30"/>
                <a:gd name="T21"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6">
                  <a:moveTo>
                    <a:pt x="30" y="23"/>
                  </a:moveTo>
                  <a:cubicBezTo>
                    <a:pt x="27" y="23"/>
                    <a:pt x="23" y="21"/>
                    <a:pt x="21" y="26"/>
                  </a:cubicBezTo>
                  <a:cubicBezTo>
                    <a:pt x="19" y="31"/>
                    <a:pt x="16" y="36"/>
                    <a:pt x="9" y="34"/>
                  </a:cubicBezTo>
                  <a:cubicBezTo>
                    <a:pt x="2" y="32"/>
                    <a:pt x="5" y="25"/>
                    <a:pt x="4" y="21"/>
                  </a:cubicBezTo>
                  <a:cubicBezTo>
                    <a:pt x="3" y="18"/>
                    <a:pt x="2" y="15"/>
                    <a:pt x="0" y="13"/>
                  </a:cubicBezTo>
                  <a:cubicBezTo>
                    <a:pt x="1" y="10"/>
                    <a:pt x="1" y="7"/>
                    <a:pt x="2" y="4"/>
                  </a:cubicBezTo>
                  <a:cubicBezTo>
                    <a:pt x="1" y="2"/>
                    <a:pt x="2" y="1"/>
                    <a:pt x="4" y="1"/>
                  </a:cubicBezTo>
                  <a:cubicBezTo>
                    <a:pt x="11" y="6"/>
                    <a:pt x="9" y="12"/>
                    <a:pt x="9" y="18"/>
                  </a:cubicBezTo>
                  <a:cubicBezTo>
                    <a:pt x="10" y="13"/>
                    <a:pt x="8" y="6"/>
                    <a:pt x="14" y="1"/>
                  </a:cubicBezTo>
                  <a:cubicBezTo>
                    <a:pt x="16" y="0"/>
                    <a:pt x="17" y="0"/>
                    <a:pt x="19" y="2"/>
                  </a:cubicBezTo>
                  <a:cubicBezTo>
                    <a:pt x="22" y="9"/>
                    <a:pt x="29" y="15"/>
                    <a:pt x="30" y="23"/>
                  </a:cubicBezTo>
                  <a:close/>
                </a:path>
              </a:pathLst>
            </a:custGeom>
            <a:solidFill>
              <a:srgbClr val="00808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4" name="Freeform 229">
              <a:extLst>
                <a:ext uri="{FF2B5EF4-FFF2-40B4-BE49-F238E27FC236}">
                  <a16:creationId xmlns:a16="http://schemas.microsoft.com/office/drawing/2014/main" id="{2B9E37E1-2E03-4D5C-B694-8F4C6B341CF0}"/>
                </a:ext>
              </a:extLst>
            </p:cNvPr>
            <p:cNvSpPr>
              <a:spLocks/>
            </p:cNvSpPr>
            <p:nvPr/>
          </p:nvSpPr>
          <p:spPr bwMode="auto">
            <a:xfrm>
              <a:off x="9058591" y="3796376"/>
              <a:ext cx="41724" cy="50746"/>
            </a:xfrm>
            <a:custGeom>
              <a:avLst/>
              <a:gdLst>
                <a:gd name="T0" fmla="*/ 17 w 18"/>
                <a:gd name="T1" fmla="*/ 19 h 22"/>
                <a:gd name="T2" fmla="*/ 13 w 18"/>
                <a:gd name="T3" fmla="*/ 18 h 22"/>
                <a:gd name="T4" fmla="*/ 3 w 18"/>
                <a:gd name="T5" fmla="*/ 22 h 22"/>
                <a:gd name="T6" fmla="*/ 0 w 18"/>
                <a:gd name="T7" fmla="*/ 21 h 22"/>
                <a:gd name="T8" fmla="*/ 2 w 18"/>
                <a:gd name="T9" fmla="*/ 4 h 22"/>
                <a:gd name="T10" fmla="*/ 18 w 18"/>
                <a:gd name="T11" fmla="*/ 0 h 22"/>
                <a:gd name="T12" fmla="*/ 17 w 18"/>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18" h="22">
                  <a:moveTo>
                    <a:pt x="17" y="19"/>
                  </a:moveTo>
                  <a:cubicBezTo>
                    <a:pt x="15" y="19"/>
                    <a:pt x="14" y="19"/>
                    <a:pt x="13" y="18"/>
                  </a:cubicBezTo>
                  <a:cubicBezTo>
                    <a:pt x="9" y="19"/>
                    <a:pt x="7" y="22"/>
                    <a:pt x="3" y="22"/>
                  </a:cubicBezTo>
                  <a:cubicBezTo>
                    <a:pt x="2" y="22"/>
                    <a:pt x="1" y="21"/>
                    <a:pt x="0" y="21"/>
                  </a:cubicBezTo>
                  <a:cubicBezTo>
                    <a:pt x="1" y="15"/>
                    <a:pt x="1" y="9"/>
                    <a:pt x="2" y="4"/>
                  </a:cubicBezTo>
                  <a:cubicBezTo>
                    <a:pt x="7" y="3"/>
                    <a:pt x="13" y="1"/>
                    <a:pt x="18" y="0"/>
                  </a:cubicBezTo>
                  <a:cubicBezTo>
                    <a:pt x="10" y="6"/>
                    <a:pt x="16" y="12"/>
                    <a:pt x="17" y="19"/>
                  </a:cubicBezTo>
                  <a:close/>
                </a:path>
              </a:pathLst>
            </a:custGeom>
            <a:solidFill>
              <a:srgbClr val="00808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5" name="Freeform 230">
              <a:extLst>
                <a:ext uri="{FF2B5EF4-FFF2-40B4-BE49-F238E27FC236}">
                  <a16:creationId xmlns:a16="http://schemas.microsoft.com/office/drawing/2014/main" id="{39E58DF1-5BB6-4EDB-BD2D-03EA6FECE6F3}"/>
                </a:ext>
              </a:extLst>
            </p:cNvPr>
            <p:cNvSpPr>
              <a:spLocks/>
            </p:cNvSpPr>
            <p:nvPr/>
          </p:nvSpPr>
          <p:spPr bwMode="auto">
            <a:xfrm>
              <a:off x="8724801" y="5364964"/>
              <a:ext cx="103746" cy="55256"/>
            </a:xfrm>
            <a:custGeom>
              <a:avLst/>
              <a:gdLst>
                <a:gd name="T0" fmla="*/ 0 w 45"/>
                <a:gd name="T1" fmla="*/ 6 h 24"/>
                <a:gd name="T2" fmla="*/ 7 w 45"/>
                <a:gd name="T3" fmla="*/ 1 h 24"/>
                <a:gd name="T4" fmla="*/ 41 w 45"/>
                <a:gd name="T5" fmla="*/ 16 h 24"/>
                <a:gd name="T6" fmla="*/ 45 w 45"/>
                <a:gd name="T7" fmla="*/ 20 h 24"/>
                <a:gd name="T8" fmla="*/ 0 w 45"/>
                <a:gd name="T9" fmla="*/ 6 h 24"/>
              </a:gdLst>
              <a:ahLst/>
              <a:cxnLst>
                <a:cxn ang="0">
                  <a:pos x="T0" y="T1"/>
                </a:cxn>
                <a:cxn ang="0">
                  <a:pos x="T2" y="T3"/>
                </a:cxn>
                <a:cxn ang="0">
                  <a:pos x="T4" y="T5"/>
                </a:cxn>
                <a:cxn ang="0">
                  <a:pos x="T6" y="T7"/>
                </a:cxn>
                <a:cxn ang="0">
                  <a:pos x="T8" y="T9"/>
                </a:cxn>
              </a:cxnLst>
              <a:rect l="0" t="0" r="r" b="b"/>
              <a:pathLst>
                <a:path w="45" h="24">
                  <a:moveTo>
                    <a:pt x="0" y="6"/>
                  </a:moveTo>
                  <a:cubicBezTo>
                    <a:pt x="3" y="4"/>
                    <a:pt x="5" y="3"/>
                    <a:pt x="7" y="1"/>
                  </a:cubicBezTo>
                  <a:cubicBezTo>
                    <a:pt x="21" y="0"/>
                    <a:pt x="31" y="9"/>
                    <a:pt x="41" y="16"/>
                  </a:cubicBezTo>
                  <a:cubicBezTo>
                    <a:pt x="43" y="17"/>
                    <a:pt x="44" y="18"/>
                    <a:pt x="45" y="20"/>
                  </a:cubicBezTo>
                  <a:cubicBezTo>
                    <a:pt x="27" y="24"/>
                    <a:pt x="14" y="15"/>
                    <a:pt x="0" y="6"/>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6" name="Freeform 231">
              <a:extLst>
                <a:ext uri="{FF2B5EF4-FFF2-40B4-BE49-F238E27FC236}">
                  <a16:creationId xmlns:a16="http://schemas.microsoft.com/office/drawing/2014/main" id="{E90B32E1-2400-47B1-8236-AC0EFDCFE0EC}"/>
                </a:ext>
              </a:extLst>
            </p:cNvPr>
            <p:cNvSpPr>
              <a:spLocks/>
            </p:cNvSpPr>
            <p:nvPr/>
          </p:nvSpPr>
          <p:spPr bwMode="auto">
            <a:xfrm>
              <a:off x="8625566" y="3146838"/>
              <a:ext cx="68788" cy="89086"/>
            </a:xfrm>
            <a:custGeom>
              <a:avLst/>
              <a:gdLst>
                <a:gd name="T0" fmla="*/ 0 w 30"/>
                <a:gd name="T1" fmla="*/ 23 h 39"/>
                <a:gd name="T2" fmla="*/ 5 w 30"/>
                <a:gd name="T3" fmla="*/ 0 h 39"/>
                <a:gd name="T4" fmla="*/ 25 w 30"/>
                <a:gd name="T5" fmla="*/ 13 h 39"/>
                <a:gd name="T6" fmla="*/ 29 w 30"/>
                <a:gd name="T7" fmla="*/ 16 h 39"/>
                <a:gd name="T8" fmla="*/ 29 w 30"/>
                <a:gd name="T9" fmla="*/ 16 h 39"/>
                <a:gd name="T10" fmla="*/ 27 w 30"/>
                <a:gd name="T11" fmla="*/ 22 h 39"/>
                <a:gd name="T12" fmla="*/ 21 w 30"/>
                <a:gd name="T13" fmla="*/ 34 h 39"/>
                <a:gd name="T14" fmla="*/ 18 w 30"/>
                <a:gd name="T15" fmla="*/ 37 h 39"/>
                <a:gd name="T16" fmla="*/ 0 w 30"/>
                <a:gd name="T17"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9">
                  <a:moveTo>
                    <a:pt x="0" y="23"/>
                  </a:moveTo>
                  <a:cubicBezTo>
                    <a:pt x="7" y="17"/>
                    <a:pt x="0" y="8"/>
                    <a:pt x="5" y="0"/>
                  </a:cubicBezTo>
                  <a:cubicBezTo>
                    <a:pt x="11" y="5"/>
                    <a:pt x="15" y="15"/>
                    <a:pt x="25" y="13"/>
                  </a:cubicBezTo>
                  <a:cubicBezTo>
                    <a:pt x="26" y="14"/>
                    <a:pt x="27" y="15"/>
                    <a:pt x="29" y="16"/>
                  </a:cubicBezTo>
                  <a:cubicBezTo>
                    <a:pt x="29" y="16"/>
                    <a:pt x="29" y="16"/>
                    <a:pt x="29" y="16"/>
                  </a:cubicBezTo>
                  <a:cubicBezTo>
                    <a:pt x="30" y="19"/>
                    <a:pt x="29" y="21"/>
                    <a:pt x="27" y="22"/>
                  </a:cubicBezTo>
                  <a:cubicBezTo>
                    <a:pt x="23" y="25"/>
                    <a:pt x="22" y="30"/>
                    <a:pt x="21" y="34"/>
                  </a:cubicBezTo>
                  <a:cubicBezTo>
                    <a:pt x="20" y="35"/>
                    <a:pt x="19" y="36"/>
                    <a:pt x="18" y="37"/>
                  </a:cubicBezTo>
                  <a:cubicBezTo>
                    <a:pt x="7" y="39"/>
                    <a:pt x="1" y="34"/>
                    <a:pt x="0" y="23"/>
                  </a:cubicBezTo>
                  <a:close/>
                </a:path>
              </a:pathLst>
            </a:custGeom>
            <a:solidFill>
              <a:srgbClr val="FAB1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7" name="Freeform 232">
              <a:extLst>
                <a:ext uri="{FF2B5EF4-FFF2-40B4-BE49-F238E27FC236}">
                  <a16:creationId xmlns:a16="http://schemas.microsoft.com/office/drawing/2014/main" id="{85620786-4CFB-45FE-8B5A-1877CB401765}"/>
                </a:ext>
              </a:extLst>
            </p:cNvPr>
            <p:cNvSpPr>
              <a:spLocks/>
            </p:cNvSpPr>
            <p:nvPr/>
          </p:nvSpPr>
          <p:spPr bwMode="auto">
            <a:xfrm>
              <a:off x="8667289" y="3211115"/>
              <a:ext cx="39469" cy="38341"/>
            </a:xfrm>
            <a:custGeom>
              <a:avLst/>
              <a:gdLst>
                <a:gd name="T0" fmla="*/ 0 w 17"/>
                <a:gd name="T1" fmla="*/ 9 h 17"/>
                <a:gd name="T2" fmla="*/ 0 w 17"/>
                <a:gd name="T3" fmla="*/ 6 h 17"/>
                <a:gd name="T4" fmla="*/ 11 w 17"/>
                <a:gd name="T5" fmla="*/ 3 h 17"/>
                <a:gd name="T6" fmla="*/ 14 w 17"/>
                <a:gd name="T7" fmla="*/ 7 h 17"/>
                <a:gd name="T8" fmla="*/ 15 w 17"/>
                <a:gd name="T9" fmla="*/ 10 h 17"/>
                <a:gd name="T10" fmla="*/ 14 w 17"/>
                <a:gd name="T11" fmla="*/ 17 h 17"/>
                <a:gd name="T12" fmla="*/ 11 w 17"/>
                <a:gd name="T13" fmla="*/ 17 h 17"/>
                <a:gd name="T14" fmla="*/ 0 w 17"/>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7">
                  <a:moveTo>
                    <a:pt x="0" y="9"/>
                  </a:moveTo>
                  <a:cubicBezTo>
                    <a:pt x="0" y="8"/>
                    <a:pt x="0" y="7"/>
                    <a:pt x="0" y="6"/>
                  </a:cubicBezTo>
                  <a:cubicBezTo>
                    <a:pt x="3" y="2"/>
                    <a:pt x="6" y="0"/>
                    <a:pt x="11" y="3"/>
                  </a:cubicBezTo>
                  <a:cubicBezTo>
                    <a:pt x="12" y="4"/>
                    <a:pt x="13" y="5"/>
                    <a:pt x="14" y="7"/>
                  </a:cubicBezTo>
                  <a:cubicBezTo>
                    <a:pt x="14" y="8"/>
                    <a:pt x="14" y="9"/>
                    <a:pt x="15" y="10"/>
                  </a:cubicBezTo>
                  <a:cubicBezTo>
                    <a:pt x="17" y="12"/>
                    <a:pt x="17" y="15"/>
                    <a:pt x="14" y="17"/>
                  </a:cubicBezTo>
                  <a:cubicBezTo>
                    <a:pt x="13" y="17"/>
                    <a:pt x="12" y="17"/>
                    <a:pt x="11" y="17"/>
                  </a:cubicBezTo>
                  <a:cubicBezTo>
                    <a:pt x="7" y="15"/>
                    <a:pt x="5" y="9"/>
                    <a:pt x="0" y="9"/>
                  </a:cubicBezTo>
                  <a:close/>
                </a:path>
              </a:pathLst>
            </a:custGeom>
            <a:solidFill>
              <a:srgbClr val="F9B7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8" name="Freeform 233">
              <a:extLst>
                <a:ext uri="{FF2B5EF4-FFF2-40B4-BE49-F238E27FC236}">
                  <a16:creationId xmlns:a16="http://schemas.microsoft.com/office/drawing/2014/main" id="{75E08D45-4B90-481F-9CDB-0126A0DAC83B}"/>
                </a:ext>
              </a:extLst>
            </p:cNvPr>
            <p:cNvSpPr>
              <a:spLocks/>
            </p:cNvSpPr>
            <p:nvPr/>
          </p:nvSpPr>
          <p:spPr bwMode="auto">
            <a:xfrm>
              <a:off x="9275104" y="3135561"/>
              <a:ext cx="192832" cy="190577"/>
            </a:xfrm>
            <a:custGeom>
              <a:avLst/>
              <a:gdLst>
                <a:gd name="T0" fmla="*/ 84 w 84"/>
                <a:gd name="T1" fmla="*/ 28 h 83"/>
                <a:gd name="T2" fmla="*/ 80 w 84"/>
                <a:gd name="T3" fmla="*/ 58 h 83"/>
                <a:gd name="T4" fmla="*/ 73 w 84"/>
                <a:gd name="T5" fmla="*/ 72 h 83"/>
                <a:gd name="T6" fmla="*/ 63 w 84"/>
                <a:gd name="T7" fmla="*/ 72 h 83"/>
                <a:gd name="T8" fmla="*/ 22 w 84"/>
                <a:gd name="T9" fmla="*/ 76 h 83"/>
                <a:gd name="T10" fmla="*/ 4 w 84"/>
                <a:gd name="T11" fmla="*/ 42 h 83"/>
                <a:gd name="T12" fmla="*/ 32 w 84"/>
                <a:gd name="T13" fmla="*/ 10 h 83"/>
                <a:gd name="T14" fmla="*/ 84 w 84"/>
                <a:gd name="T15" fmla="*/ 28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84" y="28"/>
                  </a:moveTo>
                  <a:cubicBezTo>
                    <a:pt x="83" y="38"/>
                    <a:pt x="78" y="48"/>
                    <a:pt x="80" y="58"/>
                  </a:cubicBezTo>
                  <a:cubicBezTo>
                    <a:pt x="79" y="63"/>
                    <a:pt x="77" y="69"/>
                    <a:pt x="73" y="72"/>
                  </a:cubicBezTo>
                  <a:cubicBezTo>
                    <a:pt x="70" y="62"/>
                    <a:pt x="66" y="70"/>
                    <a:pt x="63" y="72"/>
                  </a:cubicBezTo>
                  <a:cubicBezTo>
                    <a:pt x="50" y="82"/>
                    <a:pt x="36" y="83"/>
                    <a:pt x="22" y="76"/>
                  </a:cubicBezTo>
                  <a:cubicBezTo>
                    <a:pt x="9" y="69"/>
                    <a:pt x="0" y="58"/>
                    <a:pt x="4" y="42"/>
                  </a:cubicBezTo>
                  <a:cubicBezTo>
                    <a:pt x="7" y="28"/>
                    <a:pt x="18" y="16"/>
                    <a:pt x="32" y="10"/>
                  </a:cubicBezTo>
                  <a:cubicBezTo>
                    <a:pt x="55" y="0"/>
                    <a:pt x="67" y="19"/>
                    <a:pt x="84" y="28"/>
                  </a:cubicBezTo>
                  <a:close/>
                </a:path>
              </a:pathLst>
            </a:custGeom>
            <a:solidFill>
              <a:srgbClr val="FBDA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49" name="Freeform 234">
              <a:extLst>
                <a:ext uri="{FF2B5EF4-FFF2-40B4-BE49-F238E27FC236}">
                  <a16:creationId xmlns:a16="http://schemas.microsoft.com/office/drawing/2014/main" id="{761C95EC-6FC1-4D3C-A353-8918B439D236}"/>
                </a:ext>
              </a:extLst>
            </p:cNvPr>
            <p:cNvSpPr>
              <a:spLocks/>
            </p:cNvSpPr>
            <p:nvPr/>
          </p:nvSpPr>
          <p:spPr bwMode="auto">
            <a:xfrm>
              <a:off x="9231124" y="3008134"/>
              <a:ext cx="227789" cy="99235"/>
            </a:xfrm>
            <a:custGeom>
              <a:avLst/>
              <a:gdLst>
                <a:gd name="T0" fmla="*/ 4 w 99"/>
                <a:gd name="T1" fmla="*/ 18 h 43"/>
                <a:gd name="T2" fmla="*/ 0 w 99"/>
                <a:gd name="T3" fmla="*/ 14 h 43"/>
                <a:gd name="T4" fmla="*/ 44 w 99"/>
                <a:gd name="T5" fmla="*/ 0 h 43"/>
                <a:gd name="T6" fmla="*/ 84 w 99"/>
                <a:gd name="T7" fmla="*/ 10 h 43"/>
                <a:gd name="T8" fmla="*/ 73 w 99"/>
                <a:gd name="T9" fmla="*/ 43 h 43"/>
                <a:gd name="T10" fmla="*/ 63 w 99"/>
                <a:gd name="T11" fmla="*/ 43 h 43"/>
                <a:gd name="T12" fmla="*/ 67 w 99"/>
                <a:gd name="T13" fmla="*/ 24 h 43"/>
                <a:gd name="T14" fmla="*/ 47 w 99"/>
                <a:gd name="T15" fmla="*/ 15 h 43"/>
                <a:gd name="T16" fmla="*/ 37 w 99"/>
                <a:gd name="T17" fmla="*/ 15 h 43"/>
                <a:gd name="T18" fmla="*/ 24 w 99"/>
                <a:gd name="T19" fmla="*/ 16 h 43"/>
                <a:gd name="T20" fmla="*/ 4 w 99"/>
                <a:gd name="T21"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43">
                  <a:moveTo>
                    <a:pt x="4" y="18"/>
                  </a:moveTo>
                  <a:cubicBezTo>
                    <a:pt x="3" y="16"/>
                    <a:pt x="1" y="15"/>
                    <a:pt x="0" y="14"/>
                  </a:cubicBezTo>
                  <a:cubicBezTo>
                    <a:pt x="13" y="3"/>
                    <a:pt x="28" y="2"/>
                    <a:pt x="44" y="0"/>
                  </a:cubicBezTo>
                  <a:cubicBezTo>
                    <a:pt x="58" y="2"/>
                    <a:pt x="72" y="0"/>
                    <a:pt x="84" y="10"/>
                  </a:cubicBezTo>
                  <a:cubicBezTo>
                    <a:pt x="99" y="27"/>
                    <a:pt x="81" y="33"/>
                    <a:pt x="73" y="43"/>
                  </a:cubicBezTo>
                  <a:cubicBezTo>
                    <a:pt x="70" y="43"/>
                    <a:pt x="66" y="43"/>
                    <a:pt x="63" y="43"/>
                  </a:cubicBezTo>
                  <a:cubicBezTo>
                    <a:pt x="60" y="36"/>
                    <a:pt x="67" y="31"/>
                    <a:pt x="67" y="24"/>
                  </a:cubicBezTo>
                  <a:cubicBezTo>
                    <a:pt x="62" y="16"/>
                    <a:pt x="55" y="15"/>
                    <a:pt x="47" y="15"/>
                  </a:cubicBezTo>
                  <a:cubicBezTo>
                    <a:pt x="43" y="15"/>
                    <a:pt x="40" y="15"/>
                    <a:pt x="37" y="15"/>
                  </a:cubicBezTo>
                  <a:cubicBezTo>
                    <a:pt x="32" y="15"/>
                    <a:pt x="28" y="15"/>
                    <a:pt x="24" y="16"/>
                  </a:cubicBezTo>
                  <a:cubicBezTo>
                    <a:pt x="17" y="18"/>
                    <a:pt x="11" y="23"/>
                    <a:pt x="4" y="18"/>
                  </a:cubicBezTo>
                  <a:close/>
                </a:path>
              </a:pathLst>
            </a:custGeom>
            <a:solidFill>
              <a:srgbClr val="130F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0" name="Freeform 235">
              <a:extLst>
                <a:ext uri="{FF2B5EF4-FFF2-40B4-BE49-F238E27FC236}">
                  <a16:creationId xmlns:a16="http://schemas.microsoft.com/office/drawing/2014/main" id="{6292A467-45BB-4A42-9946-22C5DD4D27F0}"/>
                </a:ext>
              </a:extLst>
            </p:cNvPr>
            <p:cNvSpPr>
              <a:spLocks/>
            </p:cNvSpPr>
            <p:nvPr/>
          </p:nvSpPr>
          <p:spPr bwMode="auto">
            <a:xfrm>
              <a:off x="9242401" y="3075794"/>
              <a:ext cx="115022" cy="54128"/>
            </a:xfrm>
            <a:custGeom>
              <a:avLst/>
              <a:gdLst>
                <a:gd name="T0" fmla="*/ 13 w 50"/>
                <a:gd name="T1" fmla="*/ 22 h 24"/>
                <a:gd name="T2" fmla="*/ 0 w 50"/>
                <a:gd name="T3" fmla="*/ 7 h 24"/>
                <a:gd name="T4" fmla="*/ 45 w 50"/>
                <a:gd name="T5" fmla="*/ 8 h 24"/>
                <a:gd name="T6" fmla="*/ 43 w 50"/>
                <a:gd name="T7" fmla="*/ 18 h 24"/>
                <a:gd name="T8" fmla="*/ 13 w 50"/>
                <a:gd name="T9" fmla="*/ 22 h 24"/>
              </a:gdLst>
              <a:ahLst/>
              <a:cxnLst>
                <a:cxn ang="0">
                  <a:pos x="T0" y="T1"/>
                </a:cxn>
                <a:cxn ang="0">
                  <a:pos x="T2" y="T3"/>
                </a:cxn>
                <a:cxn ang="0">
                  <a:pos x="T4" y="T5"/>
                </a:cxn>
                <a:cxn ang="0">
                  <a:pos x="T6" y="T7"/>
                </a:cxn>
                <a:cxn ang="0">
                  <a:pos x="T8" y="T9"/>
                </a:cxn>
              </a:cxnLst>
              <a:rect l="0" t="0" r="r" b="b"/>
              <a:pathLst>
                <a:path w="50" h="24">
                  <a:moveTo>
                    <a:pt x="13" y="22"/>
                  </a:moveTo>
                  <a:cubicBezTo>
                    <a:pt x="5" y="21"/>
                    <a:pt x="3" y="13"/>
                    <a:pt x="0" y="7"/>
                  </a:cubicBezTo>
                  <a:cubicBezTo>
                    <a:pt x="15" y="0"/>
                    <a:pt x="30" y="6"/>
                    <a:pt x="45" y="8"/>
                  </a:cubicBezTo>
                  <a:cubicBezTo>
                    <a:pt x="50" y="13"/>
                    <a:pt x="46" y="15"/>
                    <a:pt x="43" y="18"/>
                  </a:cubicBezTo>
                  <a:cubicBezTo>
                    <a:pt x="34" y="24"/>
                    <a:pt x="23" y="22"/>
                    <a:pt x="13" y="22"/>
                  </a:cubicBezTo>
                  <a:close/>
                </a:path>
              </a:pathLst>
            </a:custGeom>
            <a:solidFill>
              <a:srgbClr val="9A73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1" name="Freeform 236">
              <a:extLst>
                <a:ext uri="{FF2B5EF4-FFF2-40B4-BE49-F238E27FC236}">
                  <a16:creationId xmlns:a16="http://schemas.microsoft.com/office/drawing/2014/main" id="{29555FDB-865F-4A31-8A31-10BD1580B7D6}"/>
                </a:ext>
              </a:extLst>
            </p:cNvPr>
            <p:cNvSpPr>
              <a:spLocks/>
            </p:cNvSpPr>
            <p:nvPr/>
          </p:nvSpPr>
          <p:spPr bwMode="auto">
            <a:xfrm>
              <a:off x="9341636" y="3045348"/>
              <a:ext cx="57512" cy="80065"/>
            </a:xfrm>
            <a:custGeom>
              <a:avLst/>
              <a:gdLst>
                <a:gd name="T0" fmla="*/ 0 w 25"/>
                <a:gd name="T1" fmla="*/ 31 h 35"/>
                <a:gd name="T2" fmla="*/ 3 w 25"/>
                <a:gd name="T3" fmla="*/ 23 h 35"/>
                <a:gd name="T4" fmla="*/ 7 w 25"/>
                <a:gd name="T5" fmla="*/ 4 h 35"/>
                <a:gd name="T6" fmla="*/ 25 w 25"/>
                <a:gd name="T7" fmla="*/ 9 h 35"/>
                <a:gd name="T8" fmla="*/ 15 w 25"/>
                <a:gd name="T9" fmla="*/ 27 h 35"/>
                <a:gd name="T10" fmla="*/ 0 w 25"/>
                <a:gd name="T11" fmla="*/ 31 h 35"/>
              </a:gdLst>
              <a:ahLst/>
              <a:cxnLst>
                <a:cxn ang="0">
                  <a:pos x="T0" y="T1"/>
                </a:cxn>
                <a:cxn ang="0">
                  <a:pos x="T2" y="T3"/>
                </a:cxn>
                <a:cxn ang="0">
                  <a:pos x="T4" y="T5"/>
                </a:cxn>
                <a:cxn ang="0">
                  <a:pos x="T6" y="T7"/>
                </a:cxn>
                <a:cxn ang="0">
                  <a:pos x="T8" y="T9"/>
                </a:cxn>
                <a:cxn ang="0">
                  <a:pos x="T10" y="T11"/>
                </a:cxn>
              </a:cxnLst>
              <a:rect l="0" t="0" r="r" b="b"/>
              <a:pathLst>
                <a:path w="25" h="35">
                  <a:moveTo>
                    <a:pt x="0" y="31"/>
                  </a:moveTo>
                  <a:cubicBezTo>
                    <a:pt x="1" y="28"/>
                    <a:pt x="2" y="26"/>
                    <a:pt x="3" y="23"/>
                  </a:cubicBezTo>
                  <a:cubicBezTo>
                    <a:pt x="2" y="16"/>
                    <a:pt x="2" y="10"/>
                    <a:pt x="7" y="4"/>
                  </a:cubicBezTo>
                  <a:cubicBezTo>
                    <a:pt x="14" y="0"/>
                    <a:pt x="20" y="4"/>
                    <a:pt x="25" y="9"/>
                  </a:cubicBezTo>
                  <a:cubicBezTo>
                    <a:pt x="24" y="16"/>
                    <a:pt x="18" y="20"/>
                    <a:pt x="15" y="27"/>
                  </a:cubicBezTo>
                  <a:cubicBezTo>
                    <a:pt x="11" y="35"/>
                    <a:pt x="6" y="33"/>
                    <a:pt x="0" y="31"/>
                  </a:cubicBezTo>
                  <a:close/>
                </a:path>
              </a:pathLst>
            </a:custGeom>
            <a:solidFill>
              <a:srgbClr val="F8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2" name="Freeform 237">
              <a:extLst>
                <a:ext uri="{FF2B5EF4-FFF2-40B4-BE49-F238E27FC236}">
                  <a16:creationId xmlns:a16="http://schemas.microsoft.com/office/drawing/2014/main" id="{2DE58B0E-B638-4882-8CEB-9E7F014ABDA3}"/>
                </a:ext>
              </a:extLst>
            </p:cNvPr>
            <p:cNvSpPr>
              <a:spLocks/>
            </p:cNvSpPr>
            <p:nvPr/>
          </p:nvSpPr>
          <p:spPr bwMode="auto">
            <a:xfrm>
              <a:off x="8699992" y="3140072"/>
              <a:ext cx="188321" cy="186066"/>
            </a:xfrm>
            <a:custGeom>
              <a:avLst/>
              <a:gdLst>
                <a:gd name="T0" fmla="*/ 0 w 82"/>
                <a:gd name="T1" fmla="*/ 48 h 81"/>
                <a:gd name="T2" fmla="*/ 1 w 82"/>
                <a:gd name="T3" fmla="*/ 41 h 81"/>
                <a:gd name="T4" fmla="*/ 8 w 82"/>
                <a:gd name="T5" fmla="*/ 36 h 81"/>
                <a:gd name="T6" fmla="*/ 22 w 82"/>
                <a:gd name="T7" fmla="*/ 19 h 81"/>
                <a:gd name="T8" fmla="*/ 21 w 82"/>
                <a:gd name="T9" fmla="*/ 35 h 81"/>
                <a:gd name="T10" fmla="*/ 30 w 82"/>
                <a:gd name="T11" fmla="*/ 57 h 81"/>
                <a:gd name="T12" fmla="*/ 57 w 82"/>
                <a:gd name="T13" fmla="*/ 57 h 81"/>
                <a:gd name="T14" fmla="*/ 63 w 82"/>
                <a:gd name="T15" fmla="*/ 40 h 81"/>
                <a:gd name="T16" fmla="*/ 40 w 82"/>
                <a:gd name="T17" fmla="*/ 21 h 81"/>
                <a:gd name="T18" fmla="*/ 22 w 82"/>
                <a:gd name="T19" fmla="*/ 19 h 81"/>
                <a:gd name="T20" fmla="*/ 67 w 82"/>
                <a:gd name="T21" fmla="*/ 16 h 81"/>
                <a:gd name="T22" fmla="*/ 65 w 82"/>
                <a:gd name="T23" fmla="*/ 70 h 81"/>
                <a:gd name="T24" fmla="*/ 12 w 82"/>
                <a:gd name="T25" fmla="*/ 58 h 81"/>
                <a:gd name="T26" fmla="*/ 4 w 82"/>
                <a:gd name="T27" fmla="*/ 48 h 81"/>
                <a:gd name="T28" fmla="*/ 0 w 82"/>
                <a:gd name="T29"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 h="81">
                  <a:moveTo>
                    <a:pt x="0" y="48"/>
                  </a:moveTo>
                  <a:cubicBezTo>
                    <a:pt x="1" y="46"/>
                    <a:pt x="1" y="43"/>
                    <a:pt x="1" y="41"/>
                  </a:cubicBezTo>
                  <a:cubicBezTo>
                    <a:pt x="6" y="43"/>
                    <a:pt x="9" y="42"/>
                    <a:pt x="8" y="36"/>
                  </a:cubicBezTo>
                  <a:cubicBezTo>
                    <a:pt x="4" y="23"/>
                    <a:pt x="11" y="19"/>
                    <a:pt x="22" y="19"/>
                  </a:cubicBezTo>
                  <a:cubicBezTo>
                    <a:pt x="25" y="25"/>
                    <a:pt x="22" y="29"/>
                    <a:pt x="21" y="35"/>
                  </a:cubicBezTo>
                  <a:cubicBezTo>
                    <a:pt x="19" y="44"/>
                    <a:pt x="22" y="52"/>
                    <a:pt x="30" y="57"/>
                  </a:cubicBezTo>
                  <a:cubicBezTo>
                    <a:pt x="39" y="61"/>
                    <a:pt x="48" y="65"/>
                    <a:pt x="57" y="57"/>
                  </a:cubicBezTo>
                  <a:cubicBezTo>
                    <a:pt x="63" y="52"/>
                    <a:pt x="67" y="47"/>
                    <a:pt x="63" y="40"/>
                  </a:cubicBezTo>
                  <a:cubicBezTo>
                    <a:pt x="59" y="30"/>
                    <a:pt x="53" y="21"/>
                    <a:pt x="40" y="21"/>
                  </a:cubicBezTo>
                  <a:cubicBezTo>
                    <a:pt x="34" y="21"/>
                    <a:pt x="28" y="24"/>
                    <a:pt x="22" y="19"/>
                  </a:cubicBezTo>
                  <a:cubicBezTo>
                    <a:pt x="28" y="2"/>
                    <a:pt x="52" y="0"/>
                    <a:pt x="67" y="16"/>
                  </a:cubicBezTo>
                  <a:cubicBezTo>
                    <a:pt x="82" y="33"/>
                    <a:pt x="81" y="56"/>
                    <a:pt x="65" y="70"/>
                  </a:cubicBezTo>
                  <a:cubicBezTo>
                    <a:pt x="51" y="81"/>
                    <a:pt x="23" y="75"/>
                    <a:pt x="12" y="58"/>
                  </a:cubicBezTo>
                  <a:cubicBezTo>
                    <a:pt x="10" y="54"/>
                    <a:pt x="8" y="50"/>
                    <a:pt x="4" y="48"/>
                  </a:cubicBezTo>
                  <a:cubicBezTo>
                    <a:pt x="3" y="48"/>
                    <a:pt x="2" y="48"/>
                    <a:pt x="0" y="48"/>
                  </a:cubicBezTo>
                  <a:close/>
                </a:path>
              </a:pathLst>
            </a:custGeom>
            <a:solidFill>
              <a:srgbClr val="FBDA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3" name="Freeform 238">
              <a:extLst>
                <a:ext uri="{FF2B5EF4-FFF2-40B4-BE49-F238E27FC236}">
                  <a16:creationId xmlns:a16="http://schemas.microsoft.com/office/drawing/2014/main" id="{32DA1E9E-D4AF-4139-ADAB-9B06C7EFC2E9}"/>
                </a:ext>
              </a:extLst>
            </p:cNvPr>
            <p:cNvSpPr>
              <a:spLocks/>
            </p:cNvSpPr>
            <p:nvPr/>
          </p:nvSpPr>
          <p:spPr bwMode="auto">
            <a:xfrm>
              <a:off x="8715779" y="3001368"/>
              <a:ext cx="212002" cy="106001"/>
            </a:xfrm>
            <a:custGeom>
              <a:avLst/>
              <a:gdLst>
                <a:gd name="T0" fmla="*/ 92 w 92"/>
                <a:gd name="T1" fmla="*/ 17 h 46"/>
                <a:gd name="T2" fmla="*/ 71 w 92"/>
                <a:gd name="T3" fmla="*/ 17 h 46"/>
                <a:gd name="T4" fmla="*/ 59 w 92"/>
                <a:gd name="T5" fmla="*/ 18 h 46"/>
                <a:gd name="T6" fmla="*/ 49 w 92"/>
                <a:gd name="T7" fmla="*/ 18 h 46"/>
                <a:gd name="T8" fmla="*/ 27 w 92"/>
                <a:gd name="T9" fmla="*/ 32 h 46"/>
                <a:gd name="T10" fmla="*/ 26 w 92"/>
                <a:gd name="T11" fmla="*/ 46 h 46"/>
                <a:gd name="T12" fmla="*/ 23 w 92"/>
                <a:gd name="T13" fmla="*/ 46 h 46"/>
                <a:gd name="T14" fmla="*/ 10 w 92"/>
                <a:gd name="T15" fmla="*/ 34 h 46"/>
                <a:gd name="T16" fmla="*/ 14 w 92"/>
                <a:gd name="T17" fmla="*/ 11 h 46"/>
                <a:gd name="T18" fmla="*/ 23 w 92"/>
                <a:gd name="T19" fmla="*/ 3 h 46"/>
                <a:gd name="T20" fmla="*/ 92 w 92"/>
                <a:gd name="T21" fmla="*/ 1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46">
                  <a:moveTo>
                    <a:pt x="92" y="17"/>
                  </a:moveTo>
                  <a:cubicBezTo>
                    <a:pt x="85" y="25"/>
                    <a:pt x="78" y="14"/>
                    <a:pt x="71" y="17"/>
                  </a:cubicBezTo>
                  <a:cubicBezTo>
                    <a:pt x="67" y="18"/>
                    <a:pt x="63" y="18"/>
                    <a:pt x="59" y="18"/>
                  </a:cubicBezTo>
                  <a:cubicBezTo>
                    <a:pt x="55" y="18"/>
                    <a:pt x="52" y="18"/>
                    <a:pt x="49" y="18"/>
                  </a:cubicBezTo>
                  <a:cubicBezTo>
                    <a:pt x="39" y="19"/>
                    <a:pt x="29" y="19"/>
                    <a:pt x="27" y="32"/>
                  </a:cubicBezTo>
                  <a:cubicBezTo>
                    <a:pt x="28" y="37"/>
                    <a:pt x="31" y="42"/>
                    <a:pt x="26" y="46"/>
                  </a:cubicBezTo>
                  <a:cubicBezTo>
                    <a:pt x="25" y="46"/>
                    <a:pt x="24" y="46"/>
                    <a:pt x="23" y="46"/>
                  </a:cubicBezTo>
                  <a:cubicBezTo>
                    <a:pt x="18" y="42"/>
                    <a:pt x="14" y="38"/>
                    <a:pt x="10" y="34"/>
                  </a:cubicBezTo>
                  <a:cubicBezTo>
                    <a:pt x="3" y="25"/>
                    <a:pt x="0" y="17"/>
                    <a:pt x="14" y="11"/>
                  </a:cubicBezTo>
                  <a:cubicBezTo>
                    <a:pt x="18" y="10"/>
                    <a:pt x="20" y="6"/>
                    <a:pt x="23" y="3"/>
                  </a:cubicBezTo>
                  <a:cubicBezTo>
                    <a:pt x="47" y="4"/>
                    <a:pt x="72" y="0"/>
                    <a:pt x="92" y="17"/>
                  </a:cubicBezTo>
                  <a:close/>
                </a:path>
              </a:pathLst>
            </a:custGeom>
            <a:solidFill>
              <a:srgbClr val="1712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4" name="Freeform 239">
              <a:extLst>
                <a:ext uri="{FF2B5EF4-FFF2-40B4-BE49-F238E27FC236}">
                  <a16:creationId xmlns:a16="http://schemas.microsoft.com/office/drawing/2014/main" id="{C86F1D8D-94A3-4784-9E01-0A63D7DB23F5}"/>
                </a:ext>
              </a:extLst>
            </p:cNvPr>
            <p:cNvSpPr>
              <a:spLocks/>
            </p:cNvSpPr>
            <p:nvPr/>
          </p:nvSpPr>
          <p:spPr bwMode="auto">
            <a:xfrm>
              <a:off x="8764269" y="3047603"/>
              <a:ext cx="68788" cy="82320"/>
            </a:xfrm>
            <a:custGeom>
              <a:avLst/>
              <a:gdLst>
                <a:gd name="T0" fmla="*/ 5 w 30"/>
                <a:gd name="T1" fmla="*/ 26 h 36"/>
                <a:gd name="T2" fmla="*/ 2 w 30"/>
                <a:gd name="T3" fmla="*/ 11 h 36"/>
                <a:gd name="T4" fmla="*/ 20 w 30"/>
                <a:gd name="T5" fmla="*/ 0 h 36"/>
                <a:gd name="T6" fmla="*/ 25 w 30"/>
                <a:gd name="T7" fmla="*/ 12 h 36"/>
                <a:gd name="T8" fmla="*/ 27 w 30"/>
                <a:gd name="T9" fmla="*/ 30 h 36"/>
                <a:gd name="T10" fmla="*/ 27 w 30"/>
                <a:gd name="T11" fmla="*/ 33 h 36"/>
                <a:gd name="T12" fmla="*/ 5 w 30"/>
                <a:gd name="T13" fmla="*/ 26 h 36"/>
              </a:gdLst>
              <a:ahLst/>
              <a:cxnLst>
                <a:cxn ang="0">
                  <a:pos x="T0" y="T1"/>
                </a:cxn>
                <a:cxn ang="0">
                  <a:pos x="T2" y="T3"/>
                </a:cxn>
                <a:cxn ang="0">
                  <a:pos x="T4" y="T5"/>
                </a:cxn>
                <a:cxn ang="0">
                  <a:pos x="T6" y="T7"/>
                </a:cxn>
                <a:cxn ang="0">
                  <a:pos x="T8" y="T9"/>
                </a:cxn>
                <a:cxn ang="0">
                  <a:pos x="T10" y="T11"/>
                </a:cxn>
                <a:cxn ang="0">
                  <a:pos x="T12" y="T13"/>
                </a:cxn>
              </a:cxnLst>
              <a:rect l="0" t="0" r="r" b="b"/>
              <a:pathLst>
                <a:path w="30" h="36">
                  <a:moveTo>
                    <a:pt x="5" y="26"/>
                  </a:moveTo>
                  <a:cubicBezTo>
                    <a:pt x="8" y="20"/>
                    <a:pt x="0" y="17"/>
                    <a:pt x="2" y="11"/>
                  </a:cubicBezTo>
                  <a:cubicBezTo>
                    <a:pt x="3" y="0"/>
                    <a:pt x="12" y="1"/>
                    <a:pt x="20" y="0"/>
                  </a:cubicBezTo>
                  <a:cubicBezTo>
                    <a:pt x="24" y="3"/>
                    <a:pt x="24" y="8"/>
                    <a:pt x="25" y="12"/>
                  </a:cubicBezTo>
                  <a:cubicBezTo>
                    <a:pt x="24" y="18"/>
                    <a:pt x="30" y="23"/>
                    <a:pt x="27" y="30"/>
                  </a:cubicBezTo>
                  <a:cubicBezTo>
                    <a:pt x="27" y="31"/>
                    <a:pt x="27" y="32"/>
                    <a:pt x="27" y="33"/>
                  </a:cubicBezTo>
                  <a:cubicBezTo>
                    <a:pt x="18" y="36"/>
                    <a:pt x="14" y="26"/>
                    <a:pt x="5" y="26"/>
                  </a:cubicBezTo>
                  <a:close/>
                </a:path>
              </a:pathLst>
            </a:custGeom>
            <a:solidFill>
              <a:srgbClr val="F8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5" name="Freeform 240">
              <a:extLst>
                <a:ext uri="{FF2B5EF4-FFF2-40B4-BE49-F238E27FC236}">
                  <a16:creationId xmlns:a16="http://schemas.microsoft.com/office/drawing/2014/main" id="{C2CDC687-EAC8-496F-ABC2-17E463FAE3A7}"/>
                </a:ext>
              </a:extLst>
            </p:cNvPr>
            <p:cNvSpPr>
              <a:spLocks/>
            </p:cNvSpPr>
            <p:nvPr/>
          </p:nvSpPr>
          <p:spPr bwMode="auto">
            <a:xfrm>
              <a:off x="8676311" y="3182923"/>
              <a:ext cx="30447" cy="43979"/>
            </a:xfrm>
            <a:custGeom>
              <a:avLst/>
              <a:gdLst>
                <a:gd name="T0" fmla="*/ 10 w 13"/>
                <a:gd name="T1" fmla="*/ 19 h 19"/>
                <a:gd name="T2" fmla="*/ 7 w 13"/>
                <a:gd name="T3" fmla="*/ 18 h 19"/>
                <a:gd name="T4" fmla="*/ 4 w 13"/>
                <a:gd name="T5" fmla="*/ 4 h 19"/>
                <a:gd name="T6" fmla="*/ 7 w 13"/>
                <a:gd name="T7" fmla="*/ 0 h 19"/>
                <a:gd name="T8" fmla="*/ 10 w 13"/>
                <a:gd name="T9" fmla="*/ 19 h 19"/>
              </a:gdLst>
              <a:ahLst/>
              <a:cxnLst>
                <a:cxn ang="0">
                  <a:pos x="T0" y="T1"/>
                </a:cxn>
                <a:cxn ang="0">
                  <a:pos x="T2" y="T3"/>
                </a:cxn>
                <a:cxn ang="0">
                  <a:pos x="T4" y="T5"/>
                </a:cxn>
                <a:cxn ang="0">
                  <a:pos x="T6" y="T7"/>
                </a:cxn>
                <a:cxn ang="0">
                  <a:pos x="T8" y="T9"/>
                </a:cxn>
              </a:cxnLst>
              <a:rect l="0" t="0" r="r" b="b"/>
              <a:pathLst>
                <a:path w="13" h="19">
                  <a:moveTo>
                    <a:pt x="10" y="19"/>
                  </a:moveTo>
                  <a:cubicBezTo>
                    <a:pt x="9" y="18"/>
                    <a:pt x="8" y="18"/>
                    <a:pt x="7" y="18"/>
                  </a:cubicBezTo>
                  <a:cubicBezTo>
                    <a:pt x="4" y="14"/>
                    <a:pt x="0" y="10"/>
                    <a:pt x="4" y="4"/>
                  </a:cubicBezTo>
                  <a:cubicBezTo>
                    <a:pt x="5" y="3"/>
                    <a:pt x="6" y="1"/>
                    <a:pt x="7" y="0"/>
                  </a:cubicBezTo>
                  <a:cubicBezTo>
                    <a:pt x="13" y="5"/>
                    <a:pt x="10" y="12"/>
                    <a:pt x="10" y="19"/>
                  </a:cubicBezTo>
                  <a:close/>
                </a:path>
              </a:pathLst>
            </a:custGeom>
            <a:solidFill>
              <a:srgbClr val="FCC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6" name="Freeform 241">
              <a:extLst>
                <a:ext uri="{FF2B5EF4-FFF2-40B4-BE49-F238E27FC236}">
                  <a16:creationId xmlns:a16="http://schemas.microsoft.com/office/drawing/2014/main" id="{C5E0EA66-FFFB-4C90-B6FB-191E60C2921F}"/>
                </a:ext>
              </a:extLst>
            </p:cNvPr>
            <p:cNvSpPr>
              <a:spLocks/>
            </p:cNvSpPr>
            <p:nvPr/>
          </p:nvSpPr>
          <p:spPr bwMode="auto">
            <a:xfrm>
              <a:off x="9410424" y="5167622"/>
              <a:ext cx="156746" cy="199598"/>
            </a:xfrm>
            <a:custGeom>
              <a:avLst/>
              <a:gdLst>
                <a:gd name="T0" fmla="*/ 17 w 68"/>
                <a:gd name="T1" fmla="*/ 69 h 87"/>
                <a:gd name="T2" fmla="*/ 39 w 68"/>
                <a:gd name="T3" fmla="*/ 37 h 87"/>
                <a:gd name="T4" fmla="*/ 65 w 68"/>
                <a:gd name="T5" fmla="*/ 0 h 87"/>
                <a:gd name="T6" fmla="*/ 65 w 68"/>
                <a:gd name="T7" fmla="*/ 11 h 87"/>
                <a:gd name="T8" fmla="*/ 65 w 68"/>
                <a:gd name="T9" fmla="*/ 51 h 87"/>
                <a:gd name="T10" fmla="*/ 36 w 68"/>
                <a:gd name="T11" fmla="*/ 69 h 87"/>
                <a:gd name="T12" fmla="*/ 3 w 68"/>
                <a:gd name="T13" fmla="*/ 82 h 87"/>
                <a:gd name="T14" fmla="*/ 9 w 68"/>
                <a:gd name="T15" fmla="*/ 70 h 87"/>
                <a:gd name="T16" fmla="*/ 17 w 68"/>
                <a:gd name="T1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87">
                  <a:moveTo>
                    <a:pt x="17" y="69"/>
                  </a:moveTo>
                  <a:cubicBezTo>
                    <a:pt x="31" y="63"/>
                    <a:pt x="35" y="50"/>
                    <a:pt x="39" y="37"/>
                  </a:cubicBezTo>
                  <a:cubicBezTo>
                    <a:pt x="51" y="27"/>
                    <a:pt x="54" y="11"/>
                    <a:pt x="65" y="0"/>
                  </a:cubicBezTo>
                  <a:cubicBezTo>
                    <a:pt x="65" y="4"/>
                    <a:pt x="65" y="7"/>
                    <a:pt x="65" y="11"/>
                  </a:cubicBezTo>
                  <a:cubicBezTo>
                    <a:pt x="68" y="24"/>
                    <a:pt x="68" y="38"/>
                    <a:pt x="65" y="51"/>
                  </a:cubicBezTo>
                  <a:cubicBezTo>
                    <a:pt x="55" y="57"/>
                    <a:pt x="45" y="63"/>
                    <a:pt x="36" y="69"/>
                  </a:cubicBezTo>
                  <a:cubicBezTo>
                    <a:pt x="26" y="77"/>
                    <a:pt x="17" y="87"/>
                    <a:pt x="3" y="82"/>
                  </a:cubicBezTo>
                  <a:cubicBezTo>
                    <a:pt x="0" y="76"/>
                    <a:pt x="4" y="73"/>
                    <a:pt x="9" y="70"/>
                  </a:cubicBezTo>
                  <a:cubicBezTo>
                    <a:pt x="12" y="70"/>
                    <a:pt x="14" y="70"/>
                    <a:pt x="17" y="69"/>
                  </a:cubicBezTo>
                  <a:close/>
                </a:path>
              </a:pathLst>
            </a:custGeom>
            <a:solidFill>
              <a:srgbClr val="7F7F7F"/>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7" name="Freeform 242">
              <a:extLst>
                <a:ext uri="{FF2B5EF4-FFF2-40B4-BE49-F238E27FC236}">
                  <a16:creationId xmlns:a16="http://schemas.microsoft.com/office/drawing/2014/main" id="{C8A3BDD3-252B-4FAD-9367-9DF140DFBAEA}"/>
                </a:ext>
              </a:extLst>
            </p:cNvPr>
            <p:cNvSpPr>
              <a:spLocks/>
            </p:cNvSpPr>
            <p:nvPr/>
          </p:nvSpPr>
          <p:spPr bwMode="auto">
            <a:xfrm>
              <a:off x="9403658" y="5326624"/>
              <a:ext cx="90214" cy="51873"/>
            </a:xfrm>
            <a:custGeom>
              <a:avLst/>
              <a:gdLst>
                <a:gd name="T0" fmla="*/ 6 w 39"/>
                <a:gd name="T1" fmla="*/ 11 h 23"/>
                <a:gd name="T2" fmla="*/ 39 w 39"/>
                <a:gd name="T3" fmla="*/ 0 h 23"/>
                <a:gd name="T4" fmla="*/ 39 w 39"/>
                <a:gd name="T5" fmla="*/ 4 h 23"/>
                <a:gd name="T6" fmla="*/ 2 w 39"/>
                <a:gd name="T7" fmla="*/ 23 h 23"/>
                <a:gd name="T8" fmla="*/ 0 w 39"/>
                <a:gd name="T9" fmla="*/ 18 h 23"/>
                <a:gd name="T10" fmla="*/ 6 w 39"/>
                <a:gd name="T11" fmla="*/ 11 h 23"/>
              </a:gdLst>
              <a:ahLst/>
              <a:cxnLst>
                <a:cxn ang="0">
                  <a:pos x="T0" y="T1"/>
                </a:cxn>
                <a:cxn ang="0">
                  <a:pos x="T2" y="T3"/>
                </a:cxn>
                <a:cxn ang="0">
                  <a:pos x="T4" y="T5"/>
                </a:cxn>
                <a:cxn ang="0">
                  <a:pos x="T6" y="T7"/>
                </a:cxn>
                <a:cxn ang="0">
                  <a:pos x="T8" y="T9"/>
                </a:cxn>
                <a:cxn ang="0">
                  <a:pos x="T10" y="T11"/>
                </a:cxn>
              </a:cxnLst>
              <a:rect l="0" t="0" r="r" b="b"/>
              <a:pathLst>
                <a:path w="39" h="23">
                  <a:moveTo>
                    <a:pt x="6" y="11"/>
                  </a:moveTo>
                  <a:cubicBezTo>
                    <a:pt x="19" y="16"/>
                    <a:pt x="27" y="4"/>
                    <a:pt x="39" y="0"/>
                  </a:cubicBezTo>
                  <a:cubicBezTo>
                    <a:pt x="39" y="2"/>
                    <a:pt x="39" y="3"/>
                    <a:pt x="39" y="4"/>
                  </a:cubicBezTo>
                  <a:cubicBezTo>
                    <a:pt x="28" y="14"/>
                    <a:pt x="14" y="17"/>
                    <a:pt x="2" y="23"/>
                  </a:cubicBezTo>
                  <a:cubicBezTo>
                    <a:pt x="1" y="21"/>
                    <a:pt x="0" y="20"/>
                    <a:pt x="0" y="18"/>
                  </a:cubicBezTo>
                  <a:cubicBezTo>
                    <a:pt x="0" y="15"/>
                    <a:pt x="2" y="12"/>
                    <a:pt x="6" y="1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8" name="Freeform 243">
              <a:extLst>
                <a:ext uri="{FF2B5EF4-FFF2-40B4-BE49-F238E27FC236}">
                  <a16:creationId xmlns:a16="http://schemas.microsoft.com/office/drawing/2014/main" id="{30DF2C15-068B-488A-8EC8-121CD081723A}"/>
                </a:ext>
              </a:extLst>
            </p:cNvPr>
            <p:cNvSpPr>
              <a:spLocks/>
            </p:cNvSpPr>
            <p:nvPr/>
          </p:nvSpPr>
          <p:spPr bwMode="auto">
            <a:xfrm>
              <a:off x="9560404" y="5192431"/>
              <a:ext cx="13532" cy="92469"/>
            </a:xfrm>
            <a:custGeom>
              <a:avLst/>
              <a:gdLst>
                <a:gd name="T0" fmla="*/ 0 w 6"/>
                <a:gd name="T1" fmla="*/ 40 h 40"/>
                <a:gd name="T2" fmla="*/ 0 w 6"/>
                <a:gd name="T3" fmla="*/ 0 h 40"/>
                <a:gd name="T4" fmla="*/ 0 w 6"/>
                <a:gd name="T5" fmla="*/ 40 h 40"/>
              </a:gdLst>
              <a:ahLst/>
              <a:cxnLst>
                <a:cxn ang="0">
                  <a:pos x="T0" y="T1"/>
                </a:cxn>
                <a:cxn ang="0">
                  <a:pos x="T2" y="T3"/>
                </a:cxn>
                <a:cxn ang="0">
                  <a:pos x="T4" y="T5"/>
                </a:cxn>
              </a:cxnLst>
              <a:rect l="0" t="0" r="r" b="b"/>
              <a:pathLst>
                <a:path w="6" h="40">
                  <a:moveTo>
                    <a:pt x="0" y="40"/>
                  </a:moveTo>
                  <a:cubicBezTo>
                    <a:pt x="0" y="27"/>
                    <a:pt x="0" y="13"/>
                    <a:pt x="0" y="0"/>
                  </a:cubicBezTo>
                  <a:cubicBezTo>
                    <a:pt x="6" y="13"/>
                    <a:pt x="6" y="27"/>
                    <a:pt x="0" y="4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9" name="Freeform 244">
              <a:extLst>
                <a:ext uri="{FF2B5EF4-FFF2-40B4-BE49-F238E27FC236}">
                  <a16:creationId xmlns:a16="http://schemas.microsoft.com/office/drawing/2014/main" id="{B58139F0-6441-4479-AB6F-2B6391F31117}"/>
                </a:ext>
              </a:extLst>
            </p:cNvPr>
            <p:cNvSpPr>
              <a:spLocks/>
            </p:cNvSpPr>
            <p:nvPr/>
          </p:nvSpPr>
          <p:spPr bwMode="auto">
            <a:xfrm>
              <a:off x="8810504" y="3075794"/>
              <a:ext cx="107129" cy="49617"/>
            </a:xfrm>
            <a:custGeom>
              <a:avLst/>
              <a:gdLst>
                <a:gd name="T0" fmla="*/ 7 w 47"/>
                <a:gd name="T1" fmla="*/ 18 h 22"/>
                <a:gd name="T2" fmla="*/ 1 w 47"/>
                <a:gd name="T3" fmla="*/ 3 h 22"/>
                <a:gd name="T4" fmla="*/ 19 w 47"/>
                <a:gd name="T5" fmla="*/ 2 h 22"/>
                <a:gd name="T6" fmla="*/ 30 w 47"/>
                <a:gd name="T7" fmla="*/ 2 h 22"/>
                <a:gd name="T8" fmla="*/ 47 w 47"/>
                <a:gd name="T9" fmla="*/ 7 h 22"/>
                <a:gd name="T10" fmla="*/ 33 w 47"/>
                <a:gd name="T11" fmla="*/ 22 h 22"/>
                <a:gd name="T12" fmla="*/ 15 w 47"/>
                <a:gd name="T13" fmla="*/ 22 h 22"/>
                <a:gd name="T14" fmla="*/ 7 w 47"/>
                <a:gd name="T15" fmla="*/ 18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7" y="18"/>
                  </a:moveTo>
                  <a:cubicBezTo>
                    <a:pt x="5" y="13"/>
                    <a:pt x="0" y="10"/>
                    <a:pt x="1" y="3"/>
                  </a:cubicBezTo>
                  <a:cubicBezTo>
                    <a:pt x="7" y="0"/>
                    <a:pt x="13" y="2"/>
                    <a:pt x="19" y="2"/>
                  </a:cubicBezTo>
                  <a:cubicBezTo>
                    <a:pt x="23" y="2"/>
                    <a:pt x="27" y="2"/>
                    <a:pt x="30" y="2"/>
                  </a:cubicBezTo>
                  <a:cubicBezTo>
                    <a:pt x="36" y="4"/>
                    <a:pt x="42" y="1"/>
                    <a:pt x="47" y="7"/>
                  </a:cubicBezTo>
                  <a:cubicBezTo>
                    <a:pt x="45" y="14"/>
                    <a:pt x="38" y="18"/>
                    <a:pt x="33" y="22"/>
                  </a:cubicBezTo>
                  <a:cubicBezTo>
                    <a:pt x="27" y="22"/>
                    <a:pt x="21" y="22"/>
                    <a:pt x="15" y="22"/>
                  </a:cubicBezTo>
                  <a:cubicBezTo>
                    <a:pt x="12" y="21"/>
                    <a:pt x="10" y="19"/>
                    <a:pt x="7" y="18"/>
                  </a:cubicBezTo>
                  <a:close/>
                </a:path>
              </a:pathLst>
            </a:custGeom>
            <a:solidFill>
              <a:srgbClr val="9A73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0" name="Freeform 245">
              <a:extLst>
                <a:ext uri="{FF2B5EF4-FFF2-40B4-BE49-F238E27FC236}">
                  <a16:creationId xmlns:a16="http://schemas.microsoft.com/office/drawing/2014/main" id="{ED9DD5C6-9718-4C08-8154-BAE4114768EC}"/>
                </a:ext>
              </a:extLst>
            </p:cNvPr>
            <p:cNvSpPr>
              <a:spLocks/>
            </p:cNvSpPr>
            <p:nvPr/>
          </p:nvSpPr>
          <p:spPr bwMode="auto">
            <a:xfrm>
              <a:off x="9281870" y="5346922"/>
              <a:ext cx="126299" cy="75554"/>
            </a:xfrm>
            <a:custGeom>
              <a:avLst/>
              <a:gdLst>
                <a:gd name="T0" fmla="*/ 55 w 55"/>
                <a:gd name="T1" fmla="*/ 9 h 33"/>
                <a:gd name="T2" fmla="*/ 55 w 55"/>
                <a:gd name="T3" fmla="*/ 14 h 33"/>
                <a:gd name="T4" fmla="*/ 19 w 55"/>
                <a:gd name="T5" fmla="*/ 27 h 33"/>
                <a:gd name="T6" fmla="*/ 0 w 55"/>
                <a:gd name="T7" fmla="*/ 31 h 33"/>
                <a:gd name="T8" fmla="*/ 26 w 55"/>
                <a:gd name="T9" fmla="*/ 2 h 33"/>
                <a:gd name="T10" fmla="*/ 34 w 55"/>
                <a:gd name="T11" fmla="*/ 0 h 33"/>
                <a:gd name="T12" fmla="*/ 55 w 55"/>
                <a:gd name="T13" fmla="*/ 9 h 33"/>
              </a:gdLst>
              <a:ahLst/>
              <a:cxnLst>
                <a:cxn ang="0">
                  <a:pos x="T0" y="T1"/>
                </a:cxn>
                <a:cxn ang="0">
                  <a:pos x="T2" y="T3"/>
                </a:cxn>
                <a:cxn ang="0">
                  <a:pos x="T4" y="T5"/>
                </a:cxn>
                <a:cxn ang="0">
                  <a:pos x="T6" y="T7"/>
                </a:cxn>
                <a:cxn ang="0">
                  <a:pos x="T8" y="T9"/>
                </a:cxn>
                <a:cxn ang="0">
                  <a:pos x="T10" y="T11"/>
                </a:cxn>
                <a:cxn ang="0">
                  <a:pos x="T12" y="T13"/>
                </a:cxn>
              </a:cxnLst>
              <a:rect l="0" t="0" r="r" b="b"/>
              <a:pathLst>
                <a:path w="55" h="33">
                  <a:moveTo>
                    <a:pt x="55" y="9"/>
                  </a:moveTo>
                  <a:cubicBezTo>
                    <a:pt x="55" y="11"/>
                    <a:pt x="55" y="12"/>
                    <a:pt x="55" y="14"/>
                  </a:cubicBezTo>
                  <a:cubicBezTo>
                    <a:pt x="41" y="14"/>
                    <a:pt x="31" y="23"/>
                    <a:pt x="19" y="27"/>
                  </a:cubicBezTo>
                  <a:cubicBezTo>
                    <a:pt x="13" y="29"/>
                    <a:pt x="7" y="33"/>
                    <a:pt x="0" y="31"/>
                  </a:cubicBezTo>
                  <a:cubicBezTo>
                    <a:pt x="9" y="21"/>
                    <a:pt x="17" y="12"/>
                    <a:pt x="26" y="2"/>
                  </a:cubicBezTo>
                  <a:cubicBezTo>
                    <a:pt x="28" y="0"/>
                    <a:pt x="31" y="0"/>
                    <a:pt x="34" y="0"/>
                  </a:cubicBezTo>
                  <a:cubicBezTo>
                    <a:pt x="41" y="3"/>
                    <a:pt x="49" y="4"/>
                    <a:pt x="55" y="9"/>
                  </a:cubicBezTo>
                  <a:close/>
                </a:path>
              </a:pathLst>
            </a:custGeom>
            <a:solidFill>
              <a:srgbClr val="7F7F7F"/>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1" name="Freeform 246">
              <a:extLst>
                <a:ext uri="{FF2B5EF4-FFF2-40B4-BE49-F238E27FC236}">
                  <a16:creationId xmlns:a16="http://schemas.microsoft.com/office/drawing/2014/main" id="{E3F019EB-B332-4683-A202-B1E0664BF7AD}"/>
                </a:ext>
              </a:extLst>
            </p:cNvPr>
            <p:cNvSpPr>
              <a:spLocks/>
            </p:cNvSpPr>
            <p:nvPr/>
          </p:nvSpPr>
          <p:spPr bwMode="auto">
            <a:xfrm>
              <a:off x="9063102" y="6203951"/>
              <a:ext cx="13532" cy="47362"/>
            </a:xfrm>
            <a:custGeom>
              <a:avLst/>
              <a:gdLst>
                <a:gd name="T0" fmla="*/ 0 w 6"/>
                <a:gd name="T1" fmla="*/ 0 h 21"/>
                <a:gd name="T2" fmla="*/ 4 w 6"/>
                <a:gd name="T3" fmla="*/ 0 h 21"/>
                <a:gd name="T4" fmla="*/ 0 w 6"/>
                <a:gd name="T5" fmla="*/ 21 h 21"/>
                <a:gd name="T6" fmla="*/ 0 w 6"/>
                <a:gd name="T7" fmla="*/ 0 h 21"/>
              </a:gdLst>
              <a:ahLst/>
              <a:cxnLst>
                <a:cxn ang="0">
                  <a:pos x="T0" y="T1"/>
                </a:cxn>
                <a:cxn ang="0">
                  <a:pos x="T2" y="T3"/>
                </a:cxn>
                <a:cxn ang="0">
                  <a:pos x="T4" y="T5"/>
                </a:cxn>
                <a:cxn ang="0">
                  <a:pos x="T6" y="T7"/>
                </a:cxn>
              </a:cxnLst>
              <a:rect l="0" t="0" r="r" b="b"/>
              <a:pathLst>
                <a:path w="6" h="21">
                  <a:moveTo>
                    <a:pt x="0" y="0"/>
                  </a:moveTo>
                  <a:cubicBezTo>
                    <a:pt x="1" y="0"/>
                    <a:pt x="2" y="0"/>
                    <a:pt x="4" y="0"/>
                  </a:cubicBezTo>
                  <a:cubicBezTo>
                    <a:pt x="2" y="7"/>
                    <a:pt x="6" y="15"/>
                    <a:pt x="0" y="21"/>
                  </a:cubicBezTo>
                  <a:cubicBezTo>
                    <a:pt x="0" y="14"/>
                    <a:pt x="0" y="7"/>
                    <a:pt x="0" y="0"/>
                  </a:cubicBezTo>
                  <a:close/>
                </a:path>
              </a:pathLst>
            </a:custGeom>
            <a:solidFill>
              <a:srgbClr val="F2A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2" name="Freeform 247">
              <a:extLst>
                <a:ext uri="{FF2B5EF4-FFF2-40B4-BE49-F238E27FC236}">
                  <a16:creationId xmlns:a16="http://schemas.microsoft.com/office/drawing/2014/main" id="{D45CF13E-E57A-45C8-88AD-6E603C046C50}"/>
                </a:ext>
              </a:extLst>
            </p:cNvPr>
            <p:cNvSpPr>
              <a:spLocks/>
            </p:cNvSpPr>
            <p:nvPr/>
          </p:nvSpPr>
          <p:spPr bwMode="auto">
            <a:xfrm>
              <a:off x="8957101" y="5349177"/>
              <a:ext cx="149980" cy="37213"/>
            </a:xfrm>
            <a:custGeom>
              <a:avLst/>
              <a:gdLst>
                <a:gd name="T0" fmla="*/ 2 w 65"/>
                <a:gd name="T1" fmla="*/ 5 h 16"/>
                <a:gd name="T2" fmla="*/ 51 w 65"/>
                <a:gd name="T3" fmla="*/ 2 h 16"/>
                <a:gd name="T4" fmla="*/ 53 w 65"/>
                <a:gd name="T5" fmla="*/ 13 h 16"/>
                <a:gd name="T6" fmla="*/ 35 w 65"/>
                <a:gd name="T7" fmla="*/ 16 h 16"/>
                <a:gd name="T8" fmla="*/ 2 w 65"/>
                <a:gd name="T9" fmla="*/ 8 h 16"/>
                <a:gd name="T10" fmla="*/ 1 w 65"/>
                <a:gd name="T11" fmla="*/ 6 h 16"/>
                <a:gd name="T12" fmla="*/ 2 w 65"/>
                <a:gd name="T13" fmla="*/ 5 h 16"/>
              </a:gdLst>
              <a:ahLst/>
              <a:cxnLst>
                <a:cxn ang="0">
                  <a:pos x="T0" y="T1"/>
                </a:cxn>
                <a:cxn ang="0">
                  <a:pos x="T2" y="T3"/>
                </a:cxn>
                <a:cxn ang="0">
                  <a:pos x="T4" y="T5"/>
                </a:cxn>
                <a:cxn ang="0">
                  <a:pos x="T6" y="T7"/>
                </a:cxn>
                <a:cxn ang="0">
                  <a:pos x="T8" y="T9"/>
                </a:cxn>
                <a:cxn ang="0">
                  <a:pos x="T10" y="T11"/>
                </a:cxn>
                <a:cxn ang="0">
                  <a:pos x="T12" y="T13"/>
                </a:cxn>
              </a:cxnLst>
              <a:rect l="0" t="0" r="r" b="b"/>
              <a:pathLst>
                <a:path w="65" h="16">
                  <a:moveTo>
                    <a:pt x="2" y="5"/>
                  </a:moveTo>
                  <a:cubicBezTo>
                    <a:pt x="19" y="5"/>
                    <a:pt x="35" y="0"/>
                    <a:pt x="51" y="2"/>
                  </a:cubicBezTo>
                  <a:cubicBezTo>
                    <a:pt x="65" y="3"/>
                    <a:pt x="60" y="8"/>
                    <a:pt x="53" y="13"/>
                  </a:cubicBezTo>
                  <a:cubicBezTo>
                    <a:pt x="47" y="13"/>
                    <a:pt x="41" y="15"/>
                    <a:pt x="35" y="16"/>
                  </a:cubicBezTo>
                  <a:cubicBezTo>
                    <a:pt x="26" y="6"/>
                    <a:pt x="13" y="9"/>
                    <a:pt x="2" y="8"/>
                  </a:cubicBezTo>
                  <a:cubicBezTo>
                    <a:pt x="1" y="8"/>
                    <a:pt x="0" y="7"/>
                    <a:pt x="1" y="6"/>
                  </a:cubicBezTo>
                  <a:cubicBezTo>
                    <a:pt x="1" y="6"/>
                    <a:pt x="2" y="5"/>
                    <a:pt x="2" y="5"/>
                  </a:cubicBezTo>
                  <a:close/>
                </a:path>
              </a:pathLst>
            </a:custGeom>
            <a:solidFill>
              <a:srgbClr val="F9AA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3" name="Freeform 248">
              <a:extLst>
                <a:ext uri="{FF2B5EF4-FFF2-40B4-BE49-F238E27FC236}">
                  <a16:creationId xmlns:a16="http://schemas.microsoft.com/office/drawing/2014/main" id="{1B120FB1-CFE4-4398-B0C0-58CB17C7C8F7}"/>
                </a:ext>
              </a:extLst>
            </p:cNvPr>
            <p:cNvSpPr>
              <a:spLocks/>
            </p:cNvSpPr>
            <p:nvPr/>
          </p:nvSpPr>
          <p:spPr bwMode="auto">
            <a:xfrm>
              <a:off x="8740588" y="5346922"/>
              <a:ext cx="78937" cy="55256"/>
            </a:xfrm>
            <a:custGeom>
              <a:avLst/>
              <a:gdLst>
                <a:gd name="T0" fmla="*/ 34 w 34"/>
                <a:gd name="T1" fmla="*/ 24 h 24"/>
                <a:gd name="T2" fmla="*/ 0 w 34"/>
                <a:gd name="T3" fmla="*/ 9 h 24"/>
                <a:gd name="T4" fmla="*/ 12 w 34"/>
                <a:gd name="T5" fmla="*/ 2 h 24"/>
                <a:gd name="T6" fmla="*/ 18 w 34"/>
                <a:gd name="T7" fmla="*/ 2 h 24"/>
                <a:gd name="T8" fmla="*/ 34 w 34"/>
                <a:gd name="T9" fmla="*/ 24 h 24"/>
              </a:gdLst>
              <a:ahLst/>
              <a:cxnLst>
                <a:cxn ang="0">
                  <a:pos x="T0" y="T1"/>
                </a:cxn>
                <a:cxn ang="0">
                  <a:pos x="T2" y="T3"/>
                </a:cxn>
                <a:cxn ang="0">
                  <a:pos x="T4" y="T5"/>
                </a:cxn>
                <a:cxn ang="0">
                  <a:pos x="T6" y="T7"/>
                </a:cxn>
                <a:cxn ang="0">
                  <a:pos x="T8" y="T9"/>
                </a:cxn>
              </a:cxnLst>
              <a:rect l="0" t="0" r="r" b="b"/>
              <a:pathLst>
                <a:path w="34" h="24">
                  <a:moveTo>
                    <a:pt x="34" y="24"/>
                  </a:moveTo>
                  <a:cubicBezTo>
                    <a:pt x="22" y="22"/>
                    <a:pt x="12" y="14"/>
                    <a:pt x="0" y="9"/>
                  </a:cubicBezTo>
                  <a:cubicBezTo>
                    <a:pt x="4" y="7"/>
                    <a:pt x="8" y="5"/>
                    <a:pt x="12" y="2"/>
                  </a:cubicBezTo>
                  <a:cubicBezTo>
                    <a:pt x="14" y="0"/>
                    <a:pt x="16" y="0"/>
                    <a:pt x="18" y="2"/>
                  </a:cubicBezTo>
                  <a:cubicBezTo>
                    <a:pt x="23" y="10"/>
                    <a:pt x="31" y="15"/>
                    <a:pt x="34" y="24"/>
                  </a:cubicBezTo>
                  <a:close/>
                </a:path>
              </a:pathLst>
            </a:custGeom>
            <a:solidFill>
              <a:srgbClr val="7F7F7F"/>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4" name="Freeform 249">
              <a:extLst>
                <a:ext uri="{FF2B5EF4-FFF2-40B4-BE49-F238E27FC236}">
                  <a16:creationId xmlns:a16="http://schemas.microsoft.com/office/drawing/2014/main" id="{D7ED5327-26F4-4262-9FA6-C8717E7B335D}"/>
                </a:ext>
              </a:extLst>
            </p:cNvPr>
            <p:cNvSpPr>
              <a:spLocks/>
            </p:cNvSpPr>
            <p:nvPr/>
          </p:nvSpPr>
          <p:spPr bwMode="auto">
            <a:xfrm>
              <a:off x="9038293" y="5355943"/>
              <a:ext cx="40596" cy="64278"/>
            </a:xfrm>
            <a:custGeom>
              <a:avLst/>
              <a:gdLst>
                <a:gd name="T0" fmla="*/ 0 w 18"/>
                <a:gd name="T1" fmla="*/ 13 h 28"/>
                <a:gd name="T2" fmla="*/ 18 w 18"/>
                <a:gd name="T3" fmla="*/ 10 h 28"/>
                <a:gd name="T4" fmla="*/ 18 w 18"/>
                <a:gd name="T5" fmla="*/ 12 h 28"/>
                <a:gd name="T6" fmla="*/ 12 w 18"/>
                <a:gd name="T7" fmla="*/ 23 h 28"/>
                <a:gd name="T8" fmla="*/ 5 w 18"/>
                <a:gd name="T9" fmla="*/ 22 h 28"/>
                <a:gd name="T10" fmla="*/ 0 w 18"/>
                <a:gd name="T11" fmla="*/ 13 h 28"/>
              </a:gdLst>
              <a:ahLst/>
              <a:cxnLst>
                <a:cxn ang="0">
                  <a:pos x="T0" y="T1"/>
                </a:cxn>
                <a:cxn ang="0">
                  <a:pos x="T2" y="T3"/>
                </a:cxn>
                <a:cxn ang="0">
                  <a:pos x="T4" y="T5"/>
                </a:cxn>
                <a:cxn ang="0">
                  <a:pos x="T6" y="T7"/>
                </a:cxn>
                <a:cxn ang="0">
                  <a:pos x="T8" y="T9"/>
                </a:cxn>
                <a:cxn ang="0">
                  <a:pos x="T10" y="T11"/>
                </a:cxn>
              </a:cxnLst>
              <a:rect l="0" t="0" r="r" b="b"/>
              <a:pathLst>
                <a:path w="18" h="28">
                  <a:moveTo>
                    <a:pt x="0" y="13"/>
                  </a:moveTo>
                  <a:cubicBezTo>
                    <a:pt x="4" y="0"/>
                    <a:pt x="11" y="4"/>
                    <a:pt x="18" y="10"/>
                  </a:cubicBezTo>
                  <a:cubicBezTo>
                    <a:pt x="18" y="10"/>
                    <a:pt x="18" y="11"/>
                    <a:pt x="18" y="12"/>
                  </a:cubicBezTo>
                  <a:cubicBezTo>
                    <a:pt x="16" y="16"/>
                    <a:pt x="14" y="20"/>
                    <a:pt x="12" y="23"/>
                  </a:cubicBezTo>
                  <a:cubicBezTo>
                    <a:pt x="9" y="26"/>
                    <a:pt x="6" y="28"/>
                    <a:pt x="5" y="22"/>
                  </a:cubicBezTo>
                  <a:cubicBezTo>
                    <a:pt x="1" y="20"/>
                    <a:pt x="1" y="17"/>
                    <a:pt x="0" y="13"/>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5" name="Freeform 250">
              <a:extLst>
                <a:ext uri="{FF2B5EF4-FFF2-40B4-BE49-F238E27FC236}">
                  <a16:creationId xmlns:a16="http://schemas.microsoft.com/office/drawing/2014/main" id="{AD8D346C-E415-4624-8120-5126FEF3C146}"/>
                </a:ext>
              </a:extLst>
            </p:cNvPr>
            <p:cNvSpPr>
              <a:spLocks/>
            </p:cNvSpPr>
            <p:nvPr/>
          </p:nvSpPr>
          <p:spPr bwMode="auto">
            <a:xfrm>
              <a:off x="8941313" y="5318730"/>
              <a:ext cx="62022" cy="25937"/>
            </a:xfrm>
            <a:custGeom>
              <a:avLst/>
              <a:gdLst>
                <a:gd name="T0" fmla="*/ 27 w 27"/>
                <a:gd name="T1" fmla="*/ 3 h 11"/>
                <a:gd name="T2" fmla="*/ 2 w 27"/>
                <a:gd name="T3" fmla="*/ 11 h 11"/>
                <a:gd name="T4" fmla="*/ 1 w 27"/>
                <a:gd name="T5" fmla="*/ 9 h 11"/>
                <a:gd name="T6" fmla="*/ 2 w 27"/>
                <a:gd name="T7" fmla="*/ 7 h 11"/>
                <a:gd name="T8" fmla="*/ 27 w 27"/>
                <a:gd name="T9" fmla="*/ 0 h 11"/>
                <a:gd name="T10" fmla="*/ 27 w 27"/>
                <a:gd name="T11" fmla="*/ 3 h 11"/>
              </a:gdLst>
              <a:ahLst/>
              <a:cxnLst>
                <a:cxn ang="0">
                  <a:pos x="T0" y="T1"/>
                </a:cxn>
                <a:cxn ang="0">
                  <a:pos x="T2" y="T3"/>
                </a:cxn>
                <a:cxn ang="0">
                  <a:pos x="T4" y="T5"/>
                </a:cxn>
                <a:cxn ang="0">
                  <a:pos x="T6" y="T7"/>
                </a:cxn>
                <a:cxn ang="0">
                  <a:pos x="T8" y="T9"/>
                </a:cxn>
                <a:cxn ang="0">
                  <a:pos x="T10" y="T11"/>
                </a:cxn>
              </a:cxnLst>
              <a:rect l="0" t="0" r="r" b="b"/>
              <a:pathLst>
                <a:path w="27" h="11">
                  <a:moveTo>
                    <a:pt x="27" y="3"/>
                  </a:moveTo>
                  <a:cubicBezTo>
                    <a:pt x="20" y="10"/>
                    <a:pt x="11" y="10"/>
                    <a:pt x="2" y="11"/>
                  </a:cubicBezTo>
                  <a:cubicBezTo>
                    <a:pt x="1" y="10"/>
                    <a:pt x="0" y="9"/>
                    <a:pt x="1" y="9"/>
                  </a:cubicBezTo>
                  <a:cubicBezTo>
                    <a:pt x="1" y="8"/>
                    <a:pt x="1" y="7"/>
                    <a:pt x="2" y="7"/>
                  </a:cubicBezTo>
                  <a:cubicBezTo>
                    <a:pt x="10" y="5"/>
                    <a:pt x="19" y="3"/>
                    <a:pt x="27" y="0"/>
                  </a:cubicBezTo>
                  <a:cubicBezTo>
                    <a:pt x="27" y="1"/>
                    <a:pt x="27" y="2"/>
                    <a:pt x="27" y="3"/>
                  </a:cubicBezTo>
                  <a:close/>
                </a:path>
              </a:pathLst>
            </a:custGeom>
            <a:solidFill>
              <a:srgbClr val="F8AF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6" name="Freeform 251">
              <a:extLst>
                <a:ext uri="{FF2B5EF4-FFF2-40B4-BE49-F238E27FC236}">
                  <a16:creationId xmlns:a16="http://schemas.microsoft.com/office/drawing/2014/main" id="{5D874829-4B91-4B10-B8EC-7265AB9171C1}"/>
                </a:ext>
              </a:extLst>
            </p:cNvPr>
            <p:cNvSpPr>
              <a:spLocks/>
            </p:cNvSpPr>
            <p:nvPr/>
          </p:nvSpPr>
          <p:spPr bwMode="auto">
            <a:xfrm>
              <a:off x="9047314" y="5383007"/>
              <a:ext cx="31575" cy="57512"/>
            </a:xfrm>
            <a:custGeom>
              <a:avLst/>
              <a:gdLst>
                <a:gd name="T0" fmla="*/ 1 w 14"/>
                <a:gd name="T1" fmla="*/ 10 h 25"/>
                <a:gd name="T2" fmla="*/ 14 w 14"/>
                <a:gd name="T3" fmla="*/ 0 h 25"/>
                <a:gd name="T4" fmla="*/ 3 w 14"/>
                <a:gd name="T5" fmla="*/ 23 h 25"/>
                <a:gd name="T6" fmla="*/ 0 w 14"/>
                <a:gd name="T7" fmla="*/ 23 h 25"/>
                <a:gd name="T8" fmla="*/ 1 w 14"/>
                <a:gd name="T9" fmla="*/ 10 h 25"/>
              </a:gdLst>
              <a:ahLst/>
              <a:cxnLst>
                <a:cxn ang="0">
                  <a:pos x="T0" y="T1"/>
                </a:cxn>
                <a:cxn ang="0">
                  <a:pos x="T2" y="T3"/>
                </a:cxn>
                <a:cxn ang="0">
                  <a:pos x="T4" y="T5"/>
                </a:cxn>
                <a:cxn ang="0">
                  <a:pos x="T6" y="T7"/>
                </a:cxn>
                <a:cxn ang="0">
                  <a:pos x="T8" y="T9"/>
                </a:cxn>
              </a:cxnLst>
              <a:rect l="0" t="0" r="r" b="b"/>
              <a:pathLst>
                <a:path w="14" h="25">
                  <a:moveTo>
                    <a:pt x="1" y="10"/>
                  </a:moveTo>
                  <a:cubicBezTo>
                    <a:pt x="11" y="14"/>
                    <a:pt x="8" y="1"/>
                    <a:pt x="14" y="0"/>
                  </a:cubicBezTo>
                  <a:cubicBezTo>
                    <a:pt x="14" y="9"/>
                    <a:pt x="9" y="16"/>
                    <a:pt x="3" y="23"/>
                  </a:cubicBezTo>
                  <a:cubicBezTo>
                    <a:pt x="2" y="25"/>
                    <a:pt x="1" y="25"/>
                    <a:pt x="0" y="23"/>
                  </a:cubicBezTo>
                  <a:cubicBezTo>
                    <a:pt x="0" y="18"/>
                    <a:pt x="1" y="14"/>
                    <a:pt x="1" y="10"/>
                  </a:cubicBezTo>
                  <a:close/>
                </a:path>
              </a:pathLst>
            </a:custGeom>
            <a:solidFill>
              <a:srgbClr val="F3A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7" name="Freeform 252">
              <a:extLst>
                <a:ext uri="{FF2B5EF4-FFF2-40B4-BE49-F238E27FC236}">
                  <a16:creationId xmlns:a16="http://schemas.microsoft.com/office/drawing/2014/main" id="{3340FBFD-5894-4397-9701-623466EAE52F}"/>
                </a:ext>
              </a:extLst>
            </p:cNvPr>
            <p:cNvSpPr>
              <a:spLocks/>
            </p:cNvSpPr>
            <p:nvPr/>
          </p:nvSpPr>
          <p:spPr bwMode="auto">
            <a:xfrm>
              <a:off x="9028144" y="5436008"/>
              <a:ext cx="25937" cy="41724"/>
            </a:xfrm>
            <a:custGeom>
              <a:avLst/>
              <a:gdLst>
                <a:gd name="T0" fmla="*/ 8 w 11"/>
                <a:gd name="T1" fmla="*/ 0 h 18"/>
                <a:gd name="T2" fmla="*/ 11 w 11"/>
                <a:gd name="T3" fmla="*/ 0 h 18"/>
                <a:gd name="T4" fmla="*/ 0 w 11"/>
                <a:gd name="T5" fmla="*/ 18 h 18"/>
                <a:gd name="T6" fmla="*/ 8 w 11"/>
                <a:gd name="T7" fmla="*/ 0 h 18"/>
              </a:gdLst>
              <a:ahLst/>
              <a:cxnLst>
                <a:cxn ang="0">
                  <a:pos x="T0" y="T1"/>
                </a:cxn>
                <a:cxn ang="0">
                  <a:pos x="T2" y="T3"/>
                </a:cxn>
                <a:cxn ang="0">
                  <a:pos x="T4" y="T5"/>
                </a:cxn>
                <a:cxn ang="0">
                  <a:pos x="T6" y="T7"/>
                </a:cxn>
              </a:cxnLst>
              <a:rect l="0" t="0" r="r" b="b"/>
              <a:pathLst>
                <a:path w="11" h="18">
                  <a:moveTo>
                    <a:pt x="8" y="0"/>
                  </a:moveTo>
                  <a:cubicBezTo>
                    <a:pt x="9" y="0"/>
                    <a:pt x="10" y="0"/>
                    <a:pt x="11" y="0"/>
                  </a:cubicBezTo>
                  <a:cubicBezTo>
                    <a:pt x="10" y="8"/>
                    <a:pt x="8" y="15"/>
                    <a:pt x="0" y="18"/>
                  </a:cubicBezTo>
                  <a:cubicBezTo>
                    <a:pt x="1" y="11"/>
                    <a:pt x="5" y="6"/>
                    <a:pt x="8" y="0"/>
                  </a:cubicBezTo>
                  <a:close/>
                </a:path>
              </a:pathLst>
            </a:custGeom>
            <a:solidFill>
              <a:srgbClr val="F7B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8" name="Freeform 253">
              <a:extLst>
                <a:ext uri="{FF2B5EF4-FFF2-40B4-BE49-F238E27FC236}">
                  <a16:creationId xmlns:a16="http://schemas.microsoft.com/office/drawing/2014/main" id="{C17C8E9C-9000-40DB-A738-2DF2A27C3427}"/>
                </a:ext>
              </a:extLst>
            </p:cNvPr>
            <p:cNvSpPr>
              <a:spLocks/>
            </p:cNvSpPr>
            <p:nvPr/>
          </p:nvSpPr>
          <p:spPr bwMode="auto">
            <a:xfrm>
              <a:off x="9001079" y="5461944"/>
              <a:ext cx="27064" cy="31575"/>
            </a:xfrm>
            <a:custGeom>
              <a:avLst/>
              <a:gdLst>
                <a:gd name="T0" fmla="*/ 12 w 12"/>
                <a:gd name="T1" fmla="*/ 7 h 14"/>
                <a:gd name="T2" fmla="*/ 8 w 12"/>
                <a:gd name="T3" fmla="*/ 14 h 14"/>
                <a:gd name="T4" fmla="*/ 5 w 12"/>
                <a:gd name="T5" fmla="*/ 11 h 14"/>
                <a:gd name="T6" fmla="*/ 0 w 12"/>
                <a:gd name="T7" fmla="*/ 2 h 14"/>
                <a:gd name="T8" fmla="*/ 12 w 12"/>
                <a:gd name="T9" fmla="*/ 7 h 14"/>
              </a:gdLst>
              <a:ahLst/>
              <a:cxnLst>
                <a:cxn ang="0">
                  <a:pos x="T0" y="T1"/>
                </a:cxn>
                <a:cxn ang="0">
                  <a:pos x="T2" y="T3"/>
                </a:cxn>
                <a:cxn ang="0">
                  <a:pos x="T4" y="T5"/>
                </a:cxn>
                <a:cxn ang="0">
                  <a:pos x="T6" y="T7"/>
                </a:cxn>
                <a:cxn ang="0">
                  <a:pos x="T8" y="T9"/>
                </a:cxn>
              </a:cxnLst>
              <a:rect l="0" t="0" r="r" b="b"/>
              <a:pathLst>
                <a:path w="12" h="14">
                  <a:moveTo>
                    <a:pt x="12" y="7"/>
                  </a:moveTo>
                  <a:cubicBezTo>
                    <a:pt x="12" y="10"/>
                    <a:pt x="12" y="13"/>
                    <a:pt x="8" y="14"/>
                  </a:cubicBezTo>
                  <a:cubicBezTo>
                    <a:pt x="7" y="14"/>
                    <a:pt x="6" y="13"/>
                    <a:pt x="5" y="11"/>
                  </a:cubicBezTo>
                  <a:cubicBezTo>
                    <a:pt x="4" y="8"/>
                    <a:pt x="2" y="5"/>
                    <a:pt x="0" y="2"/>
                  </a:cubicBezTo>
                  <a:cubicBezTo>
                    <a:pt x="6" y="0"/>
                    <a:pt x="8" y="7"/>
                    <a:pt x="12" y="7"/>
                  </a:cubicBezTo>
                  <a:close/>
                </a:path>
              </a:pathLst>
            </a:custGeom>
            <a:solidFill>
              <a:srgbClr val="F8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9" name="Freeform 254">
              <a:extLst>
                <a:ext uri="{FF2B5EF4-FFF2-40B4-BE49-F238E27FC236}">
                  <a16:creationId xmlns:a16="http://schemas.microsoft.com/office/drawing/2014/main" id="{97B0732B-DEE4-4930-A2E4-A2DE6AE15E9F}"/>
                </a:ext>
              </a:extLst>
            </p:cNvPr>
            <p:cNvSpPr>
              <a:spLocks/>
            </p:cNvSpPr>
            <p:nvPr/>
          </p:nvSpPr>
          <p:spPr bwMode="auto">
            <a:xfrm>
              <a:off x="8954845" y="5459689"/>
              <a:ext cx="32703" cy="22553"/>
            </a:xfrm>
            <a:custGeom>
              <a:avLst/>
              <a:gdLst>
                <a:gd name="T0" fmla="*/ 10 w 14"/>
                <a:gd name="T1" fmla="*/ 8 h 10"/>
                <a:gd name="T2" fmla="*/ 0 w 14"/>
                <a:gd name="T3" fmla="*/ 0 h 10"/>
                <a:gd name="T4" fmla="*/ 14 w 14"/>
                <a:gd name="T5" fmla="*/ 8 h 10"/>
                <a:gd name="T6" fmla="*/ 10 w 14"/>
                <a:gd name="T7" fmla="*/ 8 h 10"/>
              </a:gdLst>
              <a:ahLst/>
              <a:cxnLst>
                <a:cxn ang="0">
                  <a:pos x="T0" y="T1"/>
                </a:cxn>
                <a:cxn ang="0">
                  <a:pos x="T2" y="T3"/>
                </a:cxn>
                <a:cxn ang="0">
                  <a:pos x="T4" y="T5"/>
                </a:cxn>
                <a:cxn ang="0">
                  <a:pos x="T6" y="T7"/>
                </a:cxn>
              </a:cxnLst>
              <a:rect l="0" t="0" r="r" b="b"/>
              <a:pathLst>
                <a:path w="14" h="10">
                  <a:moveTo>
                    <a:pt x="10" y="8"/>
                  </a:moveTo>
                  <a:cubicBezTo>
                    <a:pt x="5" y="8"/>
                    <a:pt x="1" y="6"/>
                    <a:pt x="0" y="0"/>
                  </a:cubicBezTo>
                  <a:cubicBezTo>
                    <a:pt x="6" y="1"/>
                    <a:pt x="10" y="5"/>
                    <a:pt x="14" y="8"/>
                  </a:cubicBezTo>
                  <a:cubicBezTo>
                    <a:pt x="13" y="10"/>
                    <a:pt x="11" y="10"/>
                    <a:pt x="10" y="8"/>
                  </a:cubicBezTo>
                  <a:close/>
                </a:path>
              </a:pathLst>
            </a:custGeom>
            <a:solidFill>
              <a:srgbClr val="F7B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0" name="Freeform 255">
              <a:extLst>
                <a:ext uri="{FF2B5EF4-FFF2-40B4-BE49-F238E27FC236}">
                  <a16:creationId xmlns:a16="http://schemas.microsoft.com/office/drawing/2014/main" id="{86BB3B22-01F7-4775-9AB7-78A4B9D81005}"/>
                </a:ext>
              </a:extLst>
            </p:cNvPr>
            <p:cNvSpPr>
              <a:spLocks/>
            </p:cNvSpPr>
            <p:nvPr/>
          </p:nvSpPr>
          <p:spPr bwMode="auto">
            <a:xfrm>
              <a:off x="8978526" y="5477731"/>
              <a:ext cx="40596" cy="18043"/>
            </a:xfrm>
            <a:custGeom>
              <a:avLst/>
              <a:gdLst>
                <a:gd name="T0" fmla="*/ 0 w 18"/>
                <a:gd name="T1" fmla="*/ 0 h 8"/>
                <a:gd name="T2" fmla="*/ 4 w 18"/>
                <a:gd name="T3" fmla="*/ 0 h 8"/>
                <a:gd name="T4" fmla="*/ 15 w 18"/>
                <a:gd name="T5" fmla="*/ 4 h 8"/>
                <a:gd name="T6" fmla="*/ 18 w 18"/>
                <a:gd name="T7" fmla="*/ 7 h 8"/>
                <a:gd name="T8" fmla="*/ 15 w 18"/>
                <a:gd name="T9" fmla="*/ 8 h 8"/>
                <a:gd name="T10" fmla="*/ 0 w 18"/>
                <a:gd name="T11" fmla="*/ 0 h 8"/>
              </a:gdLst>
              <a:ahLst/>
              <a:cxnLst>
                <a:cxn ang="0">
                  <a:pos x="T0" y="T1"/>
                </a:cxn>
                <a:cxn ang="0">
                  <a:pos x="T2" y="T3"/>
                </a:cxn>
                <a:cxn ang="0">
                  <a:pos x="T4" y="T5"/>
                </a:cxn>
                <a:cxn ang="0">
                  <a:pos x="T6" y="T7"/>
                </a:cxn>
                <a:cxn ang="0">
                  <a:pos x="T8" y="T9"/>
                </a:cxn>
                <a:cxn ang="0">
                  <a:pos x="T10" y="T11"/>
                </a:cxn>
              </a:cxnLst>
              <a:rect l="0" t="0" r="r" b="b"/>
              <a:pathLst>
                <a:path w="18" h="8">
                  <a:moveTo>
                    <a:pt x="0" y="0"/>
                  </a:moveTo>
                  <a:cubicBezTo>
                    <a:pt x="1" y="0"/>
                    <a:pt x="3" y="0"/>
                    <a:pt x="4" y="0"/>
                  </a:cubicBezTo>
                  <a:cubicBezTo>
                    <a:pt x="8" y="2"/>
                    <a:pt x="12" y="3"/>
                    <a:pt x="15" y="4"/>
                  </a:cubicBezTo>
                  <a:cubicBezTo>
                    <a:pt x="16" y="5"/>
                    <a:pt x="17" y="6"/>
                    <a:pt x="18" y="7"/>
                  </a:cubicBezTo>
                  <a:cubicBezTo>
                    <a:pt x="17" y="7"/>
                    <a:pt x="16" y="8"/>
                    <a:pt x="15" y="8"/>
                  </a:cubicBezTo>
                  <a:cubicBezTo>
                    <a:pt x="9" y="8"/>
                    <a:pt x="3" y="7"/>
                    <a:pt x="0" y="0"/>
                  </a:cubicBezTo>
                  <a:close/>
                </a:path>
              </a:pathLst>
            </a:custGeom>
            <a:solidFill>
              <a:srgbClr val="F7B0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1" name="Freeform 256">
              <a:extLst>
                <a:ext uri="{FF2B5EF4-FFF2-40B4-BE49-F238E27FC236}">
                  <a16:creationId xmlns:a16="http://schemas.microsoft.com/office/drawing/2014/main" id="{53FE630F-53AF-4A35-89CF-0CF876CDA701}"/>
                </a:ext>
              </a:extLst>
            </p:cNvPr>
            <p:cNvSpPr>
              <a:spLocks/>
            </p:cNvSpPr>
            <p:nvPr/>
          </p:nvSpPr>
          <p:spPr bwMode="auto">
            <a:xfrm>
              <a:off x="8768779" y="5328879"/>
              <a:ext cx="33830" cy="22553"/>
            </a:xfrm>
            <a:custGeom>
              <a:avLst/>
              <a:gdLst>
                <a:gd name="T0" fmla="*/ 6 w 15"/>
                <a:gd name="T1" fmla="*/ 10 h 10"/>
                <a:gd name="T2" fmla="*/ 0 w 15"/>
                <a:gd name="T3" fmla="*/ 10 h 10"/>
                <a:gd name="T4" fmla="*/ 14 w 15"/>
                <a:gd name="T5" fmla="*/ 0 h 10"/>
                <a:gd name="T6" fmla="*/ 6 w 15"/>
                <a:gd name="T7" fmla="*/ 10 h 10"/>
              </a:gdLst>
              <a:ahLst/>
              <a:cxnLst>
                <a:cxn ang="0">
                  <a:pos x="T0" y="T1"/>
                </a:cxn>
                <a:cxn ang="0">
                  <a:pos x="T2" y="T3"/>
                </a:cxn>
                <a:cxn ang="0">
                  <a:pos x="T4" y="T5"/>
                </a:cxn>
                <a:cxn ang="0">
                  <a:pos x="T6" y="T7"/>
                </a:cxn>
              </a:cxnLst>
              <a:rect l="0" t="0" r="r" b="b"/>
              <a:pathLst>
                <a:path w="15" h="10">
                  <a:moveTo>
                    <a:pt x="6" y="10"/>
                  </a:moveTo>
                  <a:cubicBezTo>
                    <a:pt x="4" y="10"/>
                    <a:pt x="2" y="10"/>
                    <a:pt x="0" y="10"/>
                  </a:cubicBezTo>
                  <a:cubicBezTo>
                    <a:pt x="2" y="4"/>
                    <a:pt x="9" y="3"/>
                    <a:pt x="14" y="0"/>
                  </a:cubicBezTo>
                  <a:cubicBezTo>
                    <a:pt x="15" y="6"/>
                    <a:pt x="9" y="7"/>
                    <a:pt x="6" y="10"/>
                  </a:cubicBezTo>
                  <a:close/>
                </a:path>
              </a:pathLst>
            </a:custGeom>
            <a:solidFill>
              <a:srgbClr val="A7B8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2" name="Freeform 257">
              <a:extLst>
                <a:ext uri="{FF2B5EF4-FFF2-40B4-BE49-F238E27FC236}">
                  <a16:creationId xmlns:a16="http://schemas.microsoft.com/office/drawing/2014/main" id="{79E57691-306B-4516-A0BB-01B240FDA430}"/>
                </a:ext>
              </a:extLst>
            </p:cNvPr>
            <p:cNvSpPr>
              <a:spLocks/>
            </p:cNvSpPr>
            <p:nvPr/>
          </p:nvSpPr>
          <p:spPr bwMode="auto">
            <a:xfrm>
              <a:off x="8927781" y="5335645"/>
              <a:ext cx="33830" cy="31575"/>
            </a:xfrm>
            <a:custGeom>
              <a:avLst/>
              <a:gdLst>
                <a:gd name="T0" fmla="*/ 8 w 15"/>
                <a:gd name="T1" fmla="*/ 0 h 14"/>
                <a:gd name="T2" fmla="*/ 8 w 15"/>
                <a:gd name="T3" fmla="*/ 4 h 14"/>
                <a:gd name="T4" fmla="*/ 15 w 15"/>
                <a:gd name="T5" fmla="*/ 11 h 14"/>
                <a:gd name="T6" fmla="*/ 15 w 15"/>
                <a:gd name="T7" fmla="*/ 14 h 14"/>
                <a:gd name="T8" fmla="*/ 8 w 15"/>
                <a:gd name="T9" fmla="*/ 0 h 14"/>
              </a:gdLst>
              <a:ahLst/>
              <a:cxnLst>
                <a:cxn ang="0">
                  <a:pos x="T0" y="T1"/>
                </a:cxn>
                <a:cxn ang="0">
                  <a:pos x="T2" y="T3"/>
                </a:cxn>
                <a:cxn ang="0">
                  <a:pos x="T4" y="T5"/>
                </a:cxn>
                <a:cxn ang="0">
                  <a:pos x="T6" y="T7"/>
                </a:cxn>
                <a:cxn ang="0">
                  <a:pos x="T8" y="T9"/>
                </a:cxn>
              </a:cxnLst>
              <a:rect l="0" t="0" r="r" b="b"/>
              <a:pathLst>
                <a:path w="15" h="14">
                  <a:moveTo>
                    <a:pt x="8" y="0"/>
                  </a:moveTo>
                  <a:cubicBezTo>
                    <a:pt x="8" y="2"/>
                    <a:pt x="8" y="3"/>
                    <a:pt x="8" y="4"/>
                  </a:cubicBezTo>
                  <a:cubicBezTo>
                    <a:pt x="10" y="6"/>
                    <a:pt x="13" y="9"/>
                    <a:pt x="15" y="11"/>
                  </a:cubicBezTo>
                  <a:cubicBezTo>
                    <a:pt x="15" y="12"/>
                    <a:pt x="15" y="13"/>
                    <a:pt x="15" y="14"/>
                  </a:cubicBezTo>
                  <a:cubicBezTo>
                    <a:pt x="6" y="13"/>
                    <a:pt x="0" y="10"/>
                    <a:pt x="8" y="0"/>
                  </a:cubicBezTo>
                  <a:close/>
                </a:path>
              </a:pathLst>
            </a:custGeom>
            <a:solidFill>
              <a:srgbClr val="F8AB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3" name="Freeform 258">
              <a:extLst>
                <a:ext uri="{FF2B5EF4-FFF2-40B4-BE49-F238E27FC236}">
                  <a16:creationId xmlns:a16="http://schemas.microsoft.com/office/drawing/2014/main" id="{EB3952E0-694C-4F0E-8639-5B22D96FA2B4}"/>
                </a:ext>
              </a:extLst>
            </p:cNvPr>
            <p:cNvSpPr>
              <a:spLocks/>
            </p:cNvSpPr>
            <p:nvPr/>
          </p:nvSpPr>
          <p:spPr bwMode="auto">
            <a:xfrm>
              <a:off x="9100314" y="3966654"/>
              <a:ext cx="59767" cy="277407"/>
            </a:xfrm>
            <a:custGeom>
              <a:avLst/>
              <a:gdLst>
                <a:gd name="T0" fmla="*/ 17 w 26"/>
                <a:gd name="T1" fmla="*/ 121 h 121"/>
                <a:gd name="T2" fmla="*/ 9 w 26"/>
                <a:gd name="T3" fmla="*/ 121 h 121"/>
                <a:gd name="T4" fmla="*/ 20 w 26"/>
                <a:gd name="T5" fmla="*/ 102 h 121"/>
                <a:gd name="T6" fmla="*/ 6 w 26"/>
                <a:gd name="T7" fmla="*/ 14 h 121"/>
                <a:gd name="T8" fmla="*/ 9 w 26"/>
                <a:gd name="T9" fmla="*/ 0 h 121"/>
                <a:gd name="T10" fmla="*/ 24 w 26"/>
                <a:gd name="T11" fmla="*/ 85 h 121"/>
                <a:gd name="T12" fmla="*/ 17 w 26"/>
                <a:gd name="T13" fmla="*/ 121 h 121"/>
              </a:gdLst>
              <a:ahLst/>
              <a:cxnLst>
                <a:cxn ang="0">
                  <a:pos x="T0" y="T1"/>
                </a:cxn>
                <a:cxn ang="0">
                  <a:pos x="T2" y="T3"/>
                </a:cxn>
                <a:cxn ang="0">
                  <a:pos x="T4" y="T5"/>
                </a:cxn>
                <a:cxn ang="0">
                  <a:pos x="T6" y="T7"/>
                </a:cxn>
                <a:cxn ang="0">
                  <a:pos x="T8" y="T9"/>
                </a:cxn>
                <a:cxn ang="0">
                  <a:pos x="T10" y="T11"/>
                </a:cxn>
                <a:cxn ang="0">
                  <a:pos x="T12" y="T13"/>
                </a:cxn>
              </a:cxnLst>
              <a:rect l="0" t="0" r="r" b="b"/>
              <a:pathLst>
                <a:path w="26" h="121">
                  <a:moveTo>
                    <a:pt x="17" y="121"/>
                  </a:moveTo>
                  <a:cubicBezTo>
                    <a:pt x="14" y="121"/>
                    <a:pt x="12" y="121"/>
                    <a:pt x="9" y="121"/>
                  </a:cubicBezTo>
                  <a:cubicBezTo>
                    <a:pt x="10" y="113"/>
                    <a:pt x="17" y="109"/>
                    <a:pt x="20" y="102"/>
                  </a:cubicBezTo>
                  <a:cubicBezTo>
                    <a:pt x="14" y="73"/>
                    <a:pt x="0" y="45"/>
                    <a:pt x="6" y="14"/>
                  </a:cubicBezTo>
                  <a:cubicBezTo>
                    <a:pt x="6" y="9"/>
                    <a:pt x="4" y="3"/>
                    <a:pt x="9" y="0"/>
                  </a:cubicBezTo>
                  <a:cubicBezTo>
                    <a:pt x="14" y="28"/>
                    <a:pt x="19" y="56"/>
                    <a:pt x="24" y="85"/>
                  </a:cubicBezTo>
                  <a:cubicBezTo>
                    <a:pt x="25" y="98"/>
                    <a:pt x="26" y="110"/>
                    <a:pt x="17" y="121"/>
                  </a:cubicBezTo>
                  <a:close/>
                </a:path>
              </a:pathLst>
            </a:custGeom>
            <a:solidFill>
              <a:srgbClr val="004442"/>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4" name="Freeform 259">
              <a:extLst>
                <a:ext uri="{FF2B5EF4-FFF2-40B4-BE49-F238E27FC236}">
                  <a16:creationId xmlns:a16="http://schemas.microsoft.com/office/drawing/2014/main" id="{C5E67F4E-1158-4D19-AB71-05C000EB6501}"/>
                </a:ext>
              </a:extLst>
            </p:cNvPr>
            <p:cNvSpPr>
              <a:spLocks/>
            </p:cNvSpPr>
            <p:nvPr/>
          </p:nvSpPr>
          <p:spPr bwMode="auto">
            <a:xfrm>
              <a:off x="8669545" y="4460573"/>
              <a:ext cx="11277" cy="15787"/>
            </a:xfrm>
            <a:custGeom>
              <a:avLst/>
              <a:gdLst>
                <a:gd name="T0" fmla="*/ 0 w 5"/>
                <a:gd name="T1" fmla="*/ 2 h 7"/>
                <a:gd name="T2" fmla="*/ 2 w 5"/>
                <a:gd name="T3" fmla="*/ 0 h 7"/>
                <a:gd name="T4" fmla="*/ 5 w 5"/>
                <a:gd name="T5" fmla="*/ 3 h 7"/>
                <a:gd name="T6" fmla="*/ 3 w 5"/>
                <a:gd name="T7" fmla="*/ 6 h 7"/>
                <a:gd name="T8" fmla="*/ 0 w 5"/>
                <a:gd name="T9" fmla="*/ 2 h 7"/>
              </a:gdLst>
              <a:ahLst/>
              <a:cxnLst>
                <a:cxn ang="0">
                  <a:pos x="T0" y="T1"/>
                </a:cxn>
                <a:cxn ang="0">
                  <a:pos x="T2" y="T3"/>
                </a:cxn>
                <a:cxn ang="0">
                  <a:pos x="T4" y="T5"/>
                </a:cxn>
                <a:cxn ang="0">
                  <a:pos x="T6" y="T7"/>
                </a:cxn>
                <a:cxn ang="0">
                  <a:pos x="T8" y="T9"/>
                </a:cxn>
              </a:cxnLst>
              <a:rect l="0" t="0" r="r" b="b"/>
              <a:pathLst>
                <a:path w="5" h="7">
                  <a:moveTo>
                    <a:pt x="0" y="2"/>
                  </a:moveTo>
                  <a:cubicBezTo>
                    <a:pt x="0" y="2"/>
                    <a:pt x="1" y="1"/>
                    <a:pt x="2" y="0"/>
                  </a:cubicBezTo>
                  <a:cubicBezTo>
                    <a:pt x="3" y="1"/>
                    <a:pt x="4" y="2"/>
                    <a:pt x="5" y="3"/>
                  </a:cubicBezTo>
                  <a:cubicBezTo>
                    <a:pt x="5" y="4"/>
                    <a:pt x="4" y="6"/>
                    <a:pt x="3" y="6"/>
                  </a:cubicBezTo>
                  <a:cubicBezTo>
                    <a:pt x="1" y="7"/>
                    <a:pt x="0" y="5"/>
                    <a:pt x="0" y="2"/>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5" name="Freeform 261">
              <a:extLst>
                <a:ext uri="{FF2B5EF4-FFF2-40B4-BE49-F238E27FC236}">
                  <a16:creationId xmlns:a16="http://schemas.microsoft.com/office/drawing/2014/main" id="{8D9F5602-AA18-4FC3-BB53-04E2C7FF9D5D}"/>
                </a:ext>
              </a:extLst>
            </p:cNvPr>
            <p:cNvSpPr>
              <a:spLocks/>
            </p:cNvSpPr>
            <p:nvPr/>
          </p:nvSpPr>
          <p:spPr bwMode="auto">
            <a:xfrm>
              <a:off x="9003335" y="3931696"/>
              <a:ext cx="20298" cy="34958"/>
            </a:xfrm>
            <a:custGeom>
              <a:avLst/>
              <a:gdLst>
                <a:gd name="T0" fmla="*/ 8 w 9"/>
                <a:gd name="T1" fmla="*/ 0 h 15"/>
                <a:gd name="T2" fmla="*/ 4 w 9"/>
                <a:gd name="T3" fmla="*/ 15 h 15"/>
                <a:gd name="T4" fmla="*/ 0 w 9"/>
                <a:gd name="T5" fmla="*/ 14 h 15"/>
                <a:gd name="T6" fmla="*/ 8 w 9"/>
                <a:gd name="T7" fmla="*/ 0 h 15"/>
              </a:gdLst>
              <a:ahLst/>
              <a:cxnLst>
                <a:cxn ang="0">
                  <a:pos x="T0" y="T1"/>
                </a:cxn>
                <a:cxn ang="0">
                  <a:pos x="T2" y="T3"/>
                </a:cxn>
                <a:cxn ang="0">
                  <a:pos x="T4" y="T5"/>
                </a:cxn>
                <a:cxn ang="0">
                  <a:pos x="T6" y="T7"/>
                </a:cxn>
              </a:cxnLst>
              <a:rect l="0" t="0" r="r" b="b"/>
              <a:pathLst>
                <a:path w="9" h="15">
                  <a:moveTo>
                    <a:pt x="8" y="0"/>
                  </a:moveTo>
                  <a:cubicBezTo>
                    <a:pt x="7" y="5"/>
                    <a:pt x="9" y="11"/>
                    <a:pt x="4" y="15"/>
                  </a:cubicBezTo>
                  <a:cubicBezTo>
                    <a:pt x="3" y="15"/>
                    <a:pt x="1" y="14"/>
                    <a:pt x="0" y="14"/>
                  </a:cubicBezTo>
                  <a:cubicBezTo>
                    <a:pt x="1" y="9"/>
                    <a:pt x="2" y="3"/>
                    <a:pt x="8" y="0"/>
                  </a:cubicBezTo>
                  <a:close/>
                </a:path>
              </a:pathLst>
            </a:custGeom>
            <a:solidFill>
              <a:srgbClr val="004442"/>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6" name="Freeform 262">
              <a:extLst>
                <a:ext uri="{FF2B5EF4-FFF2-40B4-BE49-F238E27FC236}">
                  <a16:creationId xmlns:a16="http://schemas.microsoft.com/office/drawing/2014/main" id="{9EF30D1C-A146-4397-BE7C-837C33BE802A}"/>
                </a:ext>
              </a:extLst>
            </p:cNvPr>
            <p:cNvSpPr>
              <a:spLocks/>
            </p:cNvSpPr>
            <p:nvPr/>
          </p:nvSpPr>
          <p:spPr bwMode="auto">
            <a:xfrm>
              <a:off x="8689843" y="4666937"/>
              <a:ext cx="30447" cy="84576"/>
            </a:xfrm>
            <a:custGeom>
              <a:avLst/>
              <a:gdLst>
                <a:gd name="T0" fmla="*/ 0 w 13"/>
                <a:gd name="T1" fmla="*/ 12 h 37"/>
                <a:gd name="T2" fmla="*/ 5 w 13"/>
                <a:gd name="T3" fmla="*/ 2 h 37"/>
                <a:gd name="T4" fmla="*/ 11 w 13"/>
                <a:gd name="T5" fmla="*/ 2 h 37"/>
                <a:gd name="T6" fmla="*/ 12 w 13"/>
                <a:gd name="T7" fmla="*/ 37 h 37"/>
                <a:gd name="T8" fmla="*/ 0 w 13"/>
                <a:gd name="T9" fmla="*/ 12 h 37"/>
              </a:gdLst>
              <a:ahLst/>
              <a:cxnLst>
                <a:cxn ang="0">
                  <a:pos x="T0" y="T1"/>
                </a:cxn>
                <a:cxn ang="0">
                  <a:pos x="T2" y="T3"/>
                </a:cxn>
                <a:cxn ang="0">
                  <a:pos x="T4" y="T5"/>
                </a:cxn>
                <a:cxn ang="0">
                  <a:pos x="T6" y="T7"/>
                </a:cxn>
                <a:cxn ang="0">
                  <a:pos x="T8" y="T9"/>
                </a:cxn>
              </a:cxnLst>
              <a:rect l="0" t="0" r="r" b="b"/>
              <a:pathLst>
                <a:path w="13" h="37">
                  <a:moveTo>
                    <a:pt x="0" y="12"/>
                  </a:moveTo>
                  <a:cubicBezTo>
                    <a:pt x="2" y="9"/>
                    <a:pt x="3" y="5"/>
                    <a:pt x="5" y="2"/>
                  </a:cubicBezTo>
                  <a:cubicBezTo>
                    <a:pt x="7" y="1"/>
                    <a:pt x="11" y="0"/>
                    <a:pt x="11" y="2"/>
                  </a:cubicBezTo>
                  <a:cubicBezTo>
                    <a:pt x="13" y="14"/>
                    <a:pt x="13" y="25"/>
                    <a:pt x="12" y="37"/>
                  </a:cubicBezTo>
                  <a:cubicBezTo>
                    <a:pt x="7" y="29"/>
                    <a:pt x="7" y="19"/>
                    <a:pt x="0" y="12"/>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7" name="Freeform 263">
              <a:extLst>
                <a:ext uri="{FF2B5EF4-FFF2-40B4-BE49-F238E27FC236}">
                  <a16:creationId xmlns:a16="http://schemas.microsoft.com/office/drawing/2014/main" id="{0F23F451-CE88-45DA-A12D-FBFF7180359F}"/>
                </a:ext>
              </a:extLst>
            </p:cNvPr>
            <p:cNvSpPr>
              <a:spLocks/>
            </p:cNvSpPr>
            <p:nvPr/>
          </p:nvSpPr>
          <p:spPr bwMode="auto">
            <a:xfrm>
              <a:off x="9261571" y="5266857"/>
              <a:ext cx="170278" cy="104874"/>
            </a:xfrm>
            <a:custGeom>
              <a:avLst/>
              <a:gdLst>
                <a:gd name="T0" fmla="*/ 64 w 74"/>
                <a:gd name="T1" fmla="*/ 44 h 46"/>
                <a:gd name="T2" fmla="*/ 42 w 74"/>
                <a:gd name="T3" fmla="*/ 38 h 46"/>
                <a:gd name="T4" fmla="*/ 27 w 74"/>
                <a:gd name="T5" fmla="*/ 30 h 46"/>
                <a:gd name="T6" fmla="*/ 5 w 74"/>
                <a:gd name="T7" fmla="*/ 19 h 46"/>
                <a:gd name="T8" fmla="*/ 1 w 74"/>
                <a:gd name="T9" fmla="*/ 8 h 46"/>
                <a:gd name="T10" fmla="*/ 21 w 74"/>
                <a:gd name="T11" fmla="*/ 0 h 46"/>
                <a:gd name="T12" fmla="*/ 74 w 74"/>
                <a:gd name="T13" fmla="*/ 27 h 46"/>
                <a:gd name="T14" fmla="*/ 68 w 74"/>
                <a:gd name="T15" fmla="*/ 37 h 46"/>
                <a:gd name="T16" fmla="*/ 64 w 7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6">
                  <a:moveTo>
                    <a:pt x="64" y="44"/>
                  </a:moveTo>
                  <a:cubicBezTo>
                    <a:pt x="55" y="46"/>
                    <a:pt x="49" y="42"/>
                    <a:pt x="42" y="38"/>
                  </a:cubicBezTo>
                  <a:cubicBezTo>
                    <a:pt x="37" y="35"/>
                    <a:pt x="32" y="33"/>
                    <a:pt x="27" y="30"/>
                  </a:cubicBezTo>
                  <a:cubicBezTo>
                    <a:pt x="21" y="24"/>
                    <a:pt x="13" y="22"/>
                    <a:pt x="5" y="19"/>
                  </a:cubicBezTo>
                  <a:cubicBezTo>
                    <a:pt x="4" y="16"/>
                    <a:pt x="0" y="13"/>
                    <a:pt x="1" y="8"/>
                  </a:cubicBezTo>
                  <a:cubicBezTo>
                    <a:pt x="8" y="4"/>
                    <a:pt x="13" y="0"/>
                    <a:pt x="21" y="0"/>
                  </a:cubicBezTo>
                  <a:cubicBezTo>
                    <a:pt x="39" y="9"/>
                    <a:pt x="56" y="18"/>
                    <a:pt x="74" y="27"/>
                  </a:cubicBezTo>
                  <a:cubicBezTo>
                    <a:pt x="73" y="31"/>
                    <a:pt x="67" y="32"/>
                    <a:pt x="68" y="37"/>
                  </a:cubicBezTo>
                  <a:cubicBezTo>
                    <a:pt x="66" y="40"/>
                    <a:pt x="65" y="42"/>
                    <a:pt x="64" y="44"/>
                  </a:cubicBezTo>
                  <a:close/>
                </a:path>
              </a:pathLst>
            </a:custGeom>
            <a:solidFill>
              <a:srgbClr val="F0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8" name="Freeform 264">
              <a:extLst>
                <a:ext uri="{FF2B5EF4-FFF2-40B4-BE49-F238E27FC236}">
                  <a16:creationId xmlns:a16="http://schemas.microsoft.com/office/drawing/2014/main" id="{0397B516-66ED-48D1-B2EE-E13CA077FF6F}"/>
                </a:ext>
              </a:extLst>
            </p:cNvPr>
            <p:cNvSpPr>
              <a:spLocks/>
            </p:cNvSpPr>
            <p:nvPr/>
          </p:nvSpPr>
          <p:spPr bwMode="auto">
            <a:xfrm>
              <a:off x="9086782" y="5489008"/>
              <a:ext cx="42851" cy="41724"/>
            </a:xfrm>
            <a:custGeom>
              <a:avLst/>
              <a:gdLst>
                <a:gd name="T0" fmla="*/ 19 w 19"/>
                <a:gd name="T1" fmla="*/ 7 h 18"/>
                <a:gd name="T2" fmla="*/ 5 w 19"/>
                <a:gd name="T3" fmla="*/ 16 h 18"/>
                <a:gd name="T4" fmla="*/ 0 w 19"/>
                <a:gd name="T5" fmla="*/ 15 h 18"/>
                <a:gd name="T6" fmla="*/ 4 w 19"/>
                <a:gd name="T7" fmla="*/ 10 h 18"/>
                <a:gd name="T8" fmla="*/ 16 w 19"/>
                <a:gd name="T9" fmla="*/ 3 h 18"/>
                <a:gd name="T10" fmla="*/ 19 w 19"/>
                <a:gd name="T11" fmla="*/ 7 h 18"/>
              </a:gdLst>
              <a:ahLst/>
              <a:cxnLst>
                <a:cxn ang="0">
                  <a:pos x="T0" y="T1"/>
                </a:cxn>
                <a:cxn ang="0">
                  <a:pos x="T2" y="T3"/>
                </a:cxn>
                <a:cxn ang="0">
                  <a:pos x="T4" y="T5"/>
                </a:cxn>
                <a:cxn ang="0">
                  <a:pos x="T6" y="T7"/>
                </a:cxn>
                <a:cxn ang="0">
                  <a:pos x="T8" y="T9"/>
                </a:cxn>
                <a:cxn ang="0">
                  <a:pos x="T10" y="T11"/>
                </a:cxn>
              </a:cxnLst>
              <a:rect l="0" t="0" r="r" b="b"/>
              <a:pathLst>
                <a:path w="19" h="18">
                  <a:moveTo>
                    <a:pt x="19" y="7"/>
                  </a:moveTo>
                  <a:cubicBezTo>
                    <a:pt x="15" y="10"/>
                    <a:pt x="10" y="13"/>
                    <a:pt x="5" y="16"/>
                  </a:cubicBezTo>
                  <a:cubicBezTo>
                    <a:pt x="3" y="17"/>
                    <a:pt x="0" y="18"/>
                    <a:pt x="0" y="15"/>
                  </a:cubicBezTo>
                  <a:cubicBezTo>
                    <a:pt x="0" y="13"/>
                    <a:pt x="3" y="11"/>
                    <a:pt x="4" y="10"/>
                  </a:cubicBezTo>
                  <a:cubicBezTo>
                    <a:pt x="7" y="5"/>
                    <a:pt x="9" y="0"/>
                    <a:pt x="16" y="3"/>
                  </a:cubicBezTo>
                  <a:cubicBezTo>
                    <a:pt x="17" y="4"/>
                    <a:pt x="18" y="5"/>
                    <a:pt x="19" y="7"/>
                  </a:cubicBezTo>
                  <a:close/>
                </a:path>
              </a:pathLst>
            </a:custGeom>
            <a:solidFill>
              <a:srgbClr val="F3C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9" name="Freeform 265">
              <a:extLst>
                <a:ext uri="{FF2B5EF4-FFF2-40B4-BE49-F238E27FC236}">
                  <a16:creationId xmlns:a16="http://schemas.microsoft.com/office/drawing/2014/main" id="{F424AFA7-BCCE-4C7B-80FA-EC6202D6AB65}"/>
                </a:ext>
              </a:extLst>
            </p:cNvPr>
            <p:cNvSpPr>
              <a:spLocks/>
            </p:cNvSpPr>
            <p:nvPr/>
          </p:nvSpPr>
          <p:spPr bwMode="auto">
            <a:xfrm>
              <a:off x="9078889" y="5477731"/>
              <a:ext cx="46235" cy="34958"/>
            </a:xfrm>
            <a:custGeom>
              <a:avLst/>
              <a:gdLst>
                <a:gd name="T0" fmla="*/ 19 w 20"/>
                <a:gd name="T1" fmla="*/ 8 h 15"/>
                <a:gd name="T2" fmla="*/ 7 w 20"/>
                <a:gd name="T3" fmla="*/ 15 h 15"/>
                <a:gd name="T4" fmla="*/ 0 w 20"/>
                <a:gd name="T5" fmla="*/ 8 h 15"/>
                <a:gd name="T6" fmla="*/ 8 w 20"/>
                <a:gd name="T7" fmla="*/ 0 h 15"/>
                <a:gd name="T8" fmla="*/ 19 w 20"/>
                <a:gd name="T9" fmla="*/ 3 h 15"/>
                <a:gd name="T10" fmla="*/ 18 w 20"/>
                <a:gd name="T11" fmla="*/ 7 h 15"/>
                <a:gd name="T12" fmla="*/ 19 w 20"/>
                <a:gd name="T13" fmla="*/ 8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19" y="8"/>
                  </a:moveTo>
                  <a:cubicBezTo>
                    <a:pt x="15" y="10"/>
                    <a:pt x="11" y="12"/>
                    <a:pt x="7" y="15"/>
                  </a:cubicBezTo>
                  <a:cubicBezTo>
                    <a:pt x="5" y="12"/>
                    <a:pt x="3" y="10"/>
                    <a:pt x="0" y="8"/>
                  </a:cubicBezTo>
                  <a:cubicBezTo>
                    <a:pt x="2" y="4"/>
                    <a:pt x="4" y="2"/>
                    <a:pt x="8" y="0"/>
                  </a:cubicBezTo>
                  <a:cubicBezTo>
                    <a:pt x="11" y="2"/>
                    <a:pt x="15" y="2"/>
                    <a:pt x="19" y="3"/>
                  </a:cubicBezTo>
                  <a:cubicBezTo>
                    <a:pt x="20" y="5"/>
                    <a:pt x="20" y="6"/>
                    <a:pt x="18" y="7"/>
                  </a:cubicBezTo>
                  <a:lnTo>
                    <a:pt x="19" y="8"/>
                  </a:lnTo>
                  <a:close/>
                </a:path>
              </a:pathLst>
            </a:custGeom>
            <a:solidFill>
              <a:srgbClr val="F6A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0" name="Freeform 266">
              <a:extLst>
                <a:ext uri="{FF2B5EF4-FFF2-40B4-BE49-F238E27FC236}">
                  <a16:creationId xmlns:a16="http://schemas.microsoft.com/office/drawing/2014/main" id="{F22325D3-951A-4099-BBC3-FA62FA87758C}"/>
                </a:ext>
              </a:extLst>
            </p:cNvPr>
            <p:cNvSpPr>
              <a:spLocks/>
            </p:cNvSpPr>
            <p:nvPr/>
          </p:nvSpPr>
          <p:spPr bwMode="auto">
            <a:xfrm>
              <a:off x="9139783" y="5486753"/>
              <a:ext cx="38341" cy="25937"/>
            </a:xfrm>
            <a:custGeom>
              <a:avLst/>
              <a:gdLst>
                <a:gd name="T0" fmla="*/ 4 w 17"/>
                <a:gd name="T1" fmla="*/ 11 h 11"/>
                <a:gd name="T2" fmla="*/ 0 w 17"/>
                <a:gd name="T3" fmla="*/ 7 h 11"/>
                <a:gd name="T4" fmla="*/ 17 w 17"/>
                <a:gd name="T5" fmla="*/ 1 h 11"/>
                <a:gd name="T6" fmla="*/ 4 w 17"/>
                <a:gd name="T7" fmla="*/ 11 h 11"/>
              </a:gdLst>
              <a:ahLst/>
              <a:cxnLst>
                <a:cxn ang="0">
                  <a:pos x="T0" y="T1"/>
                </a:cxn>
                <a:cxn ang="0">
                  <a:pos x="T2" y="T3"/>
                </a:cxn>
                <a:cxn ang="0">
                  <a:pos x="T4" y="T5"/>
                </a:cxn>
                <a:cxn ang="0">
                  <a:pos x="T6" y="T7"/>
                </a:cxn>
              </a:cxnLst>
              <a:rect l="0" t="0" r="r" b="b"/>
              <a:pathLst>
                <a:path w="17" h="11">
                  <a:moveTo>
                    <a:pt x="4" y="11"/>
                  </a:moveTo>
                  <a:cubicBezTo>
                    <a:pt x="2" y="10"/>
                    <a:pt x="1" y="9"/>
                    <a:pt x="0" y="7"/>
                  </a:cubicBezTo>
                  <a:cubicBezTo>
                    <a:pt x="4" y="2"/>
                    <a:pt x="10" y="0"/>
                    <a:pt x="17" y="1"/>
                  </a:cubicBezTo>
                  <a:cubicBezTo>
                    <a:pt x="13" y="4"/>
                    <a:pt x="8" y="8"/>
                    <a:pt x="4" y="11"/>
                  </a:cubicBezTo>
                  <a:close/>
                </a:path>
              </a:pathLst>
            </a:custGeom>
            <a:solidFill>
              <a:srgbClr val="F6BA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1" name="Freeform 267">
              <a:extLst>
                <a:ext uri="{FF2B5EF4-FFF2-40B4-BE49-F238E27FC236}">
                  <a16:creationId xmlns:a16="http://schemas.microsoft.com/office/drawing/2014/main" id="{B0CDA8E3-262A-4CC7-83C9-3430797029D1}"/>
                </a:ext>
              </a:extLst>
            </p:cNvPr>
            <p:cNvSpPr>
              <a:spLocks/>
            </p:cNvSpPr>
            <p:nvPr/>
          </p:nvSpPr>
          <p:spPr bwMode="auto">
            <a:xfrm>
              <a:off x="9246911" y="5275879"/>
              <a:ext cx="25937" cy="33830"/>
            </a:xfrm>
            <a:custGeom>
              <a:avLst/>
              <a:gdLst>
                <a:gd name="T0" fmla="*/ 7 w 11"/>
                <a:gd name="T1" fmla="*/ 4 h 15"/>
                <a:gd name="T2" fmla="*/ 11 w 11"/>
                <a:gd name="T3" fmla="*/ 15 h 15"/>
                <a:gd name="T4" fmla="*/ 0 w 11"/>
                <a:gd name="T5" fmla="*/ 0 h 15"/>
                <a:gd name="T6" fmla="*/ 7 w 11"/>
                <a:gd name="T7" fmla="*/ 4 h 15"/>
              </a:gdLst>
              <a:ahLst/>
              <a:cxnLst>
                <a:cxn ang="0">
                  <a:pos x="T0" y="T1"/>
                </a:cxn>
                <a:cxn ang="0">
                  <a:pos x="T2" y="T3"/>
                </a:cxn>
                <a:cxn ang="0">
                  <a:pos x="T4" y="T5"/>
                </a:cxn>
                <a:cxn ang="0">
                  <a:pos x="T6" y="T7"/>
                </a:cxn>
              </a:cxnLst>
              <a:rect l="0" t="0" r="r" b="b"/>
              <a:pathLst>
                <a:path w="11" h="15">
                  <a:moveTo>
                    <a:pt x="7" y="4"/>
                  </a:moveTo>
                  <a:cubicBezTo>
                    <a:pt x="9" y="8"/>
                    <a:pt x="10" y="11"/>
                    <a:pt x="11" y="15"/>
                  </a:cubicBezTo>
                  <a:cubicBezTo>
                    <a:pt x="5" y="12"/>
                    <a:pt x="1" y="8"/>
                    <a:pt x="0" y="0"/>
                  </a:cubicBezTo>
                  <a:cubicBezTo>
                    <a:pt x="3" y="2"/>
                    <a:pt x="5" y="3"/>
                    <a:pt x="7" y="4"/>
                  </a:cubicBezTo>
                  <a:close/>
                </a:path>
              </a:pathLst>
            </a:custGeom>
            <a:solidFill>
              <a:srgbClr val="AAB4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2" name="Freeform 268">
              <a:extLst>
                <a:ext uri="{FF2B5EF4-FFF2-40B4-BE49-F238E27FC236}">
                  <a16:creationId xmlns:a16="http://schemas.microsoft.com/office/drawing/2014/main" id="{D63D1116-2A0B-486A-9F3C-FF2F8757138A}"/>
                </a:ext>
              </a:extLst>
            </p:cNvPr>
            <p:cNvSpPr>
              <a:spLocks/>
            </p:cNvSpPr>
            <p:nvPr/>
          </p:nvSpPr>
          <p:spPr bwMode="auto">
            <a:xfrm>
              <a:off x="9098059" y="5466455"/>
              <a:ext cx="27064" cy="33830"/>
            </a:xfrm>
            <a:custGeom>
              <a:avLst/>
              <a:gdLst>
                <a:gd name="T0" fmla="*/ 10 w 12"/>
                <a:gd name="T1" fmla="*/ 9 h 15"/>
                <a:gd name="T2" fmla="*/ 0 w 12"/>
                <a:gd name="T3" fmla="*/ 5 h 15"/>
                <a:gd name="T4" fmla="*/ 11 w 12"/>
                <a:gd name="T5" fmla="*/ 5 h 15"/>
                <a:gd name="T6" fmla="*/ 11 w 12"/>
                <a:gd name="T7" fmla="*/ 8 h 15"/>
                <a:gd name="T8" fmla="*/ 10 w 12"/>
                <a:gd name="T9" fmla="*/ 9 h 15"/>
              </a:gdLst>
              <a:ahLst/>
              <a:cxnLst>
                <a:cxn ang="0">
                  <a:pos x="T0" y="T1"/>
                </a:cxn>
                <a:cxn ang="0">
                  <a:pos x="T2" y="T3"/>
                </a:cxn>
                <a:cxn ang="0">
                  <a:pos x="T4" y="T5"/>
                </a:cxn>
                <a:cxn ang="0">
                  <a:pos x="T6" y="T7"/>
                </a:cxn>
                <a:cxn ang="0">
                  <a:pos x="T8" y="T9"/>
                </a:cxn>
              </a:cxnLst>
              <a:rect l="0" t="0" r="r" b="b"/>
              <a:pathLst>
                <a:path w="12" h="15">
                  <a:moveTo>
                    <a:pt x="10" y="9"/>
                  </a:moveTo>
                  <a:cubicBezTo>
                    <a:pt x="7" y="8"/>
                    <a:pt x="0" y="15"/>
                    <a:pt x="0" y="5"/>
                  </a:cubicBezTo>
                  <a:cubicBezTo>
                    <a:pt x="3" y="0"/>
                    <a:pt x="7" y="4"/>
                    <a:pt x="11" y="5"/>
                  </a:cubicBezTo>
                  <a:cubicBezTo>
                    <a:pt x="11" y="6"/>
                    <a:pt x="12" y="7"/>
                    <a:pt x="11" y="8"/>
                  </a:cubicBezTo>
                  <a:cubicBezTo>
                    <a:pt x="11" y="9"/>
                    <a:pt x="11" y="9"/>
                    <a:pt x="10" y="9"/>
                  </a:cubicBezTo>
                  <a:close/>
                </a:path>
              </a:pathLst>
            </a:custGeom>
            <a:solidFill>
              <a:srgbClr val="F4C9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3" name="Freeform 269">
              <a:extLst>
                <a:ext uri="{FF2B5EF4-FFF2-40B4-BE49-F238E27FC236}">
                  <a16:creationId xmlns:a16="http://schemas.microsoft.com/office/drawing/2014/main" id="{5D6891A0-8248-4C68-9412-0C3E391E5502}"/>
                </a:ext>
              </a:extLst>
            </p:cNvPr>
            <p:cNvSpPr>
              <a:spLocks/>
            </p:cNvSpPr>
            <p:nvPr/>
          </p:nvSpPr>
          <p:spPr bwMode="auto">
            <a:xfrm>
              <a:off x="9323593" y="5331134"/>
              <a:ext cx="33830" cy="22553"/>
            </a:xfrm>
            <a:custGeom>
              <a:avLst/>
              <a:gdLst>
                <a:gd name="T0" fmla="*/ 0 w 15"/>
                <a:gd name="T1" fmla="*/ 2 h 10"/>
                <a:gd name="T2" fmla="*/ 15 w 15"/>
                <a:gd name="T3" fmla="*/ 10 h 10"/>
                <a:gd name="T4" fmla="*/ 8 w 15"/>
                <a:gd name="T5" fmla="*/ 9 h 10"/>
                <a:gd name="T6" fmla="*/ 0 w 15"/>
                <a:gd name="T7" fmla="*/ 2 h 10"/>
              </a:gdLst>
              <a:ahLst/>
              <a:cxnLst>
                <a:cxn ang="0">
                  <a:pos x="T0" y="T1"/>
                </a:cxn>
                <a:cxn ang="0">
                  <a:pos x="T2" y="T3"/>
                </a:cxn>
                <a:cxn ang="0">
                  <a:pos x="T4" y="T5"/>
                </a:cxn>
                <a:cxn ang="0">
                  <a:pos x="T6" y="T7"/>
                </a:cxn>
              </a:cxnLst>
              <a:rect l="0" t="0" r="r" b="b"/>
              <a:pathLst>
                <a:path w="15" h="10">
                  <a:moveTo>
                    <a:pt x="0" y="2"/>
                  </a:moveTo>
                  <a:cubicBezTo>
                    <a:pt x="7" y="0"/>
                    <a:pt x="11" y="5"/>
                    <a:pt x="15" y="10"/>
                  </a:cubicBezTo>
                  <a:cubicBezTo>
                    <a:pt x="13" y="10"/>
                    <a:pt x="10" y="10"/>
                    <a:pt x="8" y="9"/>
                  </a:cubicBezTo>
                  <a:cubicBezTo>
                    <a:pt x="4" y="8"/>
                    <a:pt x="2" y="6"/>
                    <a:pt x="0" y="2"/>
                  </a:cubicBezTo>
                  <a:close/>
                </a:path>
              </a:pathLst>
            </a:custGeom>
            <a:solidFill>
              <a:srgbClr val="A2A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4" name="Freeform 270">
              <a:extLst>
                <a:ext uri="{FF2B5EF4-FFF2-40B4-BE49-F238E27FC236}">
                  <a16:creationId xmlns:a16="http://schemas.microsoft.com/office/drawing/2014/main" id="{93478765-F40E-4264-899F-ADD8FD154F84}"/>
                </a:ext>
              </a:extLst>
            </p:cNvPr>
            <p:cNvSpPr>
              <a:spLocks/>
            </p:cNvSpPr>
            <p:nvPr/>
          </p:nvSpPr>
          <p:spPr bwMode="auto">
            <a:xfrm>
              <a:off x="9120612" y="5473221"/>
              <a:ext cx="21426" cy="20298"/>
            </a:xfrm>
            <a:custGeom>
              <a:avLst/>
              <a:gdLst>
                <a:gd name="T0" fmla="*/ 0 w 9"/>
                <a:gd name="T1" fmla="*/ 6 h 9"/>
                <a:gd name="T2" fmla="*/ 1 w 9"/>
                <a:gd name="T3" fmla="*/ 2 h 9"/>
                <a:gd name="T4" fmla="*/ 9 w 9"/>
                <a:gd name="T5" fmla="*/ 0 h 9"/>
                <a:gd name="T6" fmla="*/ 0 w 9"/>
                <a:gd name="T7" fmla="*/ 9 h 9"/>
                <a:gd name="T8" fmla="*/ 0 w 9"/>
                <a:gd name="T9" fmla="*/ 6 h 9"/>
              </a:gdLst>
              <a:ahLst/>
              <a:cxnLst>
                <a:cxn ang="0">
                  <a:pos x="T0" y="T1"/>
                </a:cxn>
                <a:cxn ang="0">
                  <a:pos x="T2" y="T3"/>
                </a:cxn>
                <a:cxn ang="0">
                  <a:pos x="T4" y="T5"/>
                </a:cxn>
                <a:cxn ang="0">
                  <a:pos x="T6" y="T7"/>
                </a:cxn>
                <a:cxn ang="0">
                  <a:pos x="T8" y="T9"/>
                </a:cxn>
              </a:cxnLst>
              <a:rect l="0" t="0" r="r" b="b"/>
              <a:pathLst>
                <a:path w="9" h="9">
                  <a:moveTo>
                    <a:pt x="0" y="6"/>
                  </a:moveTo>
                  <a:cubicBezTo>
                    <a:pt x="0" y="5"/>
                    <a:pt x="0" y="4"/>
                    <a:pt x="1" y="2"/>
                  </a:cubicBezTo>
                  <a:cubicBezTo>
                    <a:pt x="3" y="2"/>
                    <a:pt x="6" y="1"/>
                    <a:pt x="9" y="0"/>
                  </a:cubicBezTo>
                  <a:cubicBezTo>
                    <a:pt x="9" y="6"/>
                    <a:pt x="4" y="7"/>
                    <a:pt x="0" y="9"/>
                  </a:cubicBezTo>
                  <a:cubicBezTo>
                    <a:pt x="0" y="8"/>
                    <a:pt x="0" y="7"/>
                    <a:pt x="0" y="6"/>
                  </a:cubicBezTo>
                  <a:close/>
                </a:path>
              </a:pathLst>
            </a:custGeom>
            <a:solidFill>
              <a:srgbClr val="F7B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5" name="Freeform 271">
              <a:extLst>
                <a:ext uri="{FF2B5EF4-FFF2-40B4-BE49-F238E27FC236}">
                  <a16:creationId xmlns:a16="http://schemas.microsoft.com/office/drawing/2014/main" id="{A12C7A60-259E-4042-B5EC-E8ADD7331216}"/>
                </a:ext>
              </a:extLst>
            </p:cNvPr>
            <p:cNvSpPr>
              <a:spLocks/>
            </p:cNvSpPr>
            <p:nvPr/>
          </p:nvSpPr>
          <p:spPr bwMode="auto">
            <a:xfrm>
              <a:off x="9484850" y="4327508"/>
              <a:ext cx="66533" cy="128554"/>
            </a:xfrm>
            <a:custGeom>
              <a:avLst/>
              <a:gdLst>
                <a:gd name="T0" fmla="*/ 0 w 29"/>
                <a:gd name="T1" fmla="*/ 56 h 56"/>
                <a:gd name="T2" fmla="*/ 29 w 29"/>
                <a:gd name="T3" fmla="*/ 0 h 56"/>
                <a:gd name="T4" fmla="*/ 4 w 29"/>
                <a:gd name="T5" fmla="*/ 55 h 56"/>
                <a:gd name="T6" fmla="*/ 0 w 29"/>
                <a:gd name="T7" fmla="*/ 56 h 56"/>
              </a:gdLst>
              <a:ahLst/>
              <a:cxnLst>
                <a:cxn ang="0">
                  <a:pos x="T0" y="T1"/>
                </a:cxn>
                <a:cxn ang="0">
                  <a:pos x="T2" y="T3"/>
                </a:cxn>
                <a:cxn ang="0">
                  <a:pos x="T4" y="T5"/>
                </a:cxn>
                <a:cxn ang="0">
                  <a:pos x="T6" y="T7"/>
                </a:cxn>
              </a:cxnLst>
              <a:rect l="0" t="0" r="r" b="b"/>
              <a:pathLst>
                <a:path w="29" h="56">
                  <a:moveTo>
                    <a:pt x="0" y="56"/>
                  </a:moveTo>
                  <a:cubicBezTo>
                    <a:pt x="10" y="37"/>
                    <a:pt x="20" y="18"/>
                    <a:pt x="29" y="0"/>
                  </a:cubicBezTo>
                  <a:cubicBezTo>
                    <a:pt x="29" y="22"/>
                    <a:pt x="14" y="37"/>
                    <a:pt x="4" y="55"/>
                  </a:cubicBezTo>
                  <a:cubicBezTo>
                    <a:pt x="3" y="56"/>
                    <a:pt x="2" y="56"/>
                    <a:pt x="0" y="56"/>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6" name="Freeform 272">
              <a:extLst>
                <a:ext uri="{FF2B5EF4-FFF2-40B4-BE49-F238E27FC236}">
                  <a16:creationId xmlns:a16="http://schemas.microsoft.com/office/drawing/2014/main" id="{18820120-6BE4-413D-AB62-79C0DE9238A5}"/>
                </a:ext>
              </a:extLst>
            </p:cNvPr>
            <p:cNvSpPr>
              <a:spLocks/>
            </p:cNvSpPr>
            <p:nvPr/>
          </p:nvSpPr>
          <p:spPr bwMode="auto">
            <a:xfrm>
              <a:off x="9551382" y="4653405"/>
              <a:ext cx="18043" cy="42851"/>
            </a:xfrm>
            <a:custGeom>
              <a:avLst/>
              <a:gdLst>
                <a:gd name="T0" fmla="*/ 0 w 8"/>
                <a:gd name="T1" fmla="*/ 18 h 19"/>
                <a:gd name="T2" fmla="*/ 0 w 8"/>
                <a:gd name="T3" fmla="*/ 5 h 19"/>
                <a:gd name="T4" fmla="*/ 8 w 8"/>
                <a:gd name="T5" fmla="*/ 7 h 19"/>
                <a:gd name="T6" fmla="*/ 0 w 8"/>
                <a:gd name="T7" fmla="*/ 18 h 19"/>
              </a:gdLst>
              <a:ahLst/>
              <a:cxnLst>
                <a:cxn ang="0">
                  <a:pos x="T0" y="T1"/>
                </a:cxn>
                <a:cxn ang="0">
                  <a:pos x="T2" y="T3"/>
                </a:cxn>
                <a:cxn ang="0">
                  <a:pos x="T4" y="T5"/>
                </a:cxn>
                <a:cxn ang="0">
                  <a:pos x="T6" y="T7"/>
                </a:cxn>
              </a:cxnLst>
              <a:rect l="0" t="0" r="r" b="b"/>
              <a:pathLst>
                <a:path w="8" h="19">
                  <a:moveTo>
                    <a:pt x="0" y="18"/>
                  </a:moveTo>
                  <a:cubicBezTo>
                    <a:pt x="0" y="14"/>
                    <a:pt x="0" y="10"/>
                    <a:pt x="0" y="5"/>
                  </a:cubicBezTo>
                  <a:cubicBezTo>
                    <a:pt x="4" y="0"/>
                    <a:pt x="8" y="3"/>
                    <a:pt x="8" y="7"/>
                  </a:cubicBezTo>
                  <a:cubicBezTo>
                    <a:pt x="8" y="11"/>
                    <a:pt x="8" y="19"/>
                    <a:pt x="0" y="18"/>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7" name="Freeform 273">
              <a:extLst>
                <a:ext uri="{FF2B5EF4-FFF2-40B4-BE49-F238E27FC236}">
                  <a16:creationId xmlns:a16="http://schemas.microsoft.com/office/drawing/2014/main" id="{A618491D-701C-4110-BB50-600EBCDAB93C}"/>
                </a:ext>
              </a:extLst>
            </p:cNvPr>
            <p:cNvSpPr>
              <a:spLocks/>
            </p:cNvSpPr>
            <p:nvPr/>
          </p:nvSpPr>
          <p:spPr bwMode="auto">
            <a:xfrm>
              <a:off x="9418317" y="4536127"/>
              <a:ext cx="49617" cy="101490"/>
            </a:xfrm>
            <a:custGeom>
              <a:avLst/>
              <a:gdLst>
                <a:gd name="T0" fmla="*/ 22 w 22"/>
                <a:gd name="T1" fmla="*/ 0 h 44"/>
                <a:gd name="T2" fmla="*/ 17 w 22"/>
                <a:gd name="T3" fmla="*/ 33 h 44"/>
                <a:gd name="T4" fmla="*/ 12 w 22"/>
                <a:gd name="T5" fmla="*/ 20 h 44"/>
                <a:gd name="T6" fmla="*/ 0 w 22"/>
                <a:gd name="T7" fmla="*/ 44 h 44"/>
                <a:gd name="T8" fmla="*/ 22 w 22"/>
                <a:gd name="T9" fmla="*/ 0 h 44"/>
              </a:gdLst>
              <a:ahLst/>
              <a:cxnLst>
                <a:cxn ang="0">
                  <a:pos x="T0" y="T1"/>
                </a:cxn>
                <a:cxn ang="0">
                  <a:pos x="T2" y="T3"/>
                </a:cxn>
                <a:cxn ang="0">
                  <a:pos x="T4" y="T5"/>
                </a:cxn>
                <a:cxn ang="0">
                  <a:pos x="T6" y="T7"/>
                </a:cxn>
                <a:cxn ang="0">
                  <a:pos x="T8" y="T9"/>
                </a:cxn>
              </a:cxnLst>
              <a:rect l="0" t="0" r="r" b="b"/>
              <a:pathLst>
                <a:path w="22" h="44">
                  <a:moveTo>
                    <a:pt x="22" y="0"/>
                  </a:moveTo>
                  <a:cubicBezTo>
                    <a:pt x="20" y="11"/>
                    <a:pt x="19" y="22"/>
                    <a:pt x="17" y="33"/>
                  </a:cubicBezTo>
                  <a:cubicBezTo>
                    <a:pt x="16" y="29"/>
                    <a:pt x="14" y="26"/>
                    <a:pt x="12" y="20"/>
                  </a:cubicBezTo>
                  <a:cubicBezTo>
                    <a:pt x="7" y="29"/>
                    <a:pt x="4" y="37"/>
                    <a:pt x="0" y="44"/>
                  </a:cubicBezTo>
                  <a:cubicBezTo>
                    <a:pt x="0" y="26"/>
                    <a:pt x="7" y="11"/>
                    <a:pt x="22"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8" name="Freeform 274">
              <a:extLst>
                <a:ext uri="{FF2B5EF4-FFF2-40B4-BE49-F238E27FC236}">
                  <a16:creationId xmlns:a16="http://schemas.microsoft.com/office/drawing/2014/main" id="{BF459EB9-95B6-4223-BF83-E17105DF3A9E}"/>
                </a:ext>
              </a:extLst>
            </p:cNvPr>
            <p:cNvSpPr>
              <a:spLocks/>
            </p:cNvSpPr>
            <p:nvPr/>
          </p:nvSpPr>
          <p:spPr bwMode="auto">
            <a:xfrm>
              <a:off x="9418317" y="4664682"/>
              <a:ext cx="31575" cy="84576"/>
            </a:xfrm>
            <a:custGeom>
              <a:avLst/>
              <a:gdLst>
                <a:gd name="T0" fmla="*/ 14 w 14"/>
                <a:gd name="T1" fmla="*/ 7 h 37"/>
                <a:gd name="T2" fmla="*/ 8 w 14"/>
                <a:gd name="T3" fmla="*/ 37 h 37"/>
                <a:gd name="T4" fmla="*/ 6 w 14"/>
                <a:gd name="T5" fmla="*/ 0 h 37"/>
                <a:gd name="T6" fmla="*/ 14 w 14"/>
                <a:gd name="T7" fmla="*/ 7 h 37"/>
              </a:gdLst>
              <a:ahLst/>
              <a:cxnLst>
                <a:cxn ang="0">
                  <a:pos x="T0" y="T1"/>
                </a:cxn>
                <a:cxn ang="0">
                  <a:pos x="T2" y="T3"/>
                </a:cxn>
                <a:cxn ang="0">
                  <a:pos x="T4" y="T5"/>
                </a:cxn>
                <a:cxn ang="0">
                  <a:pos x="T6" y="T7"/>
                </a:cxn>
              </a:cxnLst>
              <a:rect l="0" t="0" r="r" b="b"/>
              <a:pathLst>
                <a:path w="14" h="37">
                  <a:moveTo>
                    <a:pt x="14" y="7"/>
                  </a:moveTo>
                  <a:cubicBezTo>
                    <a:pt x="12" y="17"/>
                    <a:pt x="10" y="27"/>
                    <a:pt x="8" y="37"/>
                  </a:cubicBezTo>
                  <a:cubicBezTo>
                    <a:pt x="0" y="24"/>
                    <a:pt x="12" y="12"/>
                    <a:pt x="6" y="0"/>
                  </a:cubicBezTo>
                  <a:cubicBezTo>
                    <a:pt x="12" y="0"/>
                    <a:pt x="10" y="6"/>
                    <a:pt x="14" y="7"/>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9" name="Freeform 275">
              <a:extLst>
                <a:ext uri="{FF2B5EF4-FFF2-40B4-BE49-F238E27FC236}">
                  <a16:creationId xmlns:a16="http://schemas.microsoft.com/office/drawing/2014/main" id="{B727FC6D-A7DD-493C-A4CC-4ACE0806BCCD}"/>
                </a:ext>
              </a:extLst>
            </p:cNvPr>
            <p:cNvSpPr>
              <a:spLocks/>
            </p:cNvSpPr>
            <p:nvPr/>
          </p:nvSpPr>
          <p:spPr bwMode="auto">
            <a:xfrm>
              <a:off x="9281870" y="4083931"/>
              <a:ext cx="193959" cy="31575"/>
            </a:xfrm>
            <a:custGeom>
              <a:avLst/>
              <a:gdLst>
                <a:gd name="T0" fmla="*/ 44 w 84"/>
                <a:gd name="T1" fmla="*/ 14 h 14"/>
                <a:gd name="T2" fmla="*/ 9 w 84"/>
                <a:gd name="T3" fmla="*/ 14 h 14"/>
                <a:gd name="T4" fmla="*/ 0 w 84"/>
                <a:gd name="T5" fmla="*/ 8 h 14"/>
                <a:gd name="T6" fmla="*/ 10 w 84"/>
                <a:gd name="T7" fmla="*/ 0 h 14"/>
                <a:gd name="T8" fmla="*/ 75 w 84"/>
                <a:gd name="T9" fmla="*/ 0 h 14"/>
                <a:gd name="T10" fmla="*/ 84 w 84"/>
                <a:gd name="T11" fmla="*/ 6 h 14"/>
                <a:gd name="T12" fmla="*/ 75 w 84"/>
                <a:gd name="T13" fmla="*/ 14 h 14"/>
                <a:gd name="T14" fmla="*/ 44 w 84"/>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4">
                  <a:moveTo>
                    <a:pt x="44" y="14"/>
                  </a:moveTo>
                  <a:cubicBezTo>
                    <a:pt x="32" y="14"/>
                    <a:pt x="21" y="14"/>
                    <a:pt x="9" y="14"/>
                  </a:cubicBezTo>
                  <a:cubicBezTo>
                    <a:pt x="5" y="14"/>
                    <a:pt x="1" y="14"/>
                    <a:pt x="0" y="8"/>
                  </a:cubicBezTo>
                  <a:cubicBezTo>
                    <a:pt x="0" y="1"/>
                    <a:pt x="4" y="0"/>
                    <a:pt x="10" y="0"/>
                  </a:cubicBezTo>
                  <a:cubicBezTo>
                    <a:pt x="31" y="0"/>
                    <a:pt x="53" y="0"/>
                    <a:pt x="75" y="0"/>
                  </a:cubicBezTo>
                  <a:cubicBezTo>
                    <a:pt x="80" y="0"/>
                    <a:pt x="84" y="1"/>
                    <a:pt x="84" y="6"/>
                  </a:cubicBezTo>
                  <a:cubicBezTo>
                    <a:pt x="84" y="13"/>
                    <a:pt x="80" y="14"/>
                    <a:pt x="75" y="14"/>
                  </a:cubicBezTo>
                  <a:cubicBezTo>
                    <a:pt x="64" y="14"/>
                    <a:pt x="54" y="14"/>
                    <a:pt x="44" y="14"/>
                  </a:cubicBezTo>
                  <a:close/>
                </a:path>
              </a:pathLst>
            </a:custGeom>
            <a:solidFill>
              <a:srgbClr val="EBB9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0" name="Freeform 276">
              <a:extLst>
                <a:ext uri="{FF2B5EF4-FFF2-40B4-BE49-F238E27FC236}">
                  <a16:creationId xmlns:a16="http://schemas.microsoft.com/office/drawing/2014/main" id="{3488CF92-29E6-44C1-919E-029255E7B824}"/>
                </a:ext>
              </a:extLst>
            </p:cNvPr>
            <p:cNvSpPr>
              <a:spLocks/>
            </p:cNvSpPr>
            <p:nvPr/>
          </p:nvSpPr>
          <p:spPr bwMode="auto">
            <a:xfrm>
              <a:off x="9461169" y="3073539"/>
              <a:ext cx="21426" cy="49617"/>
            </a:xfrm>
            <a:custGeom>
              <a:avLst/>
              <a:gdLst>
                <a:gd name="T0" fmla="*/ 6 w 9"/>
                <a:gd name="T1" fmla="*/ 22 h 22"/>
                <a:gd name="T2" fmla="*/ 3 w 9"/>
                <a:gd name="T3" fmla="*/ 0 h 22"/>
                <a:gd name="T4" fmla="*/ 6 w 9"/>
                <a:gd name="T5" fmla="*/ 22 h 22"/>
              </a:gdLst>
              <a:ahLst/>
              <a:cxnLst>
                <a:cxn ang="0">
                  <a:pos x="T0" y="T1"/>
                </a:cxn>
                <a:cxn ang="0">
                  <a:pos x="T2" y="T3"/>
                </a:cxn>
                <a:cxn ang="0">
                  <a:pos x="T4" y="T5"/>
                </a:cxn>
              </a:cxnLst>
              <a:rect l="0" t="0" r="r" b="b"/>
              <a:pathLst>
                <a:path w="9" h="22">
                  <a:moveTo>
                    <a:pt x="6" y="22"/>
                  </a:moveTo>
                  <a:cubicBezTo>
                    <a:pt x="0" y="16"/>
                    <a:pt x="4" y="8"/>
                    <a:pt x="3" y="0"/>
                  </a:cubicBezTo>
                  <a:cubicBezTo>
                    <a:pt x="9" y="7"/>
                    <a:pt x="5" y="15"/>
                    <a:pt x="6" y="22"/>
                  </a:cubicBezTo>
                  <a:close/>
                </a:path>
              </a:pathLst>
            </a:custGeom>
            <a:solidFill>
              <a:srgbClr val="FBDD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1" name="Freeform 277">
              <a:extLst>
                <a:ext uri="{FF2B5EF4-FFF2-40B4-BE49-F238E27FC236}">
                  <a16:creationId xmlns:a16="http://schemas.microsoft.com/office/drawing/2014/main" id="{6BEE0C36-5302-4CB4-913D-7DBC43BFA373}"/>
                </a:ext>
              </a:extLst>
            </p:cNvPr>
            <p:cNvSpPr>
              <a:spLocks/>
            </p:cNvSpPr>
            <p:nvPr/>
          </p:nvSpPr>
          <p:spPr bwMode="auto">
            <a:xfrm>
              <a:off x="9332614" y="3005879"/>
              <a:ext cx="92469" cy="25937"/>
            </a:xfrm>
            <a:custGeom>
              <a:avLst/>
              <a:gdLst>
                <a:gd name="T0" fmla="*/ 40 w 40"/>
                <a:gd name="T1" fmla="*/ 11 h 11"/>
                <a:gd name="T2" fmla="*/ 0 w 40"/>
                <a:gd name="T3" fmla="*/ 1 h 11"/>
                <a:gd name="T4" fmla="*/ 29 w 40"/>
                <a:gd name="T5" fmla="*/ 0 h 11"/>
                <a:gd name="T6" fmla="*/ 40 w 40"/>
                <a:gd name="T7" fmla="*/ 11 h 11"/>
              </a:gdLst>
              <a:ahLst/>
              <a:cxnLst>
                <a:cxn ang="0">
                  <a:pos x="T0" y="T1"/>
                </a:cxn>
                <a:cxn ang="0">
                  <a:pos x="T2" y="T3"/>
                </a:cxn>
                <a:cxn ang="0">
                  <a:pos x="T4" y="T5"/>
                </a:cxn>
                <a:cxn ang="0">
                  <a:pos x="T6" y="T7"/>
                </a:cxn>
              </a:cxnLst>
              <a:rect l="0" t="0" r="r" b="b"/>
              <a:pathLst>
                <a:path w="40" h="11">
                  <a:moveTo>
                    <a:pt x="40" y="11"/>
                  </a:moveTo>
                  <a:cubicBezTo>
                    <a:pt x="27" y="8"/>
                    <a:pt x="13" y="4"/>
                    <a:pt x="0" y="1"/>
                  </a:cubicBezTo>
                  <a:cubicBezTo>
                    <a:pt x="10" y="1"/>
                    <a:pt x="19" y="0"/>
                    <a:pt x="29" y="0"/>
                  </a:cubicBezTo>
                  <a:cubicBezTo>
                    <a:pt x="33" y="4"/>
                    <a:pt x="37" y="7"/>
                    <a:pt x="40" y="11"/>
                  </a:cubicBezTo>
                  <a:close/>
                </a:path>
              </a:pathLst>
            </a:custGeom>
            <a:solidFill>
              <a:srgbClr val="7D6A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2" name="Freeform 282">
              <a:extLst>
                <a:ext uri="{FF2B5EF4-FFF2-40B4-BE49-F238E27FC236}">
                  <a16:creationId xmlns:a16="http://schemas.microsoft.com/office/drawing/2014/main" id="{61D9F05D-81D1-4871-A6E4-61CA08230F0C}"/>
                </a:ext>
              </a:extLst>
            </p:cNvPr>
            <p:cNvSpPr>
              <a:spLocks/>
            </p:cNvSpPr>
            <p:nvPr/>
          </p:nvSpPr>
          <p:spPr bwMode="auto">
            <a:xfrm>
              <a:off x="9240145" y="3045348"/>
              <a:ext cx="122916" cy="57512"/>
            </a:xfrm>
            <a:custGeom>
              <a:avLst/>
              <a:gdLst>
                <a:gd name="T0" fmla="*/ 51 w 53"/>
                <a:gd name="T1" fmla="*/ 5 h 25"/>
                <a:gd name="T2" fmla="*/ 47 w 53"/>
                <a:gd name="T3" fmla="*/ 23 h 25"/>
                <a:gd name="T4" fmla="*/ 1 w 53"/>
                <a:gd name="T5" fmla="*/ 20 h 25"/>
                <a:gd name="T6" fmla="*/ 0 w 53"/>
                <a:gd name="T7" fmla="*/ 12 h 25"/>
                <a:gd name="T8" fmla="*/ 12 w 53"/>
                <a:gd name="T9" fmla="*/ 9 h 25"/>
                <a:gd name="T10" fmla="*/ 33 w 53"/>
                <a:gd name="T11" fmla="*/ 12 h 25"/>
                <a:gd name="T12" fmla="*/ 48 w 53"/>
                <a:gd name="T13" fmla="*/ 0 h 25"/>
                <a:gd name="T14" fmla="*/ 51 w 53"/>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5">
                  <a:moveTo>
                    <a:pt x="51" y="5"/>
                  </a:moveTo>
                  <a:cubicBezTo>
                    <a:pt x="50" y="11"/>
                    <a:pt x="53" y="18"/>
                    <a:pt x="47" y="23"/>
                  </a:cubicBezTo>
                  <a:cubicBezTo>
                    <a:pt x="31" y="25"/>
                    <a:pt x="16" y="22"/>
                    <a:pt x="1" y="20"/>
                  </a:cubicBezTo>
                  <a:cubicBezTo>
                    <a:pt x="0" y="17"/>
                    <a:pt x="0" y="15"/>
                    <a:pt x="0" y="12"/>
                  </a:cubicBezTo>
                  <a:cubicBezTo>
                    <a:pt x="4" y="9"/>
                    <a:pt x="8" y="8"/>
                    <a:pt x="12" y="9"/>
                  </a:cubicBezTo>
                  <a:cubicBezTo>
                    <a:pt x="19" y="12"/>
                    <a:pt x="25" y="16"/>
                    <a:pt x="33" y="12"/>
                  </a:cubicBezTo>
                  <a:cubicBezTo>
                    <a:pt x="39" y="9"/>
                    <a:pt x="42" y="3"/>
                    <a:pt x="48" y="0"/>
                  </a:cubicBezTo>
                  <a:cubicBezTo>
                    <a:pt x="51" y="1"/>
                    <a:pt x="52" y="2"/>
                    <a:pt x="51" y="5"/>
                  </a:cubicBezTo>
                  <a:close/>
                </a:path>
              </a:pathLst>
            </a:custGeom>
            <a:solidFill>
              <a:srgbClr val="7B5C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3" name="Freeform 283">
              <a:extLst>
                <a:ext uri="{FF2B5EF4-FFF2-40B4-BE49-F238E27FC236}">
                  <a16:creationId xmlns:a16="http://schemas.microsoft.com/office/drawing/2014/main" id="{773257DC-B463-480C-8FAF-0AFB06A1EAC0}"/>
                </a:ext>
              </a:extLst>
            </p:cNvPr>
            <p:cNvSpPr>
              <a:spLocks/>
            </p:cNvSpPr>
            <p:nvPr/>
          </p:nvSpPr>
          <p:spPr bwMode="auto">
            <a:xfrm>
              <a:off x="9237890" y="3034071"/>
              <a:ext cx="72171" cy="39469"/>
            </a:xfrm>
            <a:custGeom>
              <a:avLst/>
              <a:gdLst>
                <a:gd name="T0" fmla="*/ 15 w 31"/>
                <a:gd name="T1" fmla="*/ 17 h 17"/>
                <a:gd name="T2" fmla="*/ 1 w 31"/>
                <a:gd name="T3" fmla="*/ 17 h 17"/>
                <a:gd name="T4" fmla="*/ 0 w 31"/>
                <a:gd name="T5" fmla="*/ 11 h 17"/>
                <a:gd name="T6" fmla="*/ 1 w 31"/>
                <a:gd name="T7" fmla="*/ 7 h 17"/>
                <a:gd name="T8" fmla="*/ 20 w 31"/>
                <a:gd name="T9" fmla="*/ 0 h 17"/>
                <a:gd name="T10" fmla="*/ 31 w 31"/>
                <a:gd name="T11" fmla="*/ 7 h 17"/>
                <a:gd name="T12" fmla="*/ 15 w 3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31" h="17">
                  <a:moveTo>
                    <a:pt x="15" y="17"/>
                  </a:moveTo>
                  <a:cubicBezTo>
                    <a:pt x="11" y="17"/>
                    <a:pt x="6" y="17"/>
                    <a:pt x="1" y="17"/>
                  </a:cubicBezTo>
                  <a:cubicBezTo>
                    <a:pt x="1" y="15"/>
                    <a:pt x="1" y="13"/>
                    <a:pt x="0" y="11"/>
                  </a:cubicBezTo>
                  <a:cubicBezTo>
                    <a:pt x="1" y="10"/>
                    <a:pt x="1" y="8"/>
                    <a:pt x="1" y="7"/>
                  </a:cubicBezTo>
                  <a:cubicBezTo>
                    <a:pt x="9" y="8"/>
                    <a:pt x="13" y="2"/>
                    <a:pt x="20" y="0"/>
                  </a:cubicBezTo>
                  <a:cubicBezTo>
                    <a:pt x="22" y="3"/>
                    <a:pt x="29" y="2"/>
                    <a:pt x="31" y="7"/>
                  </a:cubicBezTo>
                  <a:cubicBezTo>
                    <a:pt x="29" y="15"/>
                    <a:pt x="22" y="15"/>
                    <a:pt x="15" y="17"/>
                  </a:cubicBezTo>
                  <a:close/>
                </a:path>
              </a:pathLst>
            </a:custGeom>
            <a:solidFill>
              <a:srgbClr val="4F3D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4" name="Freeform 284">
              <a:extLst>
                <a:ext uri="{FF2B5EF4-FFF2-40B4-BE49-F238E27FC236}">
                  <a16:creationId xmlns:a16="http://schemas.microsoft.com/office/drawing/2014/main" id="{15A288C8-6197-4040-A9D0-87869E970812}"/>
                </a:ext>
              </a:extLst>
            </p:cNvPr>
            <p:cNvSpPr>
              <a:spLocks/>
            </p:cNvSpPr>
            <p:nvPr/>
          </p:nvSpPr>
          <p:spPr bwMode="auto">
            <a:xfrm>
              <a:off x="8874780" y="3052114"/>
              <a:ext cx="48490" cy="39469"/>
            </a:xfrm>
            <a:custGeom>
              <a:avLst/>
              <a:gdLst>
                <a:gd name="T0" fmla="*/ 19 w 21"/>
                <a:gd name="T1" fmla="*/ 17 h 17"/>
                <a:gd name="T2" fmla="*/ 1 w 21"/>
                <a:gd name="T3" fmla="*/ 17 h 17"/>
                <a:gd name="T4" fmla="*/ 5 w 21"/>
                <a:gd name="T5" fmla="*/ 10 h 17"/>
                <a:gd name="T6" fmla="*/ 21 w 21"/>
                <a:gd name="T7" fmla="*/ 3 h 17"/>
                <a:gd name="T8" fmla="*/ 19 w 21"/>
                <a:gd name="T9" fmla="*/ 17 h 17"/>
              </a:gdLst>
              <a:ahLst/>
              <a:cxnLst>
                <a:cxn ang="0">
                  <a:pos x="T0" y="T1"/>
                </a:cxn>
                <a:cxn ang="0">
                  <a:pos x="T2" y="T3"/>
                </a:cxn>
                <a:cxn ang="0">
                  <a:pos x="T4" y="T5"/>
                </a:cxn>
                <a:cxn ang="0">
                  <a:pos x="T6" y="T7"/>
                </a:cxn>
                <a:cxn ang="0">
                  <a:pos x="T8" y="T9"/>
                </a:cxn>
              </a:cxnLst>
              <a:rect l="0" t="0" r="r" b="b"/>
              <a:pathLst>
                <a:path w="21" h="17">
                  <a:moveTo>
                    <a:pt x="19" y="17"/>
                  </a:moveTo>
                  <a:cubicBezTo>
                    <a:pt x="13" y="17"/>
                    <a:pt x="7" y="17"/>
                    <a:pt x="1" y="17"/>
                  </a:cubicBezTo>
                  <a:cubicBezTo>
                    <a:pt x="0" y="13"/>
                    <a:pt x="2" y="11"/>
                    <a:pt x="5" y="10"/>
                  </a:cubicBezTo>
                  <a:cubicBezTo>
                    <a:pt x="9" y="5"/>
                    <a:pt x="13" y="0"/>
                    <a:pt x="21" y="3"/>
                  </a:cubicBezTo>
                  <a:cubicBezTo>
                    <a:pt x="20" y="8"/>
                    <a:pt x="19" y="12"/>
                    <a:pt x="19" y="17"/>
                  </a:cubicBezTo>
                  <a:close/>
                </a:path>
              </a:pathLst>
            </a:custGeom>
            <a:solidFill>
              <a:srgbClr val="735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5" name="Freeform 285">
              <a:extLst>
                <a:ext uri="{FF2B5EF4-FFF2-40B4-BE49-F238E27FC236}">
                  <a16:creationId xmlns:a16="http://schemas.microsoft.com/office/drawing/2014/main" id="{B32762F8-A50D-492A-9415-2E1837A2241D}"/>
                </a:ext>
              </a:extLst>
            </p:cNvPr>
            <p:cNvSpPr>
              <a:spLocks/>
            </p:cNvSpPr>
            <p:nvPr/>
          </p:nvSpPr>
          <p:spPr bwMode="auto">
            <a:xfrm>
              <a:off x="8835312" y="3047603"/>
              <a:ext cx="50745" cy="43979"/>
            </a:xfrm>
            <a:custGeom>
              <a:avLst/>
              <a:gdLst>
                <a:gd name="T0" fmla="*/ 22 w 22"/>
                <a:gd name="T1" fmla="*/ 12 h 19"/>
                <a:gd name="T2" fmla="*/ 18 w 22"/>
                <a:gd name="T3" fmla="*/ 19 h 19"/>
                <a:gd name="T4" fmla="*/ 8 w 22"/>
                <a:gd name="T5" fmla="*/ 18 h 19"/>
                <a:gd name="T6" fmla="*/ 1 w 22"/>
                <a:gd name="T7" fmla="*/ 8 h 19"/>
                <a:gd name="T8" fmla="*/ 16 w 22"/>
                <a:gd name="T9" fmla="*/ 0 h 19"/>
                <a:gd name="T10" fmla="*/ 18 w 22"/>
                <a:gd name="T11" fmla="*/ 0 h 19"/>
                <a:gd name="T12" fmla="*/ 22 w 22"/>
                <a:gd name="T13" fmla="*/ 12 h 19"/>
              </a:gdLst>
              <a:ahLst/>
              <a:cxnLst>
                <a:cxn ang="0">
                  <a:pos x="T0" y="T1"/>
                </a:cxn>
                <a:cxn ang="0">
                  <a:pos x="T2" y="T3"/>
                </a:cxn>
                <a:cxn ang="0">
                  <a:pos x="T4" y="T5"/>
                </a:cxn>
                <a:cxn ang="0">
                  <a:pos x="T6" y="T7"/>
                </a:cxn>
                <a:cxn ang="0">
                  <a:pos x="T8" y="T9"/>
                </a:cxn>
                <a:cxn ang="0">
                  <a:pos x="T10" y="T11"/>
                </a:cxn>
                <a:cxn ang="0">
                  <a:pos x="T12" y="T13"/>
                </a:cxn>
              </a:cxnLst>
              <a:rect l="0" t="0" r="r" b="b"/>
              <a:pathLst>
                <a:path w="22" h="19">
                  <a:moveTo>
                    <a:pt x="22" y="12"/>
                  </a:moveTo>
                  <a:cubicBezTo>
                    <a:pt x="21" y="14"/>
                    <a:pt x="20" y="16"/>
                    <a:pt x="18" y="19"/>
                  </a:cubicBezTo>
                  <a:cubicBezTo>
                    <a:pt x="15" y="19"/>
                    <a:pt x="11" y="19"/>
                    <a:pt x="8" y="18"/>
                  </a:cubicBezTo>
                  <a:cubicBezTo>
                    <a:pt x="3" y="16"/>
                    <a:pt x="0" y="14"/>
                    <a:pt x="1" y="8"/>
                  </a:cubicBezTo>
                  <a:cubicBezTo>
                    <a:pt x="3" y="1"/>
                    <a:pt x="9" y="0"/>
                    <a:pt x="16" y="0"/>
                  </a:cubicBezTo>
                  <a:cubicBezTo>
                    <a:pt x="16" y="0"/>
                    <a:pt x="17" y="0"/>
                    <a:pt x="18" y="0"/>
                  </a:cubicBezTo>
                  <a:cubicBezTo>
                    <a:pt x="22" y="3"/>
                    <a:pt x="22" y="8"/>
                    <a:pt x="22" y="12"/>
                  </a:cubicBezTo>
                  <a:close/>
                </a:path>
              </a:pathLst>
            </a:custGeom>
            <a:solidFill>
              <a:srgbClr val="0504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6" name="Freeform 286">
              <a:extLst>
                <a:ext uri="{FF2B5EF4-FFF2-40B4-BE49-F238E27FC236}">
                  <a16:creationId xmlns:a16="http://schemas.microsoft.com/office/drawing/2014/main" id="{69F76E0B-3A04-4E54-A2A7-7BFECC0009E2}"/>
                </a:ext>
              </a:extLst>
            </p:cNvPr>
            <p:cNvSpPr>
              <a:spLocks/>
            </p:cNvSpPr>
            <p:nvPr/>
          </p:nvSpPr>
          <p:spPr bwMode="auto">
            <a:xfrm>
              <a:off x="8846589" y="3029560"/>
              <a:ext cx="32703" cy="31575"/>
            </a:xfrm>
            <a:custGeom>
              <a:avLst/>
              <a:gdLst>
                <a:gd name="T0" fmla="*/ 3 w 14"/>
                <a:gd name="T1" fmla="*/ 1 h 14"/>
                <a:gd name="T2" fmla="*/ 14 w 14"/>
                <a:gd name="T3" fmla="*/ 5 h 14"/>
                <a:gd name="T4" fmla="*/ 13 w 14"/>
                <a:gd name="T5" fmla="*/ 8 h 14"/>
                <a:gd name="T6" fmla="*/ 13 w 14"/>
                <a:gd name="T7" fmla="*/ 8 h 14"/>
                <a:gd name="T8" fmla="*/ 3 w 14"/>
                <a:gd name="T9" fmla="*/ 1 h 14"/>
              </a:gdLst>
              <a:ahLst/>
              <a:cxnLst>
                <a:cxn ang="0">
                  <a:pos x="T0" y="T1"/>
                </a:cxn>
                <a:cxn ang="0">
                  <a:pos x="T2" y="T3"/>
                </a:cxn>
                <a:cxn ang="0">
                  <a:pos x="T4" y="T5"/>
                </a:cxn>
                <a:cxn ang="0">
                  <a:pos x="T6" y="T7"/>
                </a:cxn>
                <a:cxn ang="0">
                  <a:pos x="T8" y="T9"/>
                </a:cxn>
              </a:cxnLst>
              <a:rect l="0" t="0" r="r" b="b"/>
              <a:pathLst>
                <a:path w="14" h="14">
                  <a:moveTo>
                    <a:pt x="3" y="1"/>
                  </a:moveTo>
                  <a:cubicBezTo>
                    <a:pt x="7" y="1"/>
                    <a:pt x="11" y="0"/>
                    <a:pt x="14" y="5"/>
                  </a:cubicBezTo>
                  <a:cubicBezTo>
                    <a:pt x="14" y="6"/>
                    <a:pt x="13" y="7"/>
                    <a:pt x="13" y="8"/>
                  </a:cubicBezTo>
                  <a:cubicBezTo>
                    <a:pt x="13" y="8"/>
                    <a:pt x="13" y="8"/>
                    <a:pt x="13" y="8"/>
                  </a:cubicBezTo>
                  <a:cubicBezTo>
                    <a:pt x="7" y="10"/>
                    <a:pt x="0" y="14"/>
                    <a:pt x="3" y="1"/>
                  </a:cubicBezTo>
                  <a:close/>
                </a:path>
              </a:pathLst>
            </a:custGeom>
            <a:solidFill>
              <a:srgbClr val="D6D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7" name="Freeform 287">
              <a:extLst>
                <a:ext uri="{FF2B5EF4-FFF2-40B4-BE49-F238E27FC236}">
                  <a16:creationId xmlns:a16="http://schemas.microsoft.com/office/drawing/2014/main" id="{273C6916-3104-426C-964A-222543847846}"/>
                </a:ext>
              </a:extLst>
            </p:cNvPr>
            <p:cNvSpPr>
              <a:spLocks/>
            </p:cNvSpPr>
            <p:nvPr/>
          </p:nvSpPr>
          <p:spPr bwMode="auto">
            <a:xfrm>
              <a:off x="9065357" y="3821184"/>
              <a:ext cx="23681" cy="65405"/>
            </a:xfrm>
            <a:custGeom>
              <a:avLst/>
              <a:gdLst>
                <a:gd name="T0" fmla="*/ 0 w 10"/>
                <a:gd name="T1" fmla="*/ 11 h 28"/>
                <a:gd name="T2" fmla="*/ 10 w 10"/>
                <a:gd name="T3" fmla="*/ 7 h 28"/>
                <a:gd name="T4" fmla="*/ 5 w 10"/>
                <a:gd name="T5" fmla="*/ 28 h 28"/>
                <a:gd name="T6" fmla="*/ 0 w 10"/>
                <a:gd name="T7" fmla="*/ 11 h 28"/>
              </a:gdLst>
              <a:ahLst/>
              <a:cxnLst>
                <a:cxn ang="0">
                  <a:pos x="T0" y="T1"/>
                </a:cxn>
                <a:cxn ang="0">
                  <a:pos x="T2" y="T3"/>
                </a:cxn>
                <a:cxn ang="0">
                  <a:pos x="T4" y="T5"/>
                </a:cxn>
                <a:cxn ang="0">
                  <a:pos x="T6" y="T7"/>
                </a:cxn>
              </a:cxnLst>
              <a:rect l="0" t="0" r="r" b="b"/>
              <a:pathLst>
                <a:path w="10" h="28">
                  <a:moveTo>
                    <a:pt x="0" y="11"/>
                  </a:moveTo>
                  <a:cubicBezTo>
                    <a:pt x="2" y="7"/>
                    <a:pt x="3" y="0"/>
                    <a:pt x="10" y="7"/>
                  </a:cubicBezTo>
                  <a:cubicBezTo>
                    <a:pt x="9" y="13"/>
                    <a:pt x="7" y="19"/>
                    <a:pt x="5" y="28"/>
                  </a:cubicBezTo>
                  <a:cubicBezTo>
                    <a:pt x="3" y="21"/>
                    <a:pt x="1" y="16"/>
                    <a:pt x="0" y="11"/>
                  </a:cubicBezTo>
                  <a:close/>
                </a:path>
              </a:pathLst>
            </a:custGeom>
            <a:solidFill>
              <a:srgbClr val="00808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8" name="Freeform 288">
              <a:extLst>
                <a:ext uri="{FF2B5EF4-FFF2-40B4-BE49-F238E27FC236}">
                  <a16:creationId xmlns:a16="http://schemas.microsoft.com/office/drawing/2014/main" id="{89FD2105-4EF4-49F1-A1DC-831677DE015A}"/>
                </a:ext>
              </a:extLst>
            </p:cNvPr>
            <p:cNvSpPr>
              <a:spLocks/>
            </p:cNvSpPr>
            <p:nvPr/>
          </p:nvSpPr>
          <p:spPr bwMode="auto">
            <a:xfrm>
              <a:off x="8660523" y="3191945"/>
              <a:ext cx="31575" cy="32703"/>
            </a:xfrm>
            <a:custGeom>
              <a:avLst/>
              <a:gdLst>
                <a:gd name="T0" fmla="*/ 11 w 14"/>
                <a:gd name="T1" fmla="*/ 0 h 14"/>
                <a:gd name="T2" fmla="*/ 14 w 14"/>
                <a:gd name="T3" fmla="*/ 14 h 14"/>
                <a:gd name="T4" fmla="*/ 3 w 14"/>
                <a:gd name="T5" fmla="*/ 14 h 14"/>
                <a:gd name="T6" fmla="*/ 11 w 14"/>
                <a:gd name="T7" fmla="*/ 0 h 14"/>
              </a:gdLst>
              <a:ahLst/>
              <a:cxnLst>
                <a:cxn ang="0">
                  <a:pos x="T0" y="T1"/>
                </a:cxn>
                <a:cxn ang="0">
                  <a:pos x="T2" y="T3"/>
                </a:cxn>
                <a:cxn ang="0">
                  <a:pos x="T4" y="T5"/>
                </a:cxn>
                <a:cxn ang="0">
                  <a:pos x="T6" y="T7"/>
                </a:cxn>
              </a:cxnLst>
              <a:rect l="0" t="0" r="r" b="b"/>
              <a:pathLst>
                <a:path w="14" h="14">
                  <a:moveTo>
                    <a:pt x="11" y="0"/>
                  </a:moveTo>
                  <a:cubicBezTo>
                    <a:pt x="12" y="5"/>
                    <a:pt x="13" y="10"/>
                    <a:pt x="14" y="14"/>
                  </a:cubicBezTo>
                  <a:cubicBezTo>
                    <a:pt x="10" y="12"/>
                    <a:pt x="6" y="12"/>
                    <a:pt x="3" y="14"/>
                  </a:cubicBezTo>
                  <a:cubicBezTo>
                    <a:pt x="4" y="9"/>
                    <a:pt x="0" y="1"/>
                    <a:pt x="11" y="0"/>
                  </a:cubicBezTo>
                  <a:close/>
                </a:path>
              </a:pathLst>
            </a:custGeom>
            <a:solidFill>
              <a:srgbClr val="F9B4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9" name="Freeform 289">
              <a:extLst>
                <a:ext uri="{FF2B5EF4-FFF2-40B4-BE49-F238E27FC236}">
                  <a16:creationId xmlns:a16="http://schemas.microsoft.com/office/drawing/2014/main" id="{ACC2C039-ECCD-4DC2-88F0-867A6E8EF4FD}"/>
                </a:ext>
              </a:extLst>
            </p:cNvPr>
            <p:cNvSpPr>
              <a:spLocks/>
            </p:cNvSpPr>
            <p:nvPr/>
          </p:nvSpPr>
          <p:spPr bwMode="auto">
            <a:xfrm>
              <a:off x="9314572" y="3173902"/>
              <a:ext cx="119533" cy="119533"/>
            </a:xfrm>
            <a:custGeom>
              <a:avLst/>
              <a:gdLst>
                <a:gd name="T0" fmla="*/ 52 w 52"/>
                <a:gd name="T1" fmla="*/ 16 h 52"/>
                <a:gd name="T2" fmla="*/ 25 w 52"/>
                <a:gd name="T3" fmla="*/ 52 h 52"/>
                <a:gd name="T4" fmla="*/ 1 w 52"/>
                <a:gd name="T5" fmla="*/ 29 h 52"/>
                <a:gd name="T6" fmla="*/ 30 w 52"/>
                <a:gd name="T7" fmla="*/ 0 h 52"/>
                <a:gd name="T8" fmla="*/ 52 w 52"/>
                <a:gd name="T9" fmla="*/ 16 h 52"/>
              </a:gdLst>
              <a:ahLst/>
              <a:cxnLst>
                <a:cxn ang="0">
                  <a:pos x="T0" y="T1"/>
                </a:cxn>
                <a:cxn ang="0">
                  <a:pos x="T2" y="T3"/>
                </a:cxn>
                <a:cxn ang="0">
                  <a:pos x="T4" y="T5"/>
                </a:cxn>
                <a:cxn ang="0">
                  <a:pos x="T6" y="T7"/>
                </a:cxn>
                <a:cxn ang="0">
                  <a:pos x="T8" y="T9"/>
                </a:cxn>
              </a:cxnLst>
              <a:rect l="0" t="0" r="r" b="b"/>
              <a:pathLst>
                <a:path w="52" h="52">
                  <a:moveTo>
                    <a:pt x="52" y="16"/>
                  </a:moveTo>
                  <a:cubicBezTo>
                    <a:pt x="52" y="39"/>
                    <a:pt x="41" y="51"/>
                    <a:pt x="25" y="52"/>
                  </a:cubicBezTo>
                  <a:cubicBezTo>
                    <a:pt x="10" y="52"/>
                    <a:pt x="1" y="44"/>
                    <a:pt x="1" y="29"/>
                  </a:cubicBezTo>
                  <a:cubicBezTo>
                    <a:pt x="0" y="13"/>
                    <a:pt x="13" y="0"/>
                    <a:pt x="30" y="0"/>
                  </a:cubicBezTo>
                  <a:cubicBezTo>
                    <a:pt x="45" y="1"/>
                    <a:pt x="51" y="9"/>
                    <a:pt x="52" y="16"/>
                  </a:cubicBezTo>
                  <a:close/>
                </a:path>
              </a:pathLst>
            </a:custGeom>
            <a:solidFill>
              <a:srgbClr val="FBD7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0" name="Freeform 290">
              <a:extLst>
                <a:ext uri="{FF2B5EF4-FFF2-40B4-BE49-F238E27FC236}">
                  <a16:creationId xmlns:a16="http://schemas.microsoft.com/office/drawing/2014/main" id="{46D4ADCD-57F7-45E8-8A3E-4995B6AFD9FA}"/>
                </a:ext>
              </a:extLst>
            </p:cNvPr>
            <p:cNvSpPr>
              <a:spLocks/>
            </p:cNvSpPr>
            <p:nvPr/>
          </p:nvSpPr>
          <p:spPr bwMode="auto">
            <a:xfrm>
              <a:off x="9310061" y="3034071"/>
              <a:ext cx="45107" cy="48490"/>
            </a:xfrm>
            <a:custGeom>
              <a:avLst/>
              <a:gdLst>
                <a:gd name="T0" fmla="*/ 17 w 20"/>
                <a:gd name="T1" fmla="*/ 7 h 21"/>
                <a:gd name="T2" fmla="*/ 6 w 20"/>
                <a:gd name="T3" fmla="*/ 21 h 21"/>
                <a:gd name="T4" fmla="*/ 1 w 20"/>
                <a:gd name="T5" fmla="*/ 7 h 21"/>
                <a:gd name="T6" fmla="*/ 2 w 20"/>
                <a:gd name="T7" fmla="*/ 0 h 21"/>
                <a:gd name="T8" fmla="*/ 14 w 20"/>
                <a:gd name="T9" fmla="*/ 0 h 21"/>
                <a:gd name="T10" fmla="*/ 17 w 20"/>
                <a:gd name="T11" fmla="*/ 7 h 21"/>
              </a:gdLst>
              <a:ahLst/>
              <a:cxnLst>
                <a:cxn ang="0">
                  <a:pos x="T0" y="T1"/>
                </a:cxn>
                <a:cxn ang="0">
                  <a:pos x="T2" y="T3"/>
                </a:cxn>
                <a:cxn ang="0">
                  <a:pos x="T4" y="T5"/>
                </a:cxn>
                <a:cxn ang="0">
                  <a:pos x="T6" y="T7"/>
                </a:cxn>
                <a:cxn ang="0">
                  <a:pos x="T8" y="T9"/>
                </a:cxn>
                <a:cxn ang="0">
                  <a:pos x="T10" y="T11"/>
                </a:cxn>
              </a:cxnLst>
              <a:rect l="0" t="0" r="r" b="b"/>
              <a:pathLst>
                <a:path w="20" h="21">
                  <a:moveTo>
                    <a:pt x="17" y="7"/>
                  </a:moveTo>
                  <a:cubicBezTo>
                    <a:pt x="16" y="13"/>
                    <a:pt x="11" y="17"/>
                    <a:pt x="6" y="21"/>
                  </a:cubicBezTo>
                  <a:cubicBezTo>
                    <a:pt x="2" y="17"/>
                    <a:pt x="2" y="12"/>
                    <a:pt x="1" y="7"/>
                  </a:cubicBezTo>
                  <a:cubicBezTo>
                    <a:pt x="0" y="4"/>
                    <a:pt x="0" y="2"/>
                    <a:pt x="2" y="0"/>
                  </a:cubicBezTo>
                  <a:cubicBezTo>
                    <a:pt x="6" y="0"/>
                    <a:pt x="10" y="0"/>
                    <a:pt x="14" y="0"/>
                  </a:cubicBezTo>
                  <a:cubicBezTo>
                    <a:pt x="17" y="1"/>
                    <a:pt x="20" y="3"/>
                    <a:pt x="17" y="7"/>
                  </a:cubicBezTo>
                  <a:close/>
                </a:path>
              </a:pathLst>
            </a:custGeom>
            <a:solidFill>
              <a:srgbClr val="453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1" name="Freeform 291">
              <a:extLst>
                <a:ext uri="{FF2B5EF4-FFF2-40B4-BE49-F238E27FC236}">
                  <a16:creationId xmlns:a16="http://schemas.microsoft.com/office/drawing/2014/main" id="{486D599A-A9B5-4D45-9F79-F2F11FA81AEA}"/>
                </a:ext>
              </a:extLst>
            </p:cNvPr>
            <p:cNvSpPr>
              <a:spLocks/>
            </p:cNvSpPr>
            <p:nvPr/>
          </p:nvSpPr>
          <p:spPr bwMode="auto">
            <a:xfrm>
              <a:off x="9341636" y="3034071"/>
              <a:ext cx="57512" cy="31575"/>
            </a:xfrm>
            <a:custGeom>
              <a:avLst/>
              <a:gdLst>
                <a:gd name="T0" fmla="*/ 3 w 25"/>
                <a:gd name="T1" fmla="*/ 7 h 14"/>
                <a:gd name="T2" fmla="*/ 0 w 25"/>
                <a:gd name="T3" fmla="*/ 0 h 14"/>
                <a:gd name="T4" fmla="*/ 25 w 25"/>
                <a:gd name="T5" fmla="*/ 14 h 14"/>
                <a:gd name="T6" fmla="*/ 7 w 25"/>
                <a:gd name="T7" fmla="*/ 10 h 14"/>
                <a:gd name="T8" fmla="*/ 3 w 25"/>
                <a:gd name="T9" fmla="*/ 7 h 14"/>
              </a:gdLst>
              <a:ahLst/>
              <a:cxnLst>
                <a:cxn ang="0">
                  <a:pos x="T0" y="T1"/>
                </a:cxn>
                <a:cxn ang="0">
                  <a:pos x="T2" y="T3"/>
                </a:cxn>
                <a:cxn ang="0">
                  <a:pos x="T4" y="T5"/>
                </a:cxn>
                <a:cxn ang="0">
                  <a:pos x="T6" y="T7"/>
                </a:cxn>
                <a:cxn ang="0">
                  <a:pos x="T8" y="T9"/>
                </a:cxn>
              </a:cxnLst>
              <a:rect l="0" t="0" r="r" b="b"/>
              <a:pathLst>
                <a:path w="25" h="14">
                  <a:moveTo>
                    <a:pt x="3" y="7"/>
                  </a:moveTo>
                  <a:cubicBezTo>
                    <a:pt x="2" y="4"/>
                    <a:pt x="1" y="2"/>
                    <a:pt x="0" y="0"/>
                  </a:cubicBezTo>
                  <a:cubicBezTo>
                    <a:pt x="11" y="1"/>
                    <a:pt x="21" y="2"/>
                    <a:pt x="25" y="14"/>
                  </a:cubicBezTo>
                  <a:cubicBezTo>
                    <a:pt x="19" y="13"/>
                    <a:pt x="14" y="8"/>
                    <a:pt x="7" y="10"/>
                  </a:cubicBezTo>
                  <a:cubicBezTo>
                    <a:pt x="6" y="9"/>
                    <a:pt x="5" y="8"/>
                    <a:pt x="3" y="7"/>
                  </a:cubicBezTo>
                  <a:close/>
                </a:path>
              </a:pathLst>
            </a:custGeom>
            <a:solidFill>
              <a:srgbClr val="BCBB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2" name="Freeform 292">
              <a:extLst>
                <a:ext uri="{FF2B5EF4-FFF2-40B4-BE49-F238E27FC236}">
                  <a16:creationId xmlns:a16="http://schemas.microsoft.com/office/drawing/2014/main" id="{C95720BD-B0CA-4B65-A335-88DC469E9D06}"/>
                </a:ext>
              </a:extLst>
            </p:cNvPr>
            <p:cNvSpPr>
              <a:spLocks/>
            </p:cNvSpPr>
            <p:nvPr/>
          </p:nvSpPr>
          <p:spPr bwMode="auto">
            <a:xfrm>
              <a:off x="9277359" y="3034071"/>
              <a:ext cx="37213" cy="20298"/>
            </a:xfrm>
            <a:custGeom>
              <a:avLst/>
              <a:gdLst>
                <a:gd name="T0" fmla="*/ 16 w 16"/>
                <a:gd name="T1" fmla="*/ 0 h 9"/>
                <a:gd name="T2" fmla="*/ 16 w 16"/>
                <a:gd name="T3" fmla="*/ 6 h 9"/>
                <a:gd name="T4" fmla="*/ 13 w 16"/>
                <a:gd name="T5" fmla="*/ 8 h 9"/>
                <a:gd name="T6" fmla="*/ 3 w 16"/>
                <a:gd name="T7" fmla="*/ 0 h 9"/>
                <a:gd name="T8" fmla="*/ 16 w 16"/>
                <a:gd name="T9" fmla="*/ 0 h 9"/>
              </a:gdLst>
              <a:ahLst/>
              <a:cxnLst>
                <a:cxn ang="0">
                  <a:pos x="T0" y="T1"/>
                </a:cxn>
                <a:cxn ang="0">
                  <a:pos x="T2" y="T3"/>
                </a:cxn>
                <a:cxn ang="0">
                  <a:pos x="T4" y="T5"/>
                </a:cxn>
                <a:cxn ang="0">
                  <a:pos x="T6" y="T7"/>
                </a:cxn>
                <a:cxn ang="0">
                  <a:pos x="T8" y="T9"/>
                </a:cxn>
              </a:cxnLst>
              <a:rect l="0" t="0" r="r" b="b"/>
              <a:pathLst>
                <a:path w="16" h="9">
                  <a:moveTo>
                    <a:pt x="16" y="0"/>
                  </a:moveTo>
                  <a:cubicBezTo>
                    <a:pt x="16" y="2"/>
                    <a:pt x="16" y="4"/>
                    <a:pt x="16" y="6"/>
                  </a:cubicBezTo>
                  <a:cubicBezTo>
                    <a:pt x="16" y="7"/>
                    <a:pt x="14" y="8"/>
                    <a:pt x="13" y="8"/>
                  </a:cubicBezTo>
                  <a:cubicBezTo>
                    <a:pt x="8" y="8"/>
                    <a:pt x="0" y="9"/>
                    <a:pt x="3" y="0"/>
                  </a:cubicBezTo>
                  <a:cubicBezTo>
                    <a:pt x="7" y="0"/>
                    <a:pt x="11" y="0"/>
                    <a:pt x="16" y="0"/>
                  </a:cubicBezTo>
                  <a:close/>
                </a:path>
              </a:pathLst>
            </a:custGeom>
            <a:solidFill>
              <a:srgbClr val="D2D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3" name="Freeform 293">
              <a:extLst>
                <a:ext uri="{FF2B5EF4-FFF2-40B4-BE49-F238E27FC236}">
                  <a16:creationId xmlns:a16="http://schemas.microsoft.com/office/drawing/2014/main" id="{54BE4848-8B79-4ECE-B2A2-583A4323FA26}"/>
                </a:ext>
              </a:extLst>
            </p:cNvPr>
            <p:cNvSpPr>
              <a:spLocks/>
            </p:cNvSpPr>
            <p:nvPr/>
          </p:nvSpPr>
          <p:spPr bwMode="auto">
            <a:xfrm>
              <a:off x="8731567" y="3162625"/>
              <a:ext cx="140959" cy="135320"/>
            </a:xfrm>
            <a:custGeom>
              <a:avLst/>
              <a:gdLst>
                <a:gd name="T0" fmla="*/ 8 w 61"/>
                <a:gd name="T1" fmla="*/ 9 h 59"/>
                <a:gd name="T2" fmla="*/ 46 w 61"/>
                <a:gd name="T3" fmla="*/ 15 h 59"/>
                <a:gd name="T4" fmla="*/ 52 w 61"/>
                <a:gd name="T5" fmla="*/ 46 h 59"/>
                <a:gd name="T6" fmla="*/ 16 w 61"/>
                <a:gd name="T7" fmla="*/ 52 h 59"/>
                <a:gd name="T8" fmla="*/ 2 w 61"/>
                <a:gd name="T9" fmla="*/ 24 h 59"/>
                <a:gd name="T10" fmla="*/ 8 w 61"/>
                <a:gd name="T11" fmla="*/ 9 h 59"/>
              </a:gdLst>
              <a:ahLst/>
              <a:cxnLst>
                <a:cxn ang="0">
                  <a:pos x="T0" y="T1"/>
                </a:cxn>
                <a:cxn ang="0">
                  <a:pos x="T2" y="T3"/>
                </a:cxn>
                <a:cxn ang="0">
                  <a:pos x="T4" y="T5"/>
                </a:cxn>
                <a:cxn ang="0">
                  <a:pos x="T6" y="T7"/>
                </a:cxn>
                <a:cxn ang="0">
                  <a:pos x="T8" y="T9"/>
                </a:cxn>
                <a:cxn ang="0">
                  <a:pos x="T10" y="T11"/>
                </a:cxn>
              </a:cxnLst>
              <a:rect l="0" t="0" r="r" b="b"/>
              <a:pathLst>
                <a:path w="61" h="59">
                  <a:moveTo>
                    <a:pt x="8" y="9"/>
                  </a:moveTo>
                  <a:cubicBezTo>
                    <a:pt x="22" y="8"/>
                    <a:pt x="35" y="0"/>
                    <a:pt x="46" y="15"/>
                  </a:cubicBezTo>
                  <a:cubicBezTo>
                    <a:pt x="53" y="25"/>
                    <a:pt x="61" y="34"/>
                    <a:pt x="52" y="46"/>
                  </a:cubicBezTo>
                  <a:cubicBezTo>
                    <a:pt x="42" y="58"/>
                    <a:pt x="29" y="59"/>
                    <a:pt x="16" y="52"/>
                  </a:cubicBezTo>
                  <a:cubicBezTo>
                    <a:pt x="4" y="47"/>
                    <a:pt x="0" y="36"/>
                    <a:pt x="2" y="24"/>
                  </a:cubicBezTo>
                  <a:cubicBezTo>
                    <a:pt x="3" y="19"/>
                    <a:pt x="6" y="14"/>
                    <a:pt x="8" y="9"/>
                  </a:cubicBezTo>
                  <a:close/>
                </a:path>
              </a:pathLst>
            </a:custGeom>
            <a:solidFill>
              <a:srgbClr val="FBD7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4" name="Freeform 294">
              <a:extLst>
                <a:ext uri="{FF2B5EF4-FFF2-40B4-BE49-F238E27FC236}">
                  <a16:creationId xmlns:a16="http://schemas.microsoft.com/office/drawing/2014/main" id="{866345AF-C0CE-465D-A2F4-35DF009A0039}"/>
                </a:ext>
              </a:extLst>
            </p:cNvPr>
            <p:cNvSpPr>
              <a:spLocks/>
            </p:cNvSpPr>
            <p:nvPr/>
          </p:nvSpPr>
          <p:spPr bwMode="auto">
            <a:xfrm>
              <a:off x="8812759" y="3031816"/>
              <a:ext cx="64278" cy="43979"/>
            </a:xfrm>
            <a:custGeom>
              <a:avLst/>
              <a:gdLst>
                <a:gd name="T0" fmla="*/ 18 w 28"/>
                <a:gd name="T1" fmla="*/ 0 h 19"/>
                <a:gd name="T2" fmla="*/ 28 w 28"/>
                <a:gd name="T3" fmla="*/ 7 h 19"/>
                <a:gd name="T4" fmla="*/ 13 w 28"/>
                <a:gd name="T5" fmla="*/ 15 h 19"/>
                <a:gd name="T6" fmla="*/ 1 w 28"/>
                <a:gd name="T7" fmla="*/ 10 h 19"/>
                <a:gd name="T8" fmla="*/ 6 w 28"/>
                <a:gd name="T9" fmla="*/ 1 h 19"/>
                <a:gd name="T10" fmla="*/ 18 w 28"/>
                <a:gd name="T11" fmla="*/ 0 h 19"/>
              </a:gdLst>
              <a:ahLst/>
              <a:cxnLst>
                <a:cxn ang="0">
                  <a:pos x="T0" y="T1"/>
                </a:cxn>
                <a:cxn ang="0">
                  <a:pos x="T2" y="T3"/>
                </a:cxn>
                <a:cxn ang="0">
                  <a:pos x="T4" y="T5"/>
                </a:cxn>
                <a:cxn ang="0">
                  <a:pos x="T6" y="T7"/>
                </a:cxn>
                <a:cxn ang="0">
                  <a:pos x="T8" y="T9"/>
                </a:cxn>
                <a:cxn ang="0">
                  <a:pos x="T10" y="T11"/>
                </a:cxn>
              </a:cxnLst>
              <a:rect l="0" t="0" r="r" b="b"/>
              <a:pathLst>
                <a:path w="28" h="19">
                  <a:moveTo>
                    <a:pt x="18" y="0"/>
                  </a:moveTo>
                  <a:cubicBezTo>
                    <a:pt x="17" y="10"/>
                    <a:pt x="22" y="9"/>
                    <a:pt x="28" y="7"/>
                  </a:cubicBezTo>
                  <a:cubicBezTo>
                    <a:pt x="25" y="14"/>
                    <a:pt x="16" y="9"/>
                    <a:pt x="13" y="15"/>
                  </a:cubicBezTo>
                  <a:cubicBezTo>
                    <a:pt x="7" y="19"/>
                    <a:pt x="2" y="19"/>
                    <a:pt x="1" y="10"/>
                  </a:cubicBezTo>
                  <a:cubicBezTo>
                    <a:pt x="0" y="6"/>
                    <a:pt x="2" y="3"/>
                    <a:pt x="6" y="1"/>
                  </a:cubicBezTo>
                  <a:cubicBezTo>
                    <a:pt x="10" y="1"/>
                    <a:pt x="14" y="0"/>
                    <a:pt x="18" y="0"/>
                  </a:cubicBezTo>
                  <a:close/>
                </a:path>
              </a:pathLst>
            </a:custGeom>
            <a:solidFill>
              <a:srgbClr val="3C2D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5" name="Freeform 295">
              <a:extLst>
                <a:ext uri="{FF2B5EF4-FFF2-40B4-BE49-F238E27FC236}">
                  <a16:creationId xmlns:a16="http://schemas.microsoft.com/office/drawing/2014/main" id="{F34E6FA5-F099-4C65-849C-3A1E1E8D5856}"/>
                </a:ext>
              </a:extLst>
            </p:cNvPr>
            <p:cNvSpPr>
              <a:spLocks/>
            </p:cNvSpPr>
            <p:nvPr/>
          </p:nvSpPr>
          <p:spPr bwMode="auto">
            <a:xfrm>
              <a:off x="8768779" y="3034071"/>
              <a:ext cx="57512" cy="39469"/>
            </a:xfrm>
            <a:custGeom>
              <a:avLst/>
              <a:gdLst>
                <a:gd name="T0" fmla="*/ 25 w 25"/>
                <a:gd name="T1" fmla="*/ 0 h 17"/>
                <a:gd name="T2" fmla="*/ 22 w 25"/>
                <a:gd name="T3" fmla="*/ 7 h 17"/>
                <a:gd name="T4" fmla="*/ 19 w 25"/>
                <a:gd name="T5" fmla="*/ 7 h 17"/>
                <a:gd name="T6" fmla="*/ 0 w 25"/>
                <a:gd name="T7" fmla="*/ 17 h 17"/>
                <a:gd name="T8" fmla="*/ 25 w 25"/>
                <a:gd name="T9" fmla="*/ 0 h 17"/>
              </a:gdLst>
              <a:ahLst/>
              <a:cxnLst>
                <a:cxn ang="0">
                  <a:pos x="T0" y="T1"/>
                </a:cxn>
                <a:cxn ang="0">
                  <a:pos x="T2" y="T3"/>
                </a:cxn>
                <a:cxn ang="0">
                  <a:pos x="T4" y="T5"/>
                </a:cxn>
                <a:cxn ang="0">
                  <a:pos x="T6" y="T7"/>
                </a:cxn>
                <a:cxn ang="0">
                  <a:pos x="T8" y="T9"/>
                </a:cxn>
              </a:cxnLst>
              <a:rect l="0" t="0" r="r" b="b"/>
              <a:pathLst>
                <a:path w="25" h="17">
                  <a:moveTo>
                    <a:pt x="25" y="0"/>
                  </a:moveTo>
                  <a:cubicBezTo>
                    <a:pt x="24" y="2"/>
                    <a:pt x="23" y="4"/>
                    <a:pt x="22" y="7"/>
                  </a:cubicBezTo>
                  <a:cubicBezTo>
                    <a:pt x="21" y="8"/>
                    <a:pt x="20" y="8"/>
                    <a:pt x="19" y="7"/>
                  </a:cubicBezTo>
                  <a:cubicBezTo>
                    <a:pt x="12" y="10"/>
                    <a:pt x="4" y="9"/>
                    <a:pt x="0" y="17"/>
                  </a:cubicBezTo>
                  <a:cubicBezTo>
                    <a:pt x="0" y="6"/>
                    <a:pt x="5" y="3"/>
                    <a:pt x="25" y="0"/>
                  </a:cubicBezTo>
                  <a:close/>
                </a:path>
              </a:pathLst>
            </a:custGeom>
            <a:solidFill>
              <a:srgbClr val="B6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6" name="Freeform 296">
              <a:extLst>
                <a:ext uri="{FF2B5EF4-FFF2-40B4-BE49-F238E27FC236}">
                  <a16:creationId xmlns:a16="http://schemas.microsoft.com/office/drawing/2014/main" id="{0AB84B03-CE20-47CB-AC27-874587D1ECFB}"/>
                </a:ext>
              </a:extLst>
            </p:cNvPr>
            <p:cNvSpPr>
              <a:spLocks/>
            </p:cNvSpPr>
            <p:nvPr/>
          </p:nvSpPr>
          <p:spPr bwMode="auto">
            <a:xfrm>
              <a:off x="8812759" y="3049858"/>
              <a:ext cx="40596" cy="41724"/>
            </a:xfrm>
            <a:custGeom>
              <a:avLst/>
              <a:gdLst>
                <a:gd name="T0" fmla="*/ 0 w 18"/>
                <a:gd name="T1" fmla="*/ 0 h 18"/>
                <a:gd name="T2" fmla="*/ 3 w 18"/>
                <a:gd name="T3" fmla="*/ 0 h 18"/>
                <a:gd name="T4" fmla="*/ 13 w 18"/>
                <a:gd name="T5" fmla="*/ 7 h 18"/>
                <a:gd name="T6" fmla="*/ 18 w 18"/>
                <a:gd name="T7" fmla="*/ 17 h 18"/>
                <a:gd name="T8" fmla="*/ 0 w 18"/>
                <a:gd name="T9" fmla="*/ 14 h 18"/>
                <a:gd name="T10" fmla="*/ 0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0" y="0"/>
                  </a:moveTo>
                  <a:cubicBezTo>
                    <a:pt x="1" y="0"/>
                    <a:pt x="2" y="0"/>
                    <a:pt x="3" y="0"/>
                  </a:cubicBezTo>
                  <a:cubicBezTo>
                    <a:pt x="3" y="6"/>
                    <a:pt x="8" y="7"/>
                    <a:pt x="13" y="7"/>
                  </a:cubicBezTo>
                  <a:cubicBezTo>
                    <a:pt x="15" y="11"/>
                    <a:pt x="16" y="14"/>
                    <a:pt x="18" y="17"/>
                  </a:cubicBezTo>
                  <a:cubicBezTo>
                    <a:pt x="11" y="18"/>
                    <a:pt x="5" y="18"/>
                    <a:pt x="0" y="14"/>
                  </a:cubicBezTo>
                  <a:cubicBezTo>
                    <a:pt x="0" y="9"/>
                    <a:pt x="0" y="5"/>
                    <a:pt x="0" y="0"/>
                  </a:cubicBezTo>
                  <a:close/>
                </a:path>
              </a:pathLst>
            </a:custGeom>
            <a:solidFill>
              <a:srgbClr val="735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7" name="Freeform 297">
              <a:extLst>
                <a:ext uri="{FF2B5EF4-FFF2-40B4-BE49-F238E27FC236}">
                  <a16:creationId xmlns:a16="http://schemas.microsoft.com/office/drawing/2014/main" id="{99FDAEDC-0AA2-4ED5-A759-066B418D1A41}"/>
                </a:ext>
              </a:extLst>
            </p:cNvPr>
            <p:cNvSpPr>
              <a:spLocks/>
            </p:cNvSpPr>
            <p:nvPr/>
          </p:nvSpPr>
          <p:spPr bwMode="auto">
            <a:xfrm>
              <a:off x="9272848" y="3047603"/>
              <a:ext cx="55256" cy="48490"/>
            </a:xfrm>
            <a:custGeom>
              <a:avLst/>
              <a:gdLst>
                <a:gd name="T0" fmla="*/ 15 w 24"/>
                <a:gd name="T1" fmla="*/ 2 h 21"/>
                <a:gd name="T2" fmla="*/ 18 w 24"/>
                <a:gd name="T3" fmla="*/ 0 h 21"/>
                <a:gd name="T4" fmla="*/ 22 w 24"/>
                <a:gd name="T5" fmla="*/ 15 h 21"/>
                <a:gd name="T6" fmla="*/ 0 w 24"/>
                <a:gd name="T7" fmla="*/ 11 h 21"/>
                <a:gd name="T8" fmla="*/ 15 w 24"/>
                <a:gd name="T9" fmla="*/ 2 h 21"/>
              </a:gdLst>
              <a:ahLst/>
              <a:cxnLst>
                <a:cxn ang="0">
                  <a:pos x="T0" y="T1"/>
                </a:cxn>
                <a:cxn ang="0">
                  <a:pos x="T2" y="T3"/>
                </a:cxn>
                <a:cxn ang="0">
                  <a:pos x="T4" y="T5"/>
                </a:cxn>
                <a:cxn ang="0">
                  <a:pos x="T6" y="T7"/>
                </a:cxn>
                <a:cxn ang="0">
                  <a:pos x="T8" y="T9"/>
                </a:cxn>
              </a:cxnLst>
              <a:rect l="0" t="0" r="r" b="b"/>
              <a:pathLst>
                <a:path w="24" h="21">
                  <a:moveTo>
                    <a:pt x="15" y="2"/>
                  </a:moveTo>
                  <a:cubicBezTo>
                    <a:pt x="16" y="1"/>
                    <a:pt x="17" y="1"/>
                    <a:pt x="18" y="0"/>
                  </a:cubicBezTo>
                  <a:cubicBezTo>
                    <a:pt x="24" y="4"/>
                    <a:pt x="22" y="10"/>
                    <a:pt x="22" y="15"/>
                  </a:cubicBezTo>
                  <a:cubicBezTo>
                    <a:pt x="14" y="21"/>
                    <a:pt x="6" y="21"/>
                    <a:pt x="0" y="11"/>
                  </a:cubicBezTo>
                  <a:cubicBezTo>
                    <a:pt x="0" y="1"/>
                    <a:pt x="11" y="7"/>
                    <a:pt x="15" y="2"/>
                  </a:cubicBezTo>
                  <a:close/>
                </a:path>
              </a:pathLst>
            </a:custGeom>
            <a:solidFill>
              <a:srgbClr val="0604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8" name="Freeform 298">
              <a:extLst>
                <a:ext uri="{FF2B5EF4-FFF2-40B4-BE49-F238E27FC236}">
                  <a16:creationId xmlns:a16="http://schemas.microsoft.com/office/drawing/2014/main" id="{95E95A83-2983-4D17-86AE-03AC6A56ED1B}"/>
                </a:ext>
              </a:extLst>
            </p:cNvPr>
            <p:cNvSpPr>
              <a:spLocks/>
            </p:cNvSpPr>
            <p:nvPr/>
          </p:nvSpPr>
          <p:spPr bwMode="auto">
            <a:xfrm>
              <a:off x="9339380" y="3199838"/>
              <a:ext cx="68788" cy="68788"/>
            </a:xfrm>
            <a:custGeom>
              <a:avLst/>
              <a:gdLst>
                <a:gd name="T0" fmla="*/ 30 w 30"/>
                <a:gd name="T1" fmla="*/ 13 h 30"/>
                <a:gd name="T2" fmla="*/ 14 w 30"/>
                <a:gd name="T3" fmla="*/ 29 h 30"/>
                <a:gd name="T4" fmla="*/ 1 w 30"/>
                <a:gd name="T5" fmla="*/ 18 h 30"/>
                <a:gd name="T6" fmla="*/ 15 w 30"/>
                <a:gd name="T7" fmla="*/ 1 h 30"/>
                <a:gd name="T8" fmla="*/ 30 w 30"/>
                <a:gd name="T9" fmla="*/ 13 h 30"/>
              </a:gdLst>
              <a:ahLst/>
              <a:cxnLst>
                <a:cxn ang="0">
                  <a:pos x="T0" y="T1"/>
                </a:cxn>
                <a:cxn ang="0">
                  <a:pos x="T2" y="T3"/>
                </a:cxn>
                <a:cxn ang="0">
                  <a:pos x="T4" y="T5"/>
                </a:cxn>
                <a:cxn ang="0">
                  <a:pos x="T6" y="T7"/>
                </a:cxn>
                <a:cxn ang="0">
                  <a:pos x="T8" y="T9"/>
                </a:cxn>
              </a:cxnLst>
              <a:rect l="0" t="0" r="r" b="b"/>
              <a:pathLst>
                <a:path w="30" h="30">
                  <a:moveTo>
                    <a:pt x="30" y="13"/>
                  </a:moveTo>
                  <a:cubicBezTo>
                    <a:pt x="29" y="23"/>
                    <a:pt x="25" y="29"/>
                    <a:pt x="14" y="29"/>
                  </a:cubicBezTo>
                  <a:cubicBezTo>
                    <a:pt x="7" y="30"/>
                    <a:pt x="1" y="27"/>
                    <a:pt x="1" y="18"/>
                  </a:cubicBezTo>
                  <a:cubicBezTo>
                    <a:pt x="0" y="9"/>
                    <a:pt x="5" y="1"/>
                    <a:pt x="15" y="1"/>
                  </a:cubicBezTo>
                  <a:cubicBezTo>
                    <a:pt x="23" y="0"/>
                    <a:pt x="29" y="3"/>
                    <a:pt x="30" y="13"/>
                  </a:cubicBezTo>
                  <a:close/>
                </a:path>
              </a:pathLst>
            </a:custGeom>
            <a:solidFill>
              <a:srgbClr val="FAD2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09" name="Freeform 299">
              <a:extLst>
                <a:ext uri="{FF2B5EF4-FFF2-40B4-BE49-F238E27FC236}">
                  <a16:creationId xmlns:a16="http://schemas.microsoft.com/office/drawing/2014/main" id="{C55ADEC4-83C9-42AA-836D-025F2146E289}"/>
                </a:ext>
              </a:extLst>
            </p:cNvPr>
            <p:cNvSpPr>
              <a:spLocks/>
            </p:cNvSpPr>
            <p:nvPr/>
          </p:nvSpPr>
          <p:spPr bwMode="auto">
            <a:xfrm>
              <a:off x="8759758" y="3196455"/>
              <a:ext cx="75554" cy="76682"/>
            </a:xfrm>
            <a:custGeom>
              <a:avLst/>
              <a:gdLst>
                <a:gd name="T0" fmla="*/ 18 w 33"/>
                <a:gd name="T1" fmla="*/ 33 h 33"/>
                <a:gd name="T2" fmla="*/ 0 w 33"/>
                <a:gd name="T3" fmla="*/ 13 h 33"/>
                <a:gd name="T4" fmla="*/ 15 w 33"/>
                <a:gd name="T5" fmla="*/ 2 h 33"/>
                <a:gd name="T6" fmla="*/ 33 w 33"/>
                <a:gd name="T7" fmla="*/ 18 h 33"/>
                <a:gd name="T8" fmla="*/ 18 w 33"/>
                <a:gd name="T9" fmla="*/ 33 h 33"/>
              </a:gdLst>
              <a:ahLst/>
              <a:cxnLst>
                <a:cxn ang="0">
                  <a:pos x="T0" y="T1"/>
                </a:cxn>
                <a:cxn ang="0">
                  <a:pos x="T2" y="T3"/>
                </a:cxn>
                <a:cxn ang="0">
                  <a:pos x="T4" y="T5"/>
                </a:cxn>
                <a:cxn ang="0">
                  <a:pos x="T6" y="T7"/>
                </a:cxn>
                <a:cxn ang="0">
                  <a:pos x="T8" y="T9"/>
                </a:cxn>
              </a:cxnLst>
              <a:rect l="0" t="0" r="r" b="b"/>
              <a:pathLst>
                <a:path w="33" h="33">
                  <a:moveTo>
                    <a:pt x="18" y="33"/>
                  </a:moveTo>
                  <a:cubicBezTo>
                    <a:pt x="8" y="30"/>
                    <a:pt x="0" y="26"/>
                    <a:pt x="0" y="13"/>
                  </a:cubicBezTo>
                  <a:cubicBezTo>
                    <a:pt x="0" y="4"/>
                    <a:pt x="6" y="0"/>
                    <a:pt x="15" y="2"/>
                  </a:cubicBezTo>
                  <a:cubicBezTo>
                    <a:pt x="24" y="3"/>
                    <a:pt x="33" y="6"/>
                    <a:pt x="33" y="18"/>
                  </a:cubicBezTo>
                  <a:cubicBezTo>
                    <a:pt x="33" y="28"/>
                    <a:pt x="26" y="31"/>
                    <a:pt x="18" y="33"/>
                  </a:cubicBezTo>
                  <a:close/>
                </a:path>
              </a:pathLst>
            </a:custGeom>
            <a:solidFill>
              <a:srgbClr val="FAD3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210" name="组合 209">
            <a:extLst>
              <a:ext uri="{FF2B5EF4-FFF2-40B4-BE49-F238E27FC236}">
                <a16:creationId xmlns:a16="http://schemas.microsoft.com/office/drawing/2014/main" id="{AA1CE22E-FFEA-4BC3-8051-F2AE5EE9DB69}"/>
              </a:ext>
            </a:extLst>
          </p:cNvPr>
          <p:cNvGrpSpPr/>
          <p:nvPr/>
        </p:nvGrpSpPr>
        <p:grpSpPr>
          <a:xfrm>
            <a:off x="9187846" y="3385904"/>
            <a:ext cx="296577" cy="146597"/>
            <a:chOff x="8927781" y="3385904"/>
            <a:chExt cx="296577" cy="146597"/>
          </a:xfrm>
        </p:grpSpPr>
        <p:sp>
          <p:nvSpPr>
            <p:cNvPr id="211" name="Freeform 196">
              <a:extLst>
                <a:ext uri="{FF2B5EF4-FFF2-40B4-BE49-F238E27FC236}">
                  <a16:creationId xmlns:a16="http://schemas.microsoft.com/office/drawing/2014/main" id="{B7F57128-A09D-4B04-B68E-D768BAD8336F}"/>
                </a:ext>
              </a:extLst>
            </p:cNvPr>
            <p:cNvSpPr>
              <a:spLocks/>
            </p:cNvSpPr>
            <p:nvPr/>
          </p:nvSpPr>
          <p:spPr bwMode="auto">
            <a:xfrm>
              <a:off x="8978526" y="3385904"/>
              <a:ext cx="210875" cy="56383"/>
            </a:xfrm>
            <a:custGeom>
              <a:avLst/>
              <a:gdLst>
                <a:gd name="T0" fmla="*/ 0 w 92"/>
                <a:gd name="T1" fmla="*/ 15 h 25"/>
                <a:gd name="T2" fmla="*/ 92 w 92"/>
                <a:gd name="T3" fmla="*/ 12 h 25"/>
                <a:gd name="T4" fmla="*/ 72 w 92"/>
                <a:gd name="T5" fmla="*/ 20 h 25"/>
                <a:gd name="T6" fmla="*/ 16 w 92"/>
                <a:gd name="T7" fmla="*/ 23 h 25"/>
                <a:gd name="T8" fmla="*/ 0 w 92"/>
                <a:gd name="T9" fmla="*/ 15 h 25"/>
              </a:gdLst>
              <a:ahLst/>
              <a:cxnLst>
                <a:cxn ang="0">
                  <a:pos x="T0" y="T1"/>
                </a:cxn>
                <a:cxn ang="0">
                  <a:pos x="T2" y="T3"/>
                </a:cxn>
                <a:cxn ang="0">
                  <a:pos x="T4" y="T5"/>
                </a:cxn>
                <a:cxn ang="0">
                  <a:pos x="T6" y="T7"/>
                </a:cxn>
                <a:cxn ang="0">
                  <a:pos x="T8" y="T9"/>
                </a:cxn>
              </a:cxnLst>
              <a:rect l="0" t="0" r="r" b="b"/>
              <a:pathLst>
                <a:path w="92" h="25">
                  <a:moveTo>
                    <a:pt x="0" y="15"/>
                  </a:moveTo>
                  <a:cubicBezTo>
                    <a:pt x="30" y="0"/>
                    <a:pt x="61" y="2"/>
                    <a:pt x="92" y="12"/>
                  </a:cubicBezTo>
                  <a:cubicBezTo>
                    <a:pt x="88" y="22"/>
                    <a:pt x="79" y="19"/>
                    <a:pt x="72" y="20"/>
                  </a:cubicBezTo>
                  <a:cubicBezTo>
                    <a:pt x="53" y="20"/>
                    <a:pt x="35" y="18"/>
                    <a:pt x="16" y="23"/>
                  </a:cubicBezTo>
                  <a:cubicBezTo>
                    <a:pt x="10" y="22"/>
                    <a:pt x="2" y="25"/>
                    <a:pt x="0" y="15"/>
                  </a:cubicBezTo>
                  <a:close/>
                </a:path>
              </a:pathLst>
            </a:custGeom>
            <a:solidFill>
              <a:srgbClr val="F3AD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2" name="Freeform 201">
              <a:extLst>
                <a:ext uri="{FF2B5EF4-FFF2-40B4-BE49-F238E27FC236}">
                  <a16:creationId xmlns:a16="http://schemas.microsoft.com/office/drawing/2014/main" id="{47AA8E3C-F781-481D-8FDD-7902F37BBABD}"/>
                </a:ext>
              </a:extLst>
            </p:cNvPr>
            <p:cNvSpPr>
              <a:spLocks/>
            </p:cNvSpPr>
            <p:nvPr/>
          </p:nvSpPr>
          <p:spPr bwMode="auto">
            <a:xfrm>
              <a:off x="9012356" y="3465968"/>
              <a:ext cx="154491" cy="66533"/>
            </a:xfrm>
            <a:custGeom>
              <a:avLst/>
              <a:gdLst>
                <a:gd name="T0" fmla="*/ 66 w 67"/>
                <a:gd name="T1" fmla="*/ 2 h 29"/>
                <a:gd name="T2" fmla="*/ 40 w 67"/>
                <a:gd name="T3" fmla="*/ 27 h 29"/>
                <a:gd name="T4" fmla="*/ 0 w 67"/>
                <a:gd name="T5" fmla="*/ 5 h 29"/>
                <a:gd name="T6" fmla="*/ 12 w 67"/>
                <a:gd name="T7" fmla="*/ 6 h 29"/>
                <a:gd name="T8" fmla="*/ 52 w 67"/>
                <a:gd name="T9" fmla="*/ 6 h 29"/>
                <a:gd name="T10" fmla="*/ 64 w 67"/>
                <a:gd name="T11" fmla="*/ 0 h 29"/>
                <a:gd name="T12" fmla="*/ 66 w 67"/>
                <a:gd name="T13" fmla="*/ 2 h 29"/>
              </a:gdLst>
              <a:ahLst/>
              <a:cxnLst>
                <a:cxn ang="0">
                  <a:pos x="T0" y="T1"/>
                </a:cxn>
                <a:cxn ang="0">
                  <a:pos x="T2" y="T3"/>
                </a:cxn>
                <a:cxn ang="0">
                  <a:pos x="T4" y="T5"/>
                </a:cxn>
                <a:cxn ang="0">
                  <a:pos x="T6" y="T7"/>
                </a:cxn>
                <a:cxn ang="0">
                  <a:pos x="T8" y="T9"/>
                </a:cxn>
                <a:cxn ang="0">
                  <a:pos x="T10" y="T11"/>
                </a:cxn>
                <a:cxn ang="0">
                  <a:pos x="T12" y="T13"/>
                </a:cxn>
              </a:cxnLst>
              <a:rect l="0" t="0" r="r" b="b"/>
              <a:pathLst>
                <a:path w="67" h="29">
                  <a:moveTo>
                    <a:pt x="66" y="2"/>
                  </a:moveTo>
                  <a:cubicBezTo>
                    <a:pt x="67" y="20"/>
                    <a:pt x="56" y="26"/>
                    <a:pt x="40" y="27"/>
                  </a:cubicBezTo>
                  <a:cubicBezTo>
                    <a:pt x="12" y="29"/>
                    <a:pt x="4" y="24"/>
                    <a:pt x="0" y="5"/>
                  </a:cubicBezTo>
                  <a:cubicBezTo>
                    <a:pt x="4" y="2"/>
                    <a:pt x="8" y="4"/>
                    <a:pt x="12" y="6"/>
                  </a:cubicBezTo>
                  <a:cubicBezTo>
                    <a:pt x="32" y="22"/>
                    <a:pt x="39" y="22"/>
                    <a:pt x="52" y="6"/>
                  </a:cubicBezTo>
                  <a:cubicBezTo>
                    <a:pt x="55" y="2"/>
                    <a:pt x="59" y="0"/>
                    <a:pt x="64" y="0"/>
                  </a:cubicBezTo>
                  <a:cubicBezTo>
                    <a:pt x="64" y="1"/>
                    <a:pt x="65" y="1"/>
                    <a:pt x="66" y="2"/>
                  </a:cubicBezTo>
                  <a:close/>
                </a:path>
              </a:pathLst>
            </a:custGeom>
            <a:solidFill>
              <a:srgbClr val="FAD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3" name="Freeform 202">
              <a:extLst>
                <a:ext uri="{FF2B5EF4-FFF2-40B4-BE49-F238E27FC236}">
                  <a16:creationId xmlns:a16="http://schemas.microsoft.com/office/drawing/2014/main" id="{9925729D-2F38-4D9F-A59B-B35404A72303}"/>
                </a:ext>
              </a:extLst>
            </p:cNvPr>
            <p:cNvSpPr>
              <a:spLocks/>
            </p:cNvSpPr>
            <p:nvPr/>
          </p:nvSpPr>
          <p:spPr bwMode="auto">
            <a:xfrm>
              <a:off x="9010101" y="3408457"/>
              <a:ext cx="214257" cy="41724"/>
            </a:xfrm>
            <a:custGeom>
              <a:avLst/>
              <a:gdLst>
                <a:gd name="T0" fmla="*/ 1 w 93"/>
                <a:gd name="T1" fmla="*/ 8 h 18"/>
                <a:gd name="T2" fmla="*/ 57 w 93"/>
                <a:gd name="T3" fmla="*/ 4 h 18"/>
                <a:gd name="T4" fmla="*/ 78 w 93"/>
                <a:gd name="T5" fmla="*/ 2 h 18"/>
                <a:gd name="T6" fmla="*/ 82 w 93"/>
                <a:gd name="T7" fmla="*/ 1 h 18"/>
                <a:gd name="T8" fmla="*/ 93 w 93"/>
                <a:gd name="T9" fmla="*/ 5 h 18"/>
                <a:gd name="T10" fmla="*/ 85 w 93"/>
                <a:gd name="T11" fmla="*/ 8 h 18"/>
                <a:gd name="T12" fmla="*/ 71 w 93"/>
                <a:gd name="T13" fmla="*/ 14 h 18"/>
                <a:gd name="T14" fmla="*/ 51 w 93"/>
                <a:gd name="T15" fmla="*/ 17 h 18"/>
                <a:gd name="T16" fmla="*/ 11 w 93"/>
                <a:gd name="T17" fmla="*/ 17 h 18"/>
                <a:gd name="T18" fmla="*/ 2 w 93"/>
                <a:gd name="T19" fmla="*/ 14 h 18"/>
                <a:gd name="T20" fmla="*/ 1 w 93"/>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8">
                  <a:moveTo>
                    <a:pt x="1" y="8"/>
                  </a:moveTo>
                  <a:cubicBezTo>
                    <a:pt x="19" y="2"/>
                    <a:pt x="38" y="5"/>
                    <a:pt x="57" y="4"/>
                  </a:cubicBezTo>
                  <a:cubicBezTo>
                    <a:pt x="64" y="4"/>
                    <a:pt x="71" y="6"/>
                    <a:pt x="78" y="2"/>
                  </a:cubicBezTo>
                  <a:cubicBezTo>
                    <a:pt x="79" y="2"/>
                    <a:pt x="81" y="2"/>
                    <a:pt x="82" y="1"/>
                  </a:cubicBezTo>
                  <a:cubicBezTo>
                    <a:pt x="85" y="3"/>
                    <a:pt x="90" y="0"/>
                    <a:pt x="93" y="5"/>
                  </a:cubicBezTo>
                  <a:cubicBezTo>
                    <a:pt x="90" y="6"/>
                    <a:pt x="88" y="7"/>
                    <a:pt x="85" y="8"/>
                  </a:cubicBezTo>
                  <a:cubicBezTo>
                    <a:pt x="81" y="11"/>
                    <a:pt x="76" y="13"/>
                    <a:pt x="71" y="14"/>
                  </a:cubicBezTo>
                  <a:cubicBezTo>
                    <a:pt x="64" y="14"/>
                    <a:pt x="58" y="17"/>
                    <a:pt x="51" y="17"/>
                  </a:cubicBezTo>
                  <a:cubicBezTo>
                    <a:pt x="37" y="18"/>
                    <a:pt x="24" y="17"/>
                    <a:pt x="11" y="17"/>
                  </a:cubicBezTo>
                  <a:cubicBezTo>
                    <a:pt x="7" y="16"/>
                    <a:pt x="4" y="16"/>
                    <a:pt x="2" y="14"/>
                  </a:cubicBezTo>
                  <a:cubicBezTo>
                    <a:pt x="0" y="12"/>
                    <a:pt x="0" y="10"/>
                    <a:pt x="1" y="8"/>
                  </a:cubicBezTo>
                  <a:close/>
                </a:path>
              </a:pathLst>
            </a:custGeom>
            <a:solidFill>
              <a:srgbClr val="EC82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4" name="Freeform 204">
              <a:extLst>
                <a:ext uri="{FF2B5EF4-FFF2-40B4-BE49-F238E27FC236}">
                  <a16:creationId xmlns:a16="http://schemas.microsoft.com/office/drawing/2014/main" id="{E32AE87B-F33C-4DE9-9913-4708879E8501}"/>
                </a:ext>
              </a:extLst>
            </p:cNvPr>
            <p:cNvSpPr>
              <a:spLocks/>
            </p:cNvSpPr>
            <p:nvPr/>
          </p:nvSpPr>
          <p:spPr bwMode="auto">
            <a:xfrm>
              <a:off x="8987547" y="3431011"/>
              <a:ext cx="137576" cy="85703"/>
            </a:xfrm>
            <a:custGeom>
              <a:avLst/>
              <a:gdLst>
                <a:gd name="T0" fmla="*/ 11 w 60"/>
                <a:gd name="T1" fmla="*/ 2 h 37"/>
                <a:gd name="T2" fmla="*/ 18 w 60"/>
                <a:gd name="T3" fmla="*/ 2 h 37"/>
                <a:gd name="T4" fmla="*/ 20 w 60"/>
                <a:gd name="T5" fmla="*/ 8 h 37"/>
                <a:gd name="T6" fmla="*/ 27 w 60"/>
                <a:gd name="T7" fmla="*/ 14 h 37"/>
                <a:gd name="T8" fmla="*/ 60 w 60"/>
                <a:gd name="T9" fmla="*/ 22 h 37"/>
                <a:gd name="T10" fmla="*/ 34 w 60"/>
                <a:gd name="T11" fmla="*/ 31 h 37"/>
                <a:gd name="T12" fmla="*/ 22 w 60"/>
                <a:gd name="T13" fmla="*/ 24 h 37"/>
                <a:gd name="T14" fmla="*/ 11 w 60"/>
                <a:gd name="T15" fmla="*/ 20 h 37"/>
                <a:gd name="T16" fmla="*/ 3 w 60"/>
                <a:gd name="T17" fmla="*/ 13 h 37"/>
                <a:gd name="T18" fmla="*/ 3 w 60"/>
                <a:gd name="T19" fmla="*/ 2 h 37"/>
                <a:gd name="T20" fmla="*/ 11 w 60"/>
                <a:gd name="T21"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37">
                  <a:moveTo>
                    <a:pt x="11" y="2"/>
                  </a:moveTo>
                  <a:cubicBezTo>
                    <a:pt x="13" y="2"/>
                    <a:pt x="16" y="2"/>
                    <a:pt x="18" y="2"/>
                  </a:cubicBezTo>
                  <a:cubicBezTo>
                    <a:pt x="20" y="4"/>
                    <a:pt x="20" y="6"/>
                    <a:pt x="20" y="8"/>
                  </a:cubicBezTo>
                  <a:cubicBezTo>
                    <a:pt x="18" y="15"/>
                    <a:pt x="26" y="10"/>
                    <a:pt x="27" y="14"/>
                  </a:cubicBezTo>
                  <a:cubicBezTo>
                    <a:pt x="37" y="21"/>
                    <a:pt x="50" y="13"/>
                    <a:pt x="60" y="22"/>
                  </a:cubicBezTo>
                  <a:cubicBezTo>
                    <a:pt x="55" y="35"/>
                    <a:pt x="46" y="37"/>
                    <a:pt x="34" y="31"/>
                  </a:cubicBezTo>
                  <a:cubicBezTo>
                    <a:pt x="30" y="29"/>
                    <a:pt x="26" y="26"/>
                    <a:pt x="22" y="24"/>
                  </a:cubicBezTo>
                  <a:cubicBezTo>
                    <a:pt x="18" y="23"/>
                    <a:pt x="15" y="21"/>
                    <a:pt x="11" y="20"/>
                  </a:cubicBezTo>
                  <a:cubicBezTo>
                    <a:pt x="8" y="18"/>
                    <a:pt x="6" y="15"/>
                    <a:pt x="3" y="13"/>
                  </a:cubicBezTo>
                  <a:cubicBezTo>
                    <a:pt x="1" y="9"/>
                    <a:pt x="0" y="6"/>
                    <a:pt x="3" y="2"/>
                  </a:cubicBezTo>
                  <a:cubicBezTo>
                    <a:pt x="5" y="0"/>
                    <a:pt x="8" y="0"/>
                    <a:pt x="11" y="2"/>
                  </a:cubicBezTo>
                  <a:close/>
                </a:path>
              </a:pathLst>
            </a:custGeom>
            <a:solidFill>
              <a:srgbClr val="F4B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5" name="Freeform 211">
              <a:extLst>
                <a:ext uri="{FF2B5EF4-FFF2-40B4-BE49-F238E27FC236}">
                  <a16:creationId xmlns:a16="http://schemas.microsoft.com/office/drawing/2014/main" id="{4B23D8D7-61C6-4342-956A-2B5E8B428EA9}"/>
                </a:ext>
              </a:extLst>
            </p:cNvPr>
            <p:cNvSpPr>
              <a:spLocks/>
            </p:cNvSpPr>
            <p:nvPr/>
          </p:nvSpPr>
          <p:spPr bwMode="auto">
            <a:xfrm>
              <a:off x="9151060" y="3426500"/>
              <a:ext cx="55256" cy="43979"/>
            </a:xfrm>
            <a:custGeom>
              <a:avLst/>
              <a:gdLst>
                <a:gd name="T0" fmla="*/ 9 w 24"/>
                <a:gd name="T1" fmla="*/ 1 h 19"/>
                <a:gd name="T2" fmla="*/ 24 w 24"/>
                <a:gd name="T3" fmla="*/ 0 h 19"/>
                <a:gd name="T4" fmla="*/ 6 w 24"/>
                <a:gd name="T5" fmla="*/ 19 h 19"/>
                <a:gd name="T6" fmla="*/ 6 w 24"/>
                <a:gd name="T7" fmla="*/ 18 h 19"/>
                <a:gd name="T8" fmla="*/ 9 w 24"/>
                <a:gd name="T9" fmla="*/ 1 h 19"/>
              </a:gdLst>
              <a:ahLst/>
              <a:cxnLst>
                <a:cxn ang="0">
                  <a:pos x="T0" y="T1"/>
                </a:cxn>
                <a:cxn ang="0">
                  <a:pos x="T2" y="T3"/>
                </a:cxn>
                <a:cxn ang="0">
                  <a:pos x="T4" y="T5"/>
                </a:cxn>
                <a:cxn ang="0">
                  <a:pos x="T6" y="T7"/>
                </a:cxn>
                <a:cxn ang="0">
                  <a:pos x="T8" y="T9"/>
                </a:cxn>
              </a:cxnLst>
              <a:rect l="0" t="0" r="r" b="b"/>
              <a:pathLst>
                <a:path w="24" h="19">
                  <a:moveTo>
                    <a:pt x="9" y="1"/>
                  </a:moveTo>
                  <a:cubicBezTo>
                    <a:pt x="14" y="1"/>
                    <a:pt x="19" y="0"/>
                    <a:pt x="24" y="0"/>
                  </a:cubicBezTo>
                  <a:cubicBezTo>
                    <a:pt x="19" y="8"/>
                    <a:pt x="13" y="14"/>
                    <a:pt x="6" y="19"/>
                  </a:cubicBezTo>
                  <a:cubicBezTo>
                    <a:pt x="6" y="19"/>
                    <a:pt x="6" y="18"/>
                    <a:pt x="6" y="18"/>
                  </a:cubicBezTo>
                  <a:cubicBezTo>
                    <a:pt x="0" y="11"/>
                    <a:pt x="1" y="5"/>
                    <a:pt x="9" y="1"/>
                  </a:cubicBezTo>
                  <a:close/>
                </a:path>
              </a:pathLst>
            </a:custGeom>
            <a:solidFill>
              <a:srgbClr val="F5C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6" name="Freeform 213">
              <a:extLst>
                <a:ext uri="{FF2B5EF4-FFF2-40B4-BE49-F238E27FC236}">
                  <a16:creationId xmlns:a16="http://schemas.microsoft.com/office/drawing/2014/main" id="{D45FF777-93B9-494E-87E3-378ABA5403D2}"/>
                </a:ext>
              </a:extLst>
            </p:cNvPr>
            <p:cNvSpPr>
              <a:spLocks/>
            </p:cNvSpPr>
            <p:nvPr/>
          </p:nvSpPr>
          <p:spPr bwMode="auto">
            <a:xfrm>
              <a:off x="8936803" y="3415223"/>
              <a:ext cx="75554" cy="27064"/>
            </a:xfrm>
            <a:custGeom>
              <a:avLst/>
              <a:gdLst>
                <a:gd name="T0" fmla="*/ 33 w 33"/>
                <a:gd name="T1" fmla="*/ 9 h 12"/>
                <a:gd name="T2" fmla="*/ 26 w 33"/>
                <a:gd name="T3" fmla="*/ 9 h 12"/>
                <a:gd name="T4" fmla="*/ 14 w 33"/>
                <a:gd name="T5" fmla="*/ 9 h 12"/>
                <a:gd name="T6" fmla="*/ 0 w 33"/>
                <a:gd name="T7" fmla="*/ 5 h 12"/>
                <a:gd name="T8" fmla="*/ 14 w 33"/>
                <a:gd name="T9" fmla="*/ 2 h 12"/>
                <a:gd name="T10" fmla="*/ 18 w 33"/>
                <a:gd name="T11" fmla="*/ 2 h 12"/>
                <a:gd name="T12" fmla="*/ 33 w 33"/>
                <a:gd name="T13" fmla="*/ 5 h 12"/>
                <a:gd name="T14" fmla="*/ 33 w 33"/>
                <a:gd name="T15" fmla="*/ 9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2">
                  <a:moveTo>
                    <a:pt x="33" y="9"/>
                  </a:moveTo>
                  <a:cubicBezTo>
                    <a:pt x="30" y="9"/>
                    <a:pt x="28" y="9"/>
                    <a:pt x="26" y="9"/>
                  </a:cubicBezTo>
                  <a:cubicBezTo>
                    <a:pt x="22" y="12"/>
                    <a:pt x="18" y="11"/>
                    <a:pt x="14" y="9"/>
                  </a:cubicBezTo>
                  <a:cubicBezTo>
                    <a:pt x="10" y="8"/>
                    <a:pt x="4" y="10"/>
                    <a:pt x="0" y="5"/>
                  </a:cubicBezTo>
                  <a:cubicBezTo>
                    <a:pt x="4" y="0"/>
                    <a:pt x="10" y="6"/>
                    <a:pt x="14" y="2"/>
                  </a:cubicBezTo>
                  <a:cubicBezTo>
                    <a:pt x="16" y="2"/>
                    <a:pt x="17" y="2"/>
                    <a:pt x="18" y="2"/>
                  </a:cubicBezTo>
                  <a:cubicBezTo>
                    <a:pt x="22" y="7"/>
                    <a:pt x="28" y="5"/>
                    <a:pt x="33" y="5"/>
                  </a:cubicBezTo>
                  <a:cubicBezTo>
                    <a:pt x="33" y="6"/>
                    <a:pt x="33" y="8"/>
                    <a:pt x="33" y="9"/>
                  </a:cubicBezTo>
                  <a:close/>
                </a:path>
              </a:pathLst>
            </a:custGeom>
            <a:solidFill>
              <a:srgbClr val="EE89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7" name="Freeform 215">
              <a:extLst>
                <a:ext uri="{FF2B5EF4-FFF2-40B4-BE49-F238E27FC236}">
                  <a16:creationId xmlns:a16="http://schemas.microsoft.com/office/drawing/2014/main" id="{B3D03F94-B744-4B33-85EF-FA83E63BC977}"/>
                </a:ext>
              </a:extLst>
            </p:cNvPr>
            <p:cNvSpPr>
              <a:spLocks/>
            </p:cNvSpPr>
            <p:nvPr/>
          </p:nvSpPr>
          <p:spPr bwMode="auto">
            <a:xfrm>
              <a:off x="8927781" y="3397181"/>
              <a:ext cx="40596" cy="33830"/>
            </a:xfrm>
            <a:custGeom>
              <a:avLst/>
              <a:gdLst>
                <a:gd name="T0" fmla="*/ 18 w 18"/>
                <a:gd name="T1" fmla="*/ 10 h 15"/>
                <a:gd name="T2" fmla="*/ 4 w 18"/>
                <a:gd name="T3" fmla="*/ 13 h 15"/>
                <a:gd name="T4" fmla="*/ 3 w 18"/>
                <a:gd name="T5" fmla="*/ 6 h 15"/>
                <a:gd name="T6" fmla="*/ 18 w 18"/>
                <a:gd name="T7" fmla="*/ 10 h 15"/>
              </a:gdLst>
              <a:ahLst/>
              <a:cxnLst>
                <a:cxn ang="0">
                  <a:pos x="T0" y="T1"/>
                </a:cxn>
                <a:cxn ang="0">
                  <a:pos x="T2" y="T3"/>
                </a:cxn>
                <a:cxn ang="0">
                  <a:pos x="T4" y="T5"/>
                </a:cxn>
                <a:cxn ang="0">
                  <a:pos x="T6" y="T7"/>
                </a:cxn>
              </a:cxnLst>
              <a:rect l="0" t="0" r="r" b="b"/>
              <a:pathLst>
                <a:path w="18" h="15">
                  <a:moveTo>
                    <a:pt x="18" y="10"/>
                  </a:moveTo>
                  <a:cubicBezTo>
                    <a:pt x="14" y="15"/>
                    <a:pt x="9" y="12"/>
                    <a:pt x="4" y="13"/>
                  </a:cubicBezTo>
                  <a:cubicBezTo>
                    <a:pt x="1" y="11"/>
                    <a:pt x="0" y="8"/>
                    <a:pt x="3" y="6"/>
                  </a:cubicBezTo>
                  <a:cubicBezTo>
                    <a:pt x="9" y="0"/>
                    <a:pt x="13" y="10"/>
                    <a:pt x="18" y="10"/>
                  </a:cubicBezTo>
                  <a:close/>
                </a:path>
              </a:pathLst>
            </a:custGeom>
            <a:solidFill>
              <a:srgbClr val="E96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8" name="Freeform 217">
              <a:extLst>
                <a:ext uri="{FF2B5EF4-FFF2-40B4-BE49-F238E27FC236}">
                  <a16:creationId xmlns:a16="http://schemas.microsoft.com/office/drawing/2014/main" id="{4FD17F7D-1A3F-4AE7-857A-1D90F29C1973}"/>
                </a:ext>
              </a:extLst>
            </p:cNvPr>
            <p:cNvSpPr>
              <a:spLocks/>
            </p:cNvSpPr>
            <p:nvPr/>
          </p:nvSpPr>
          <p:spPr bwMode="auto">
            <a:xfrm>
              <a:off x="8968377" y="3435521"/>
              <a:ext cx="28192" cy="25937"/>
            </a:xfrm>
            <a:custGeom>
              <a:avLst/>
              <a:gdLst>
                <a:gd name="T0" fmla="*/ 0 w 12"/>
                <a:gd name="T1" fmla="*/ 0 h 11"/>
                <a:gd name="T2" fmla="*/ 12 w 12"/>
                <a:gd name="T3" fmla="*/ 0 h 11"/>
                <a:gd name="T4" fmla="*/ 11 w 12"/>
                <a:gd name="T5" fmla="*/ 11 h 11"/>
                <a:gd name="T6" fmla="*/ 0 w 12"/>
                <a:gd name="T7" fmla="*/ 0 h 11"/>
              </a:gdLst>
              <a:ahLst/>
              <a:cxnLst>
                <a:cxn ang="0">
                  <a:pos x="T0" y="T1"/>
                </a:cxn>
                <a:cxn ang="0">
                  <a:pos x="T2" y="T3"/>
                </a:cxn>
                <a:cxn ang="0">
                  <a:pos x="T4" y="T5"/>
                </a:cxn>
                <a:cxn ang="0">
                  <a:pos x="T6" y="T7"/>
                </a:cxn>
              </a:cxnLst>
              <a:rect l="0" t="0" r="r" b="b"/>
              <a:pathLst>
                <a:path w="12" h="11">
                  <a:moveTo>
                    <a:pt x="0" y="0"/>
                  </a:moveTo>
                  <a:cubicBezTo>
                    <a:pt x="4" y="0"/>
                    <a:pt x="8" y="0"/>
                    <a:pt x="12" y="0"/>
                  </a:cubicBezTo>
                  <a:cubicBezTo>
                    <a:pt x="12" y="4"/>
                    <a:pt x="11" y="7"/>
                    <a:pt x="11" y="11"/>
                  </a:cubicBezTo>
                  <a:cubicBezTo>
                    <a:pt x="5" y="11"/>
                    <a:pt x="3" y="5"/>
                    <a:pt x="0" y="0"/>
                  </a:cubicBezTo>
                  <a:close/>
                </a:path>
              </a:pathLst>
            </a:custGeom>
            <a:solidFill>
              <a:srgbClr val="F6C0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19" name="Freeform 278">
              <a:extLst>
                <a:ext uri="{FF2B5EF4-FFF2-40B4-BE49-F238E27FC236}">
                  <a16:creationId xmlns:a16="http://schemas.microsoft.com/office/drawing/2014/main" id="{91FC8C3A-8E9E-4CC8-9777-09B74029CC10}"/>
                </a:ext>
              </a:extLst>
            </p:cNvPr>
            <p:cNvSpPr>
              <a:spLocks/>
            </p:cNvSpPr>
            <p:nvPr/>
          </p:nvSpPr>
          <p:spPr bwMode="auto">
            <a:xfrm>
              <a:off x="9038293" y="3472734"/>
              <a:ext cx="103746" cy="50746"/>
            </a:xfrm>
            <a:custGeom>
              <a:avLst/>
              <a:gdLst>
                <a:gd name="T0" fmla="*/ 0 w 45"/>
                <a:gd name="T1" fmla="*/ 6 h 22"/>
                <a:gd name="T2" fmla="*/ 12 w 45"/>
                <a:gd name="T3" fmla="*/ 9 h 22"/>
                <a:gd name="T4" fmla="*/ 37 w 45"/>
                <a:gd name="T5" fmla="*/ 2 h 22"/>
                <a:gd name="T6" fmla="*/ 40 w 45"/>
                <a:gd name="T7" fmla="*/ 0 h 22"/>
                <a:gd name="T8" fmla="*/ 44 w 45"/>
                <a:gd name="T9" fmla="*/ 2 h 22"/>
                <a:gd name="T10" fmla="*/ 27 w 45"/>
                <a:gd name="T11" fmla="*/ 19 h 22"/>
                <a:gd name="T12" fmla="*/ 0 w 45"/>
                <a:gd name="T13" fmla="*/ 6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0" y="6"/>
                  </a:moveTo>
                  <a:cubicBezTo>
                    <a:pt x="4" y="6"/>
                    <a:pt x="8" y="6"/>
                    <a:pt x="12" y="9"/>
                  </a:cubicBezTo>
                  <a:cubicBezTo>
                    <a:pt x="23" y="17"/>
                    <a:pt x="30" y="12"/>
                    <a:pt x="37" y="2"/>
                  </a:cubicBezTo>
                  <a:cubicBezTo>
                    <a:pt x="38" y="1"/>
                    <a:pt x="39" y="0"/>
                    <a:pt x="40" y="0"/>
                  </a:cubicBezTo>
                  <a:cubicBezTo>
                    <a:pt x="42" y="0"/>
                    <a:pt x="43" y="1"/>
                    <a:pt x="44" y="2"/>
                  </a:cubicBezTo>
                  <a:cubicBezTo>
                    <a:pt x="45" y="15"/>
                    <a:pt x="36" y="17"/>
                    <a:pt x="27" y="19"/>
                  </a:cubicBezTo>
                  <a:cubicBezTo>
                    <a:pt x="15" y="22"/>
                    <a:pt x="6" y="16"/>
                    <a:pt x="0" y="6"/>
                  </a:cubicBezTo>
                  <a:close/>
                </a:path>
              </a:pathLst>
            </a:custGeom>
            <a:solidFill>
              <a:srgbClr val="F5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0" name="Freeform 279">
              <a:extLst>
                <a:ext uri="{FF2B5EF4-FFF2-40B4-BE49-F238E27FC236}">
                  <a16:creationId xmlns:a16="http://schemas.microsoft.com/office/drawing/2014/main" id="{103FB6A1-74BA-4722-BBB7-F8A68226914A}"/>
                </a:ext>
              </a:extLst>
            </p:cNvPr>
            <p:cNvSpPr>
              <a:spLocks/>
            </p:cNvSpPr>
            <p:nvPr/>
          </p:nvSpPr>
          <p:spPr bwMode="auto">
            <a:xfrm>
              <a:off x="9118357" y="3428755"/>
              <a:ext cx="53001" cy="48490"/>
            </a:xfrm>
            <a:custGeom>
              <a:avLst/>
              <a:gdLst>
                <a:gd name="T0" fmla="*/ 9 w 23"/>
                <a:gd name="T1" fmla="*/ 21 h 21"/>
                <a:gd name="T2" fmla="*/ 5 w 23"/>
                <a:gd name="T3" fmla="*/ 21 h 21"/>
                <a:gd name="T4" fmla="*/ 5 w 23"/>
                <a:gd name="T5" fmla="*/ 3 h 21"/>
                <a:gd name="T6" fmla="*/ 23 w 23"/>
                <a:gd name="T7" fmla="*/ 0 h 21"/>
                <a:gd name="T8" fmla="*/ 20 w 23"/>
                <a:gd name="T9" fmla="*/ 17 h 21"/>
                <a:gd name="T10" fmla="*/ 9 w 23"/>
                <a:gd name="T11" fmla="*/ 21 h 21"/>
              </a:gdLst>
              <a:ahLst/>
              <a:cxnLst>
                <a:cxn ang="0">
                  <a:pos x="T0" y="T1"/>
                </a:cxn>
                <a:cxn ang="0">
                  <a:pos x="T2" y="T3"/>
                </a:cxn>
                <a:cxn ang="0">
                  <a:pos x="T4" y="T5"/>
                </a:cxn>
                <a:cxn ang="0">
                  <a:pos x="T6" y="T7"/>
                </a:cxn>
                <a:cxn ang="0">
                  <a:pos x="T8" y="T9"/>
                </a:cxn>
                <a:cxn ang="0">
                  <a:pos x="T10" y="T11"/>
                </a:cxn>
              </a:cxnLst>
              <a:rect l="0" t="0" r="r" b="b"/>
              <a:pathLst>
                <a:path w="23" h="21">
                  <a:moveTo>
                    <a:pt x="9" y="21"/>
                  </a:moveTo>
                  <a:cubicBezTo>
                    <a:pt x="8" y="21"/>
                    <a:pt x="6" y="21"/>
                    <a:pt x="5" y="21"/>
                  </a:cubicBezTo>
                  <a:cubicBezTo>
                    <a:pt x="0" y="15"/>
                    <a:pt x="0" y="9"/>
                    <a:pt x="5" y="3"/>
                  </a:cubicBezTo>
                  <a:cubicBezTo>
                    <a:pt x="11" y="2"/>
                    <a:pt x="17" y="1"/>
                    <a:pt x="23" y="0"/>
                  </a:cubicBezTo>
                  <a:cubicBezTo>
                    <a:pt x="20" y="5"/>
                    <a:pt x="20" y="11"/>
                    <a:pt x="20" y="17"/>
                  </a:cubicBezTo>
                  <a:cubicBezTo>
                    <a:pt x="16" y="19"/>
                    <a:pt x="13" y="20"/>
                    <a:pt x="9" y="21"/>
                  </a:cubicBezTo>
                  <a:close/>
                </a:path>
              </a:pathLst>
            </a:custGeom>
            <a:solidFill>
              <a:srgbClr val="F3B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1" name="Freeform 280">
              <a:extLst>
                <a:ext uri="{FF2B5EF4-FFF2-40B4-BE49-F238E27FC236}">
                  <a16:creationId xmlns:a16="http://schemas.microsoft.com/office/drawing/2014/main" id="{4FCB8233-5E36-4342-9D6E-1688B4273D86}"/>
                </a:ext>
              </a:extLst>
            </p:cNvPr>
            <p:cNvSpPr>
              <a:spLocks/>
            </p:cNvSpPr>
            <p:nvPr/>
          </p:nvSpPr>
          <p:spPr bwMode="auto">
            <a:xfrm>
              <a:off x="9028144" y="3435521"/>
              <a:ext cx="101490" cy="53001"/>
            </a:xfrm>
            <a:custGeom>
              <a:avLst/>
              <a:gdLst>
                <a:gd name="T0" fmla="*/ 44 w 44"/>
                <a:gd name="T1" fmla="*/ 0 h 23"/>
                <a:gd name="T2" fmla="*/ 44 w 44"/>
                <a:gd name="T3" fmla="*/ 18 h 23"/>
                <a:gd name="T4" fmla="*/ 41 w 44"/>
                <a:gd name="T5" fmla="*/ 18 h 23"/>
                <a:gd name="T6" fmla="*/ 4 w 44"/>
                <a:gd name="T7" fmla="*/ 15 h 23"/>
                <a:gd name="T8" fmla="*/ 0 w 44"/>
                <a:gd name="T9" fmla="*/ 7 h 23"/>
                <a:gd name="T10" fmla="*/ 0 w 44"/>
                <a:gd name="T11" fmla="*/ 0 h 23"/>
                <a:gd name="T12" fmla="*/ 44 w 44"/>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44" h="23">
                  <a:moveTo>
                    <a:pt x="44" y="0"/>
                  </a:moveTo>
                  <a:cubicBezTo>
                    <a:pt x="44" y="6"/>
                    <a:pt x="44" y="12"/>
                    <a:pt x="44" y="18"/>
                  </a:cubicBezTo>
                  <a:cubicBezTo>
                    <a:pt x="43" y="18"/>
                    <a:pt x="42" y="18"/>
                    <a:pt x="41" y="18"/>
                  </a:cubicBezTo>
                  <a:cubicBezTo>
                    <a:pt x="28" y="23"/>
                    <a:pt x="16" y="22"/>
                    <a:pt x="4" y="15"/>
                  </a:cubicBezTo>
                  <a:cubicBezTo>
                    <a:pt x="9" y="9"/>
                    <a:pt x="1" y="10"/>
                    <a:pt x="0" y="7"/>
                  </a:cubicBezTo>
                  <a:cubicBezTo>
                    <a:pt x="0" y="5"/>
                    <a:pt x="0" y="3"/>
                    <a:pt x="0" y="0"/>
                  </a:cubicBezTo>
                  <a:cubicBezTo>
                    <a:pt x="15" y="0"/>
                    <a:pt x="29" y="0"/>
                    <a:pt x="44" y="0"/>
                  </a:cubicBezTo>
                  <a:close/>
                </a:path>
              </a:pathLst>
            </a:custGeom>
            <a:solidFill>
              <a:srgbClr val="F1A3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2" name="Freeform 281">
              <a:extLst>
                <a:ext uri="{FF2B5EF4-FFF2-40B4-BE49-F238E27FC236}">
                  <a16:creationId xmlns:a16="http://schemas.microsoft.com/office/drawing/2014/main" id="{9BD5E3C2-52ED-44C7-814D-4885144E5742}"/>
                </a:ext>
              </a:extLst>
            </p:cNvPr>
            <p:cNvSpPr>
              <a:spLocks/>
            </p:cNvSpPr>
            <p:nvPr/>
          </p:nvSpPr>
          <p:spPr bwMode="auto">
            <a:xfrm>
              <a:off x="9019122" y="3450181"/>
              <a:ext cx="48490" cy="24809"/>
            </a:xfrm>
            <a:custGeom>
              <a:avLst/>
              <a:gdLst>
                <a:gd name="T0" fmla="*/ 4 w 21"/>
                <a:gd name="T1" fmla="*/ 1 h 11"/>
                <a:gd name="T2" fmla="*/ 21 w 21"/>
                <a:gd name="T3" fmla="*/ 3 h 11"/>
                <a:gd name="T4" fmla="*/ 8 w 21"/>
                <a:gd name="T5" fmla="*/ 9 h 11"/>
                <a:gd name="T6" fmla="*/ 4 w 21"/>
                <a:gd name="T7" fmla="*/ 1 h 11"/>
              </a:gdLst>
              <a:ahLst/>
              <a:cxnLst>
                <a:cxn ang="0">
                  <a:pos x="T0" y="T1"/>
                </a:cxn>
                <a:cxn ang="0">
                  <a:pos x="T2" y="T3"/>
                </a:cxn>
                <a:cxn ang="0">
                  <a:pos x="T4" y="T5"/>
                </a:cxn>
                <a:cxn ang="0">
                  <a:pos x="T6" y="T7"/>
                </a:cxn>
              </a:cxnLst>
              <a:rect l="0" t="0" r="r" b="b"/>
              <a:pathLst>
                <a:path w="21" h="11">
                  <a:moveTo>
                    <a:pt x="4" y="1"/>
                  </a:moveTo>
                  <a:cubicBezTo>
                    <a:pt x="10" y="1"/>
                    <a:pt x="15" y="0"/>
                    <a:pt x="21" y="3"/>
                  </a:cubicBezTo>
                  <a:cubicBezTo>
                    <a:pt x="19" y="11"/>
                    <a:pt x="12" y="7"/>
                    <a:pt x="8" y="9"/>
                  </a:cubicBezTo>
                  <a:cubicBezTo>
                    <a:pt x="8" y="5"/>
                    <a:pt x="0" y="6"/>
                    <a:pt x="4" y="1"/>
                  </a:cubicBezTo>
                  <a:close/>
                </a:path>
              </a:pathLst>
            </a:custGeom>
            <a:solidFill>
              <a:srgbClr val="F9D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223" name="组合 222">
            <a:extLst>
              <a:ext uri="{FF2B5EF4-FFF2-40B4-BE49-F238E27FC236}">
                <a16:creationId xmlns:a16="http://schemas.microsoft.com/office/drawing/2014/main" id="{E7FE4AD5-789A-4DF1-AA04-7ECF8FE9FF46}"/>
              </a:ext>
            </a:extLst>
          </p:cNvPr>
          <p:cNvGrpSpPr/>
          <p:nvPr/>
        </p:nvGrpSpPr>
        <p:grpSpPr>
          <a:xfrm>
            <a:off x="9211635" y="3390590"/>
            <a:ext cx="263767" cy="165067"/>
            <a:chOff x="5602288" y="3141663"/>
            <a:chExt cx="984250" cy="615950"/>
          </a:xfrm>
        </p:grpSpPr>
        <p:sp>
          <p:nvSpPr>
            <p:cNvPr id="224" name="Freeform 6">
              <a:extLst>
                <a:ext uri="{FF2B5EF4-FFF2-40B4-BE49-F238E27FC236}">
                  <a16:creationId xmlns:a16="http://schemas.microsoft.com/office/drawing/2014/main" id="{64666F79-4E5A-4C00-B52E-D9D87068A7F2}"/>
                </a:ext>
              </a:extLst>
            </p:cNvPr>
            <p:cNvSpPr>
              <a:spLocks/>
            </p:cNvSpPr>
            <p:nvPr/>
          </p:nvSpPr>
          <p:spPr bwMode="auto">
            <a:xfrm>
              <a:off x="5859463" y="3498850"/>
              <a:ext cx="506413" cy="258763"/>
            </a:xfrm>
            <a:custGeom>
              <a:avLst/>
              <a:gdLst>
                <a:gd name="T0" fmla="*/ 131 w 134"/>
                <a:gd name="T1" fmla="*/ 5 h 68"/>
                <a:gd name="T2" fmla="*/ 107 w 134"/>
                <a:gd name="T3" fmla="*/ 45 h 68"/>
                <a:gd name="T4" fmla="*/ 0 w 134"/>
                <a:gd name="T5" fmla="*/ 11 h 68"/>
                <a:gd name="T6" fmla="*/ 24 w 134"/>
                <a:gd name="T7" fmla="*/ 10 h 68"/>
                <a:gd name="T8" fmla="*/ 72 w 134"/>
                <a:gd name="T9" fmla="*/ 16 h 68"/>
                <a:gd name="T10" fmla="*/ 104 w 134"/>
                <a:gd name="T11" fmla="*/ 10 h 68"/>
                <a:gd name="T12" fmla="*/ 131 w 134"/>
                <a:gd name="T13" fmla="*/ 5 h 68"/>
              </a:gdLst>
              <a:ahLst/>
              <a:cxnLst>
                <a:cxn ang="0">
                  <a:pos x="T0" y="T1"/>
                </a:cxn>
                <a:cxn ang="0">
                  <a:pos x="T2" y="T3"/>
                </a:cxn>
                <a:cxn ang="0">
                  <a:pos x="T4" y="T5"/>
                </a:cxn>
                <a:cxn ang="0">
                  <a:pos x="T6" y="T7"/>
                </a:cxn>
                <a:cxn ang="0">
                  <a:pos x="T8" y="T9"/>
                </a:cxn>
                <a:cxn ang="0">
                  <a:pos x="T10" y="T11"/>
                </a:cxn>
                <a:cxn ang="0">
                  <a:pos x="T12" y="T13"/>
                </a:cxn>
              </a:cxnLst>
              <a:rect l="0" t="0" r="r" b="b"/>
              <a:pathLst>
                <a:path w="134" h="68">
                  <a:moveTo>
                    <a:pt x="131" y="5"/>
                  </a:moveTo>
                  <a:cubicBezTo>
                    <a:pt x="134" y="25"/>
                    <a:pt x="124" y="36"/>
                    <a:pt x="107" y="45"/>
                  </a:cubicBezTo>
                  <a:cubicBezTo>
                    <a:pt x="62" y="68"/>
                    <a:pt x="14" y="53"/>
                    <a:pt x="0" y="11"/>
                  </a:cubicBezTo>
                  <a:cubicBezTo>
                    <a:pt x="8" y="4"/>
                    <a:pt x="16" y="9"/>
                    <a:pt x="24" y="10"/>
                  </a:cubicBezTo>
                  <a:cubicBezTo>
                    <a:pt x="40" y="16"/>
                    <a:pt x="55" y="19"/>
                    <a:pt x="72" y="16"/>
                  </a:cubicBezTo>
                  <a:cubicBezTo>
                    <a:pt x="83" y="15"/>
                    <a:pt x="94" y="15"/>
                    <a:pt x="104" y="10"/>
                  </a:cubicBezTo>
                  <a:cubicBezTo>
                    <a:pt x="113" y="9"/>
                    <a:pt x="121" y="0"/>
                    <a:pt x="131" y="5"/>
                  </a:cubicBezTo>
                  <a:close/>
                </a:path>
              </a:pathLst>
            </a:custGeom>
            <a:solidFill>
              <a:srgbClr val="F9D6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5" name="Freeform 7">
              <a:extLst>
                <a:ext uri="{FF2B5EF4-FFF2-40B4-BE49-F238E27FC236}">
                  <a16:creationId xmlns:a16="http://schemas.microsoft.com/office/drawing/2014/main" id="{E7051925-441F-488C-AD75-C70A97099E2F}"/>
                </a:ext>
              </a:extLst>
            </p:cNvPr>
            <p:cNvSpPr>
              <a:spLocks/>
            </p:cNvSpPr>
            <p:nvPr/>
          </p:nvSpPr>
          <p:spPr bwMode="auto">
            <a:xfrm>
              <a:off x="5738813" y="3290888"/>
              <a:ext cx="246063" cy="276225"/>
            </a:xfrm>
            <a:custGeom>
              <a:avLst/>
              <a:gdLst>
                <a:gd name="T0" fmla="*/ 56 w 65"/>
                <a:gd name="T1" fmla="*/ 73 h 73"/>
                <a:gd name="T2" fmla="*/ 32 w 65"/>
                <a:gd name="T3" fmla="*/ 66 h 73"/>
                <a:gd name="T4" fmla="*/ 2 w 65"/>
                <a:gd name="T5" fmla="*/ 12 h 73"/>
                <a:gd name="T6" fmla="*/ 2 w 65"/>
                <a:gd name="T7" fmla="*/ 4 h 73"/>
                <a:gd name="T8" fmla="*/ 19 w 65"/>
                <a:gd name="T9" fmla="*/ 1 h 73"/>
                <a:gd name="T10" fmla="*/ 51 w 65"/>
                <a:gd name="T11" fmla="*/ 21 h 73"/>
                <a:gd name="T12" fmla="*/ 65 w 65"/>
                <a:gd name="T13" fmla="*/ 35 h 73"/>
                <a:gd name="T14" fmla="*/ 64 w 65"/>
                <a:gd name="T15" fmla="*/ 43 h 73"/>
                <a:gd name="T16" fmla="*/ 60 w 65"/>
                <a:gd name="T17" fmla="*/ 63 h 73"/>
                <a:gd name="T18" fmla="*/ 56 w 65"/>
                <a:gd name="T1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3">
                  <a:moveTo>
                    <a:pt x="56" y="73"/>
                  </a:moveTo>
                  <a:cubicBezTo>
                    <a:pt x="48" y="71"/>
                    <a:pt x="40" y="68"/>
                    <a:pt x="32" y="66"/>
                  </a:cubicBezTo>
                  <a:cubicBezTo>
                    <a:pt x="22" y="48"/>
                    <a:pt x="12" y="30"/>
                    <a:pt x="2" y="12"/>
                  </a:cubicBezTo>
                  <a:cubicBezTo>
                    <a:pt x="0" y="10"/>
                    <a:pt x="0" y="7"/>
                    <a:pt x="2" y="4"/>
                  </a:cubicBezTo>
                  <a:cubicBezTo>
                    <a:pt x="7" y="0"/>
                    <a:pt x="13" y="1"/>
                    <a:pt x="19" y="1"/>
                  </a:cubicBezTo>
                  <a:cubicBezTo>
                    <a:pt x="31" y="5"/>
                    <a:pt x="43" y="11"/>
                    <a:pt x="51" y="21"/>
                  </a:cubicBezTo>
                  <a:cubicBezTo>
                    <a:pt x="47" y="34"/>
                    <a:pt x="64" y="27"/>
                    <a:pt x="65" y="35"/>
                  </a:cubicBezTo>
                  <a:cubicBezTo>
                    <a:pt x="65" y="38"/>
                    <a:pt x="65" y="40"/>
                    <a:pt x="64" y="43"/>
                  </a:cubicBezTo>
                  <a:cubicBezTo>
                    <a:pt x="60" y="49"/>
                    <a:pt x="58" y="55"/>
                    <a:pt x="60" y="63"/>
                  </a:cubicBezTo>
                  <a:cubicBezTo>
                    <a:pt x="60" y="67"/>
                    <a:pt x="59" y="70"/>
                    <a:pt x="56" y="73"/>
                  </a:cubicBezTo>
                  <a:close/>
                </a:path>
              </a:pathLst>
            </a:custGeom>
            <a:solidFill>
              <a:srgbClr val="F2B0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6" name="Freeform 8">
              <a:extLst>
                <a:ext uri="{FF2B5EF4-FFF2-40B4-BE49-F238E27FC236}">
                  <a16:creationId xmlns:a16="http://schemas.microsoft.com/office/drawing/2014/main" id="{0134930E-4082-4C3D-9336-C3EB6380CB57}"/>
                </a:ext>
              </a:extLst>
            </p:cNvPr>
            <p:cNvSpPr>
              <a:spLocks/>
            </p:cNvSpPr>
            <p:nvPr/>
          </p:nvSpPr>
          <p:spPr bwMode="auto">
            <a:xfrm>
              <a:off x="6237288" y="3297238"/>
              <a:ext cx="185738" cy="269875"/>
            </a:xfrm>
            <a:custGeom>
              <a:avLst/>
              <a:gdLst>
                <a:gd name="T0" fmla="*/ 31 w 49"/>
                <a:gd name="T1" fmla="*/ 58 h 71"/>
                <a:gd name="T2" fmla="*/ 8 w 49"/>
                <a:gd name="T3" fmla="*/ 70 h 71"/>
                <a:gd name="T4" fmla="*/ 7 w 49"/>
                <a:gd name="T5" fmla="*/ 24 h 71"/>
                <a:gd name="T6" fmla="*/ 40 w 49"/>
                <a:gd name="T7" fmla="*/ 0 h 71"/>
                <a:gd name="T8" fmla="*/ 49 w 49"/>
                <a:gd name="T9" fmla="*/ 3 h 71"/>
                <a:gd name="T10" fmla="*/ 31 w 49"/>
                <a:gd name="T11" fmla="*/ 58 h 71"/>
              </a:gdLst>
              <a:ahLst/>
              <a:cxnLst>
                <a:cxn ang="0">
                  <a:pos x="T0" y="T1"/>
                </a:cxn>
                <a:cxn ang="0">
                  <a:pos x="T2" y="T3"/>
                </a:cxn>
                <a:cxn ang="0">
                  <a:pos x="T4" y="T5"/>
                </a:cxn>
                <a:cxn ang="0">
                  <a:pos x="T6" y="T7"/>
                </a:cxn>
                <a:cxn ang="0">
                  <a:pos x="T8" y="T9"/>
                </a:cxn>
                <a:cxn ang="0">
                  <a:pos x="T10" y="T11"/>
                </a:cxn>
              </a:cxnLst>
              <a:rect l="0" t="0" r="r" b="b"/>
              <a:pathLst>
                <a:path w="49" h="71">
                  <a:moveTo>
                    <a:pt x="31" y="58"/>
                  </a:moveTo>
                  <a:cubicBezTo>
                    <a:pt x="23" y="62"/>
                    <a:pt x="18" y="71"/>
                    <a:pt x="8" y="70"/>
                  </a:cubicBezTo>
                  <a:cubicBezTo>
                    <a:pt x="0" y="55"/>
                    <a:pt x="5" y="39"/>
                    <a:pt x="7" y="24"/>
                  </a:cubicBezTo>
                  <a:cubicBezTo>
                    <a:pt x="13" y="9"/>
                    <a:pt x="25" y="2"/>
                    <a:pt x="40" y="0"/>
                  </a:cubicBezTo>
                  <a:cubicBezTo>
                    <a:pt x="44" y="0"/>
                    <a:pt x="47" y="1"/>
                    <a:pt x="49" y="3"/>
                  </a:cubicBezTo>
                  <a:cubicBezTo>
                    <a:pt x="43" y="22"/>
                    <a:pt x="37" y="40"/>
                    <a:pt x="31" y="58"/>
                  </a:cubicBezTo>
                  <a:close/>
                </a:path>
              </a:pathLst>
            </a:custGeom>
            <a:solidFill>
              <a:srgbClr val="F3BA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7" name="Freeform 9">
              <a:extLst>
                <a:ext uri="{FF2B5EF4-FFF2-40B4-BE49-F238E27FC236}">
                  <a16:creationId xmlns:a16="http://schemas.microsoft.com/office/drawing/2014/main" id="{72161F6F-80EF-4474-8FB1-BAB5A61B69FF}"/>
                </a:ext>
              </a:extLst>
            </p:cNvPr>
            <p:cNvSpPr>
              <a:spLocks/>
            </p:cNvSpPr>
            <p:nvPr/>
          </p:nvSpPr>
          <p:spPr bwMode="auto">
            <a:xfrm>
              <a:off x="5942013" y="3149600"/>
              <a:ext cx="295275" cy="141288"/>
            </a:xfrm>
            <a:custGeom>
              <a:avLst/>
              <a:gdLst>
                <a:gd name="T0" fmla="*/ 8 w 78"/>
                <a:gd name="T1" fmla="*/ 2 h 37"/>
                <a:gd name="T2" fmla="*/ 49 w 78"/>
                <a:gd name="T3" fmla="*/ 7 h 37"/>
                <a:gd name="T4" fmla="*/ 72 w 78"/>
                <a:gd name="T5" fmla="*/ 28 h 37"/>
                <a:gd name="T6" fmla="*/ 7 w 78"/>
                <a:gd name="T7" fmla="*/ 28 h 37"/>
                <a:gd name="T8" fmla="*/ 8 w 78"/>
                <a:gd name="T9" fmla="*/ 2 h 37"/>
              </a:gdLst>
              <a:ahLst/>
              <a:cxnLst>
                <a:cxn ang="0">
                  <a:pos x="T0" y="T1"/>
                </a:cxn>
                <a:cxn ang="0">
                  <a:pos x="T2" y="T3"/>
                </a:cxn>
                <a:cxn ang="0">
                  <a:pos x="T4" y="T5"/>
                </a:cxn>
                <a:cxn ang="0">
                  <a:pos x="T6" y="T7"/>
                </a:cxn>
                <a:cxn ang="0">
                  <a:pos x="T8" y="T9"/>
                </a:cxn>
              </a:cxnLst>
              <a:rect l="0" t="0" r="r" b="b"/>
              <a:pathLst>
                <a:path w="78" h="37">
                  <a:moveTo>
                    <a:pt x="8" y="2"/>
                  </a:moveTo>
                  <a:cubicBezTo>
                    <a:pt x="22" y="0"/>
                    <a:pt x="35" y="11"/>
                    <a:pt x="49" y="7"/>
                  </a:cubicBezTo>
                  <a:cubicBezTo>
                    <a:pt x="68" y="2"/>
                    <a:pt x="78" y="6"/>
                    <a:pt x="72" y="28"/>
                  </a:cubicBezTo>
                  <a:cubicBezTo>
                    <a:pt x="51" y="37"/>
                    <a:pt x="29" y="37"/>
                    <a:pt x="7" y="28"/>
                  </a:cubicBezTo>
                  <a:cubicBezTo>
                    <a:pt x="0" y="19"/>
                    <a:pt x="1" y="10"/>
                    <a:pt x="8" y="2"/>
                  </a:cubicBezTo>
                  <a:close/>
                </a:path>
              </a:pathLst>
            </a:custGeom>
            <a:solidFill>
              <a:srgbClr val="F1A1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8" name="Freeform 10">
              <a:extLst>
                <a:ext uri="{FF2B5EF4-FFF2-40B4-BE49-F238E27FC236}">
                  <a16:creationId xmlns:a16="http://schemas.microsoft.com/office/drawing/2014/main" id="{2D200081-319D-42DA-86E6-CB1D3B2D29DF}"/>
                </a:ext>
              </a:extLst>
            </p:cNvPr>
            <p:cNvSpPr>
              <a:spLocks/>
            </p:cNvSpPr>
            <p:nvPr/>
          </p:nvSpPr>
          <p:spPr bwMode="auto">
            <a:xfrm>
              <a:off x="5602288" y="3152775"/>
              <a:ext cx="192088" cy="206375"/>
            </a:xfrm>
            <a:custGeom>
              <a:avLst/>
              <a:gdLst>
                <a:gd name="T0" fmla="*/ 37 w 51"/>
                <a:gd name="T1" fmla="*/ 43 h 54"/>
                <a:gd name="T2" fmla="*/ 38 w 51"/>
                <a:gd name="T3" fmla="*/ 48 h 54"/>
                <a:gd name="T4" fmla="*/ 3 w 51"/>
                <a:gd name="T5" fmla="*/ 35 h 54"/>
                <a:gd name="T6" fmla="*/ 15 w 51"/>
                <a:gd name="T7" fmla="*/ 10 h 54"/>
                <a:gd name="T8" fmla="*/ 50 w 51"/>
                <a:gd name="T9" fmla="*/ 30 h 54"/>
                <a:gd name="T10" fmla="*/ 51 w 51"/>
                <a:gd name="T11" fmla="*/ 35 h 54"/>
                <a:gd name="T12" fmla="*/ 50 w 51"/>
                <a:gd name="T13" fmla="*/ 37 h 54"/>
                <a:gd name="T14" fmla="*/ 39 w 51"/>
                <a:gd name="T15" fmla="*/ 38 h 54"/>
                <a:gd name="T16" fmla="*/ 37 w 51"/>
                <a:gd name="T17"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4">
                  <a:moveTo>
                    <a:pt x="37" y="43"/>
                  </a:moveTo>
                  <a:cubicBezTo>
                    <a:pt x="37" y="45"/>
                    <a:pt x="38" y="47"/>
                    <a:pt x="38" y="48"/>
                  </a:cubicBezTo>
                  <a:cubicBezTo>
                    <a:pt x="25" y="47"/>
                    <a:pt x="8" y="54"/>
                    <a:pt x="3" y="35"/>
                  </a:cubicBezTo>
                  <a:cubicBezTo>
                    <a:pt x="0" y="23"/>
                    <a:pt x="5" y="14"/>
                    <a:pt x="15" y="10"/>
                  </a:cubicBezTo>
                  <a:cubicBezTo>
                    <a:pt x="35" y="0"/>
                    <a:pt x="39" y="22"/>
                    <a:pt x="50" y="30"/>
                  </a:cubicBezTo>
                  <a:cubicBezTo>
                    <a:pt x="51" y="32"/>
                    <a:pt x="51" y="33"/>
                    <a:pt x="51" y="35"/>
                  </a:cubicBezTo>
                  <a:cubicBezTo>
                    <a:pt x="51" y="37"/>
                    <a:pt x="51" y="37"/>
                    <a:pt x="50" y="37"/>
                  </a:cubicBezTo>
                  <a:cubicBezTo>
                    <a:pt x="47" y="39"/>
                    <a:pt x="43" y="39"/>
                    <a:pt x="39" y="38"/>
                  </a:cubicBezTo>
                  <a:cubicBezTo>
                    <a:pt x="29" y="36"/>
                    <a:pt x="38" y="42"/>
                    <a:pt x="37" y="43"/>
                  </a:cubicBezTo>
                  <a:close/>
                </a:path>
              </a:pathLst>
            </a:custGeom>
            <a:solidFill>
              <a:srgbClr val="F9D6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29" name="Freeform 11">
              <a:extLst>
                <a:ext uri="{FF2B5EF4-FFF2-40B4-BE49-F238E27FC236}">
                  <a16:creationId xmlns:a16="http://schemas.microsoft.com/office/drawing/2014/main" id="{CC393B54-6BC0-4CB2-8D83-C733500A45B0}"/>
                </a:ext>
              </a:extLst>
            </p:cNvPr>
            <p:cNvSpPr>
              <a:spLocks/>
            </p:cNvSpPr>
            <p:nvPr/>
          </p:nvSpPr>
          <p:spPr bwMode="auto">
            <a:xfrm>
              <a:off x="5788025" y="3157538"/>
              <a:ext cx="184150" cy="177800"/>
            </a:xfrm>
            <a:custGeom>
              <a:avLst/>
              <a:gdLst>
                <a:gd name="T0" fmla="*/ 0 w 49"/>
                <a:gd name="T1" fmla="*/ 34 h 47"/>
                <a:gd name="T2" fmla="*/ 1 w 49"/>
                <a:gd name="T3" fmla="*/ 29 h 47"/>
                <a:gd name="T4" fmla="*/ 49 w 49"/>
                <a:gd name="T5" fmla="*/ 0 h 47"/>
                <a:gd name="T6" fmla="*/ 48 w 49"/>
                <a:gd name="T7" fmla="*/ 22 h 47"/>
                <a:gd name="T8" fmla="*/ 0 w 49"/>
                <a:gd name="T9" fmla="*/ 34 h 47"/>
              </a:gdLst>
              <a:ahLst/>
              <a:cxnLst>
                <a:cxn ang="0">
                  <a:pos x="T0" y="T1"/>
                </a:cxn>
                <a:cxn ang="0">
                  <a:pos x="T2" y="T3"/>
                </a:cxn>
                <a:cxn ang="0">
                  <a:pos x="T4" y="T5"/>
                </a:cxn>
                <a:cxn ang="0">
                  <a:pos x="T6" y="T7"/>
                </a:cxn>
                <a:cxn ang="0">
                  <a:pos x="T8" y="T9"/>
                </a:cxn>
              </a:cxnLst>
              <a:rect l="0" t="0" r="r" b="b"/>
              <a:pathLst>
                <a:path w="49" h="47">
                  <a:moveTo>
                    <a:pt x="0" y="34"/>
                  </a:moveTo>
                  <a:cubicBezTo>
                    <a:pt x="0" y="33"/>
                    <a:pt x="1" y="31"/>
                    <a:pt x="1" y="29"/>
                  </a:cubicBezTo>
                  <a:cubicBezTo>
                    <a:pt x="17" y="20"/>
                    <a:pt x="28" y="3"/>
                    <a:pt x="49" y="0"/>
                  </a:cubicBezTo>
                  <a:cubicBezTo>
                    <a:pt x="49" y="7"/>
                    <a:pt x="49" y="15"/>
                    <a:pt x="48" y="22"/>
                  </a:cubicBezTo>
                  <a:cubicBezTo>
                    <a:pt x="37" y="47"/>
                    <a:pt x="20" y="46"/>
                    <a:pt x="0" y="34"/>
                  </a:cubicBezTo>
                  <a:close/>
                </a:path>
              </a:pathLst>
            </a:custGeom>
            <a:solidFill>
              <a:srgbClr val="F3B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0" name="Freeform 12">
              <a:extLst>
                <a:ext uri="{FF2B5EF4-FFF2-40B4-BE49-F238E27FC236}">
                  <a16:creationId xmlns:a16="http://schemas.microsoft.com/office/drawing/2014/main" id="{EB6C733F-1147-48D2-805A-9032AFC5177D}"/>
                </a:ext>
              </a:extLst>
            </p:cNvPr>
            <p:cNvSpPr>
              <a:spLocks/>
            </p:cNvSpPr>
            <p:nvPr/>
          </p:nvSpPr>
          <p:spPr bwMode="auto">
            <a:xfrm>
              <a:off x="6188075" y="3171825"/>
              <a:ext cx="357188" cy="171450"/>
            </a:xfrm>
            <a:custGeom>
              <a:avLst/>
              <a:gdLst>
                <a:gd name="T0" fmla="*/ 62 w 94"/>
                <a:gd name="T1" fmla="*/ 36 h 45"/>
                <a:gd name="T2" fmla="*/ 56 w 94"/>
                <a:gd name="T3" fmla="*/ 36 h 45"/>
                <a:gd name="T4" fmla="*/ 5 w 94"/>
                <a:gd name="T5" fmla="*/ 41 h 45"/>
                <a:gd name="T6" fmla="*/ 0 w 94"/>
                <a:gd name="T7" fmla="*/ 34 h 45"/>
                <a:gd name="T8" fmla="*/ 13 w 94"/>
                <a:gd name="T9" fmla="*/ 17 h 45"/>
                <a:gd name="T10" fmla="*/ 22 w 94"/>
                <a:gd name="T11" fmla="*/ 15 h 45"/>
                <a:gd name="T12" fmla="*/ 68 w 94"/>
                <a:gd name="T13" fmla="*/ 13 h 45"/>
                <a:gd name="T14" fmla="*/ 68 w 94"/>
                <a:gd name="T15" fmla="*/ 13 h 45"/>
                <a:gd name="T16" fmla="*/ 89 w 94"/>
                <a:gd name="T17" fmla="*/ 10 h 45"/>
                <a:gd name="T18" fmla="*/ 80 w 94"/>
                <a:gd name="T19" fmla="*/ 30 h 45"/>
                <a:gd name="T20" fmla="*/ 62 w 94"/>
                <a:gd name="T21"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45">
                  <a:moveTo>
                    <a:pt x="62" y="36"/>
                  </a:moveTo>
                  <a:cubicBezTo>
                    <a:pt x="60" y="36"/>
                    <a:pt x="58" y="36"/>
                    <a:pt x="56" y="36"/>
                  </a:cubicBezTo>
                  <a:cubicBezTo>
                    <a:pt x="39" y="35"/>
                    <a:pt x="23" y="45"/>
                    <a:pt x="5" y="41"/>
                  </a:cubicBezTo>
                  <a:cubicBezTo>
                    <a:pt x="2" y="39"/>
                    <a:pt x="1" y="37"/>
                    <a:pt x="0" y="34"/>
                  </a:cubicBezTo>
                  <a:cubicBezTo>
                    <a:pt x="1" y="25"/>
                    <a:pt x="10" y="23"/>
                    <a:pt x="13" y="17"/>
                  </a:cubicBezTo>
                  <a:cubicBezTo>
                    <a:pt x="16" y="16"/>
                    <a:pt x="19" y="15"/>
                    <a:pt x="22" y="15"/>
                  </a:cubicBezTo>
                  <a:cubicBezTo>
                    <a:pt x="37" y="15"/>
                    <a:pt x="53" y="24"/>
                    <a:pt x="68" y="13"/>
                  </a:cubicBezTo>
                  <a:cubicBezTo>
                    <a:pt x="68" y="13"/>
                    <a:pt x="68" y="13"/>
                    <a:pt x="68" y="13"/>
                  </a:cubicBezTo>
                  <a:cubicBezTo>
                    <a:pt x="74" y="5"/>
                    <a:pt x="82" y="0"/>
                    <a:pt x="89" y="10"/>
                  </a:cubicBezTo>
                  <a:cubicBezTo>
                    <a:pt x="94" y="18"/>
                    <a:pt x="91" y="27"/>
                    <a:pt x="80" y="30"/>
                  </a:cubicBezTo>
                  <a:cubicBezTo>
                    <a:pt x="74" y="32"/>
                    <a:pt x="68" y="34"/>
                    <a:pt x="62" y="36"/>
                  </a:cubicBezTo>
                  <a:close/>
                </a:path>
              </a:pathLst>
            </a:custGeom>
            <a:solidFill>
              <a:srgbClr val="E662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1" name="Freeform 13">
              <a:extLst>
                <a:ext uri="{FF2B5EF4-FFF2-40B4-BE49-F238E27FC236}">
                  <a16:creationId xmlns:a16="http://schemas.microsoft.com/office/drawing/2014/main" id="{626980D1-1EBA-4D8B-8762-D5AE664729A9}"/>
                </a:ext>
              </a:extLst>
            </p:cNvPr>
            <p:cNvSpPr>
              <a:spLocks/>
            </p:cNvSpPr>
            <p:nvPr/>
          </p:nvSpPr>
          <p:spPr bwMode="auto">
            <a:xfrm>
              <a:off x="6446838" y="3146425"/>
              <a:ext cx="139700" cy="166688"/>
            </a:xfrm>
            <a:custGeom>
              <a:avLst/>
              <a:gdLst>
                <a:gd name="T0" fmla="*/ 12 w 37"/>
                <a:gd name="T1" fmla="*/ 37 h 44"/>
                <a:gd name="T2" fmla="*/ 16 w 37"/>
                <a:gd name="T3" fmla="*/ 19 h 44"/>
                <a:gd name="T4" fmla="*/ 0 w 37"/>
                <a:gd name="T5" fmla="*/ 20 h 44"/>
                <a:gd name="T6" fmla="*/ 21 w 37"/>
                <a:gd name="T7" fmla="*/ 4 h 44"/>
                <a:gd name="T8" fmla="*/ 35 w 37"/>
                <a:gd name="T9" fmla="*/ 25 h 44"/>
                <a:gd name="T10" fmla="*/ 12 w 37"/>
                <a:gd name="T11" fmla="*/ 37 h 44"/>
              </a:gdLst>
              <a:ahLst/>
              <a:cxnLst>
                <a:cxn ang="0">
                  <a:pos x="T0" y="T1"/>
                </a:cxn>
                <a:cxn ang="0">
                  <a:pos x="T2" y="T3"/>
                </a:cxn>
                <a:cxn ang="0">
                  <a:pos x="T4" y="T5"/>
                </a:cxn>
                <a:cxn ang="0">
                  <a:pos x="T6" y="T7"/>
                </a:cxn>
                <a:cxn ang="0">
                  <a:pos x="T8" y="T9"/>
                </a:cxn>
                <a:cxn ang="0">
                  <a:pos x="T10" y="T11"/>
                </a:cxn>
              </a:cxnLst>
              <a:rect l="0" t="0" r="r" b="b"/>
              <a:pathLst>
                <a:path w="37" h="44">
                  <a:moveTo>
                    <a:pt x="12" y="37"/>
                  </a:moveTo>
                  <a:cubicBezTo>
                    <a:pt x="15" y="31"/>
                    <a:pt x="22" y="26"/>
                    <a:pt x="16" y="19"/>
                  </a:cubicBezTo>
                  <a:cubicBezTo>
                    <a:pt x="11" y="13"/>
                    <a:pt x="5" y="18"/>
                    <a:pt x="0" y="20"/>
                  </a:cubicBezTo>
                  <a:cubicBezTo>
                    <a:pt x="3" y="8"/>
                    <a:pt x="8" y="0"/>
                    <a:pt x="21" y="4"/>
                  </a:cubicBezTo>
                  <a:cubicBezTo>
                    <a:pt x="29" y="7"/>
                    <a:pt x="37" y="14"/>
                    <a:pt x="35" y="25"/>
                  </a:cubicBezTo>
                  <a:cubicBezTo>
                    <a:pt x="33" y="36"/>
                    <a:pt x="26" y="44"/>
                    <a:pt x="12" y="37"/>
                  </a:cubicBezTo>
                  <a:close/>
                </a:path>
              </a:pathLst>
            </a:custGeom>
            <a:solidFill>
              <a:srgbClr val="F7D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2" name="Freeform 14">
              <a:extLst>
                <a:ext uri="{FF2B5EF4-FFF2-40B4-BE49-F238E27FC236}">
                  <a16:creationId xmlns:a16="http://schemas.microsoft.com/office/drawing/2014/main" id="{48EAFCF8-04EA-4633-8618-C93E941787C5}"/>
                </a:ext>
              </a:extLst>
            </p:cNvPr>
            <p:cNvSpPr>
              <a:spLocks/>
            </p:cNvSpPr>
            <p:nvPr/>
          </p:nvSpPr>
          <p:spPr bwMode="auto">
            <a:xfrm>
              <a:off x="6245225" y="3171825"/>
              <a:ext cx="201613" cy="111125"/>
            </a:xfrm>
            <a:custGeom>
              <a:avLst/>
              <a:gdLst>
                <a:gd name="T0" fmla="*/ 53 w 53"/>
                <a:gd name="T1" fmla="*/ 13 h 29"/>
                <a:gd name="T2" fmla="*/ 5 w 53"/>
                <a:gd name="T3" fmla="*/ 21 h 29"/>
                <a:gd name="T4" fmla="*/ 6 w 53"/>
                <a:gd name="T5" fmla="*/ 1 h 29"/>
                <a:gd name="T6" fmla="*/ 53 w 53"/>
                <a:gd name="T7" fmla="*/ 13 h 29"/>
              </a:gdLst>
              <a:ahLst/>
              <a:cxnLst>
                <a:cxn ang="0">
                  <a:pos x="T0" y="T1"/>
                </a:cxn>
                <a:cxn ang="0">
                  <a:pos x="T2" y="T3"/>
                </a:cxn>
                <a:cxn ang="0">
                  <a:pos x="T4" y="T5"/>
                </a:cxn>
                <a:cxn ang="0">
                  <a:pos x="T6" y="T7"/>
                </a:cxn>
              </a:cxnLst>
              <a:rect l="0" t="0" r="r" b="b"/>
              <a:pathLst>
                <a:path w="53" h="29">
                  <a:moveTo>
                    <a:pt x="53" y="13"/>
                  </a:moveTo>
                  <a:cubicBezTo>
                    <a:pt x="39" y="29"/>
                    <a:pt x="23" y="29"/>
                    <a:pt x="5" y="21"/>
                  </a:cubicBezTo>
                  <a:cubicBezTo>
                    <a:pt x="1" y="14"/>
                    <a:pt x="0" y="7"/>
                    <a:pt x="6" y="1"/>
                  </a:cubicBezTo>
                  <a:cubicBezTo>
                    <a:pt x="23" y="0"/>
                    <a:pt x="35" y="19"/>
                    <a:pt x="53" y="13"/>
                  </a:cubicBezTo>
                  <a:close/>
                </a:path>
              </a:pathLst>
            </a:custGeom>
            <a:solidFill>
              <a:srgbClr val="F4B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3" name="Freeform 15">
              <a:extLst>
                <a:ext uri="{FF2B5EF4-FFF2-40B4-BE49-F238E27FC236}">
                  <a16:creationId xmlns:a16="http://schemas.microsoft.com/office/drawing/2014/main" id="{46EB0661-F4FC-4D73-A796-12881FEB5B4E}"/>
                </a:ext>
              </a:extLst>
            </p:cNvPr>
            <p:cNvSpPr>
              <a:spLocks/>
            </p:cNvSpPr>
            <p:nvPr/>
          </p:nvSpPr>
          <p:spPr bwMode="auto">
            <a:xfrm>
              <a:off x="6127750" y="3141663"/>
              <a:ext cx="139700" cy="114300"/>
            </a:xfrm>
            <a:custGeom>
              <a:avLst/>
              <a:gdLst>
                <a:gd name="T0" fmla="*/ 37 w 37"/>
                <a:gd name="T1" fmla="*/ 9 h 30"/>
                <a:gd name="T2" fmla="*/ 36 w 37"/>
                <a:gd name="T3" fmla="*/ 29 h 30"/>
                <a:gd name="T4" fmla="*/ 33 w 37"/>
                <a:gd name="T5" fmla="*/ 29 h 30"/>
                <a:gd name="T6" fmla="*/ 30 w 37"/>
                <a:gd name="T7" fmla="*/ 29 h 30"/>
                <a:gd name="T8" fmla="*/ 25 w 37"/>
                <a:gd name="T9" fmla="*/ 26 h 30"/>
                <a:gd name="T10" fmla="*/ 0 w 37"/>
                <a:gd name="T11" fmla="*/ 9 h 30"/>
                <a:gd name="T12" fmla="*/ 37 w 37"/>
                <a:gd name="T13" fmla="*/ 9 h 30"/>
              </a:gdLst>
              <a:ahLst/>
              <a:cxnLst>
                <a:cxn ang="0">
                  <a:pos x="T0" y="T1"/>
                </a:cxn>
                <a:cxn ang="0">
                  <a:pos x="T2" y="T3"/>
                </a:cxn>
                <a:cxn ang="0">
                  <a:pos x="T4" y="T5"/>
                </a:cxn>
                <a:cxn ang="0">
                  <a:pos x="T6" y="T7"/>
                </a:cxn>
                <a:cxn ang="0">
                  <a:pos x="T8" y="T9"/>
                </a:cxn>
                <a:cxn ang="0">
                  <a:pos x="T10" y="T11"/>
                </a:cxn>
                <a:cxn ang="0">
                  <a:pos x="T12" y="T13"/>
                </a:cxn>
              </a:cxnLst>
              <a:rect l="0" t="0" r="r" b="b"/>
              <a:pathLst>
                <a:path w="37" h="30">
                  <a:moveTo>
                    <a:pt x="37" y="9"/>
                  </a:moveTo>
                  <a:cubicBezTo>
                    <a:pt x="37" y="15"/>
                    <a:pt x="36" y="22"/>
                    <a:pt x="36" y="29"/>
                  </a:cubicBezTo>
                  <a:cubicBezTo>
                    <a:pt x="36" y="29"/>
                    <a:pt x="33" y="29"/>
                    <a:pt x="33" y="29"/>
                  </a:cubicBezTo>
                  <a:cubicBezTo>
                    <a:pt x="30" y="29"/>
                    <a:pt x="30" y="29"/>
                    <a:pt x="30" y="29"/>
                  </a:cubicBezTo>
                  <a:cubicBezTo>
                    <a:pt x="27" y="30"/>
                    <a:pt x="26" y="29"/>
                    <a:pt x="25" y="26"/>
                  </a:cubicBezTo>
                  <a:cubicBezTo>
                    <a:pt x="20" y="16"/>
                    <a:pt x="14" y="7"/>
                    <a:pt x="0" y="9"/>
                  </a:cubicBezTo>
                  <a:cubicBezTo>
                    <a:pt x="12" y="1"/>
                    <a:pt x="25" y="0"/>
                    <a:pt x="37" y="9"/>
                  </a:cubicBezTo>
                  <a:close/>
                </a:path>
              </a:pathLst>
            </a:custGeom>
            <a:solidFill>
              <a:srgbClr val="F2AA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4" name="Freeform 16">
              <a:extLst>
                <a:ext uri="{FF2B5EF4-FFF2-40B4-BE49-F238E27FC236}">
                  <a16:creationId xmlns:a16="http://schemas.microsoft.com/office/drawing/2014/main" id="{9C50EE26-DFC1-4165-B5DF-D23F80911084}"/>
                </a:ext>
              </a:extLst>
            </p:cNvPr>
            <p:cNvSpPr>
              <a:spLocks/>
            </p:cNvSpPr>
            <p:nvPr/>
          </p:nvSpPr>
          <p:spPr bwMode="auto">
            <a:xfrm>
              <a:off x="6119813" y="3373438"/>
              <a:ext cx="182563" cy="217488"/>
            </a:xfrm>
            <a:custGeom>
              <a:avLst/>
              <a:gdLst>
                <a:gd name="T0" fmla="*/ 45 w 48"/>
                <a:gd name="T1" fmla="*/ 2 h 57"/>
                <a:gd name="T2" fmla="*/ 39 w 48"/>
                <a:gd name="T3" fmla="*/ 50 h 57"/>
                <a:gd name="T4" fmla="*/ 3 w 48"/>
                <a:gd name="T5" fmla="*/ 57 h 57"/>
                <a:gd name="T6" fmla="*/ 0 w 48"/>
                <a:gd name="T7" fmla="*/ 53 h 57"/>
                <a:gd name="T8" fmla="*/ 3 w 48"/>
                <a:gd name="T9" fmla="*/ 46 h 57"/>
                <a:gd name="T10" fmla="*/ 15 w 48"/>
                <a:gd name="T11" fmla="*/ 19 h 57"/>
                <a:gd name="T12" fmla="*/ 37 w 48"/>
                <a:gd name="T13" fmla="*/ 0 h 57"/>
                <a:gd name="T14" fmla="*/ 45 w 48"/>
                <a:gd name="T15" fmla="*/ 2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7">
                  <a:moveTo>
                    <a:pt x="45" y="2"/>
                  </a:moveTo>
                  <a:cubicBezTo>
                    <a:pt x="44" y="18"/>
                    <a:pt x="48" y="35"/>
                    <a:pt x="39" y="50"/>
                  </a:cubicBezTo>
                  <a:cubicBezTo>
                    <a:pt x="27" y="57"/>
                    <a:pt x="15" y="57"/>
                    <a:pt x="3" y="57"/>
                  </a:cubicBezTo>
                  <a:cubicBezTo>
                    <a:pt x="2" y="55"/>
                    <a:pt x="1" y="54"/>
                    <a:pt x="0" y="53"/>
                  </a:cubicBezTo>
                  <a:cubicBezTo>
                    <a:pt x="1" y="51"/>
                    <a:pt x="2" y="48"/>
                    <a:pt x="3" y="46"/>
                  </a:cubicBezTo>
                  <a:cubicBezTo>
                    <a:pt x="14" y="40"/>
                    <a:pt x="11" y="28"/>
                    <a:pt x="15" y="19"/>
                  </a:cubicBezTo>
                  <a:cubicBezTo>
                    <a:pt x="20" y="10"/>
                    <a:pt x="27" y="4"/>
                    <a:pt x="37" y="0"/>
                  </a:cubicBezTo>
                  <a:cubicBezTo>
                    <a:pt x="40" y="0"/>
                    <a:pt x="42" y="0"/>
                    <a:pt x="45" y="2"/>
                  </a:cubicBezTo>
                  <a:close/>
                </a:path>
              </a:pathLst>
            </a:custGeom>
            <a:solidFill>
              <a:srgbClr val="F1AA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5" name="Freeform 17">
              <a:extLst>
                <a:ext uri="{FF2B5EF4-FFF2-40B4-BE49-F238E27FC236}">
                  <a16:creationId xmlns:a16="http://schemas.microsoft.com/office/drawing/2014/main" id="{C21C6860-F2EB-43BD-8AB6-D5A940A0AFD2}"/>
                </a:ext>
              </a:extLst>
            </p:cNvPr>
            <p:cNvSpPr>
              <a:spLocks/>
            </p:cNvSpPr>
            <p:nvPr/>
          </p:nvSpPr>
          <p:spPr bwMode="auto">
            <a:xfrm>
              <a:off x="5949950" y="3503613"/>
              <a:ext cx="182563" cy="117475"/>
            </a:xfrm>
            <a:custGeom>
              <a:avLst/>
              <a:gdLst>
                <a:gd name="T0" fmla="*/ 48 w 48"/>
                <a:gd name="T1" fmla="*/ 16 h 31"/>
                <a:gd name="T2" fmla="*/ 48 w 48"/>
                <a:gd name="T3" fmla="*/ 23 h 31"/>
                <a:gd name="T4" fmla="*/ 0 w 48"/>
                <a:gd name="T5" fmla="*/ 17 h 31"/>
                <a:gd name="T6" fmla="*/ 0 w 48"/>
                <a:gd name="T7" fmla="*/ 5 h 31"/>
                <a:gd name="T8" fmla="*/ 12 w 48"/>
                <a:gd name="T9" fmla="*/ 1 h 31"/>
                <a:gd name="T10" fmla="*/ 48 w 48"/>
                <a:gd name="T11" fmla="*/ 16 h 31"/>
              </a:gdLst>
              <a:ahLst/>
              <a:cxnLst>
                <a:cxn ang="0">
                  <a:pos x="T0" y="T1"/>
                </a:cxn>
                <a:cxn ang="0">
                  <a:pos x="T2" y="T3"/>
                </a:cxn>
                <a:cxn ang="0">
                  <a:pos x="T4" y="T5"/>
                </a:cxn>
                <a:cxn ang="0">
                  <a:pos x="T6" y="T7"/>
                </a:cxn>
                <a:cxn ang="0">
                  <a:pos x="T8" y="T9"/>
                </a:cxn>
                <a:cxn ang="0">
                  <a:pos x="T10" y="T11"/>
                </a:cxn>
              </a:cxnLst>
              <a:rect l="0" t="0" r="r" b="b"/>
              <a:pathLst>
                <a:path w="48" h="31">
                  <a:moveTo>
                    <a:pt x="48" y="16"/>
                  </a:moveTo>
                  <a:cubicBezTo>
                    <a:pt x="48" y="18"/>
                    <a:pt x="48" y="20"/>
                    <a:pt x="48" y="23"/>
                  </a:cubicBezTo>
                  <a:cubicBezTo>
                    <a:pt x="30" y="31"/>
                    <a:pt x="15" y="23"/>
                    <a:pt x="0" y="17"/>
                  </a:cubicBezTo>
                  <a:cubicBezTo>
                    <a:pt x="0" y="13"/>
                    <a:pt x="0" y="9"/>
                    <a:pt x="0" y="5"/>
                  </a:cubicBezTo>
                  <a:cubicBezTo>
                    <a:pt x="3" y="1"/>
                    <a:pt x="7" y="0"/>
                    <a:pt x="12" y="1"/>
                  </a:cubicBezTo>
                  <a:cubicBezTo>
                    <a:pt x="22" y="10"/>
                    <a:pt x="39" y="5"/>
                    <a:pt x="48" y="16"/>
                  </a:cubicBezTo>
                  <a:close/>
                </a:path>
              </a:pathLst>
            </a:custGeom>
            <a:solidFill>
              <a:srgbClr val="F2AA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6" name="Freeform 18">
              <a:extLst>
                <a:ext uri="{FF2B5EF4-FFF2-40B4-BE49-F238E27FC236}">
                  <a16:creationId xmlns:a16="http://schemas.microsoft.com/office/drawing/2014/main" id="{FC0D2F01-F0CF-498C-8358-D1FE0763E1E3}"/>
                </a:ext>
              </a:extLst>
            </p:cNvPr>
            <p:cNvSpPr>
              <a:spLocks/>
            </p:cNvSpPr>
            <p:nvPr/>
          </p:nvSpPr>
          <p:spPr bwMode="auto">
            <a:xfrm>
              <a:off x="5810250" y="3267075"/>
              <a:ext cx="590550" cy="141288"/>
            </a:xfrm>
            <a:custGeom>
              <a:avLst/>
              <a:gdLst>
                <a:gd name="T0" fmla="*/ 127 w 156"/>
                <a:gd name="T1" fmla="*/ 30 h 37"/>
                <a:gd name="T2" fmla="*/ 121 w 156"/>
                <a:gd name="T3" fmla="*/ 32 h 37"/>
                <a:gd name="T4" fmla="*/ 30 w 156"/>
                <a:gd name="T5" fmla="*/ 31 h 37"/>
                <a:gd name="T6" fmla="*/ 0 w 156"/>
                <a:gd name="T7" fmla="*/ 13 h 37"/>
                <a:gd name="T8" fmla="*/ 53 w 156"/>
                <a:gd name="T9" fmla="*/ 3 h 37"/>
                <a:gd name="T10" fmla="*/ 104 w 156"/>
                <a:gd name="T11" fmla="*/ 10 h 37"/>
                <a:gd name="T12" fmla="*/ 156 w 156"/>
                <a:gd name="T13" fmla="*/ 11 h 37"/>
                <a:gd name="T14" fmla="*/ 127 w 156"/>
                <a:gd name="T15" fmla="*/ 3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37">
                  <a:moveTo>
                    <a:pt x="127" y="30"/>
                  </a:moveTo>
                  <a:cubicBezTo>
                    <a:pt x="125" y="31"/>
                    <a:pt x="123" y="31"/>
                    <a:pt x="121" y="32"/>
                  </a:cubicBezTo>
                  <a:cubicBezTo>
                    <a:pt x="91" y="35"/>
                    <a:pt x="61" y="37"/>
                    <a:pt x="30" y="31"/>
                  </a:cubicBezTo>
                  <a:cubicBezTo>
                    <a:pt x="20" y="25"/>
                    <a:pt x="10" y="19"/>
                    <a:pt x="0" y="13"/>
                  </a:cubicBezTo>
                  <a:cubicBezTo>
                    <a:pt x="17" y="9"/>
                    <a:pt x="34" y="1"/>
                    <a:pt x="53" y="3"/>
                  </a:cubicBezTo>
                  <a:cubicBezTo>
                    <a:pt x="70" y="5"/>
                    <a:pt x="88" y="0"/>
                    <a:pt x="104" y="10"/>
                  </a:cubicBezTo>
                  <a:cubicBezTo>
                    <a:pt x="121" y="8"/>
                    <a:pt x="139" y="0"/>
                    <a:pt x="156" y="11"/>
                  </a:cubicBezTo>
                  <a:cubicBezTo>
                    <a:pt x="146" y="17"/>
                    <a:pt x="136" y="24"/>
                    <a:pt x="127" y="30"/>
                  </a:cubicBezTo>
                  <a:close/>
                </a:path>
              </a:pathLst>
            </a:custGeom>
            <a:solidFill>
              <a:srgbClr val="8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7" name="Freeform 19">
              <a:extLst>
                <a:ext uri="{FF2B5EF4-FFF2-40B4-BE49-F238E27FC236}">
                  <a16:creationId xmlns:a16="http://schemas.microsoft.com/office/drawing/2014/main" id="{CDE12103-577B-4B5D-8EFC-8E961E0F43AD}"/>
                </a:ext>
              </a:extLst>
            </p:cNvPr>
            <p:cNvSpPr>
              <a:spLocks/>
            </p:cNvSpPr>
            <p:nvPr/>
          </p:nvSpPr>
          <p:spPr bwMode="auto">
            <a:xfrm>
              <a:off x="5922963" y="3335338"/>
              <a:ext cx="344488" cy="152400"/>
            </a:xfrm>
            <a:custGeom>
              <a:avLst/>
              <a:gdLst>
                <a:gd name="T0" fmla="*/ 0 w 91"/>
                <a:gd name="T1" fmla="*/ 13 h 40"/>
                <a:gd name="T2" fmla="*/ 91 w 91"/>
                <a:gd name="T3" fmla="*/ 14 h 40"/>
                <a:gd name="T4" fmla="*/ 72 w 91"/>
                <a:gd name="T5" fmla="*/ 29 h 40"/>
                <a:gd name="T6" fmla="*/ 55 w 91"/>
                <a:gd name="T7" fmla="*/ 39 h 40"/>
                <a:gd name="T8" fmla="*/ 13 w 91"/>
                <a:gd name="T9" fmla="*/ 24 h 40"/>
                <a:gd name="T10" fmla="*/ 0 w 91"/>
                <a:gd name="T11" fmla="*/ 13 h 40"/>
              </a:gdLst>
              <a:ahLst/>
              <a:cxnLst>
                <a:cxn ang="0">
                  <a:pos x="T0" y="T1"/>
                </a:cxn>
                <a:cxn ang="0">
                  <a:pos x="T2" y="T3"/>
                </a:cxn>
                <a:cxn ang="0">
                  <a:pos x="T4" y="T5"/>
                </a:cxn>
                <a:cxn ang="0">
                  <a:pos x="T6" y="T7"/>
                </a:cxn>
                <a:cxn ang="0">
                  <a:pos x="T8" y="T9"/>
                </a:cxn>
                <a:cxn ang="0">
                  <a:pos x="T10" y="T11"/>
                </a:cxn>
              </a:cxnLst>
              <a:rect l="0" t="0" r="r" b="b"/>
              <a:pathLst>
                <a:path w="91" h="40">
                  <a:moveTo>
                    <a:pt x="0" y="13"/>
                  </a:moveTo>
                  <a:cubicBezTo>
                    <a:pt x="31" y="7"/>
                    <a:pt x="61" y="0"/>
                    <a:pt x="91" y="14"/>
                  </a:cubicBezTo>
                  <a:cubicBezTo>
                    <a:pt x="85" y="19"/>
                    <a:pt x="78" y="24"/>
                    <a:pt x="72" y="29"/>
                  </a:cubicBezTo>
                  <a:cubicBezTo>
                    <a:pt x="68" y="35"/>
                    <a:pt x="62" y="38"/>
                    <a:pt x="55" y="39"/>
                  </a:cubicBezTo>
                  <a:cubicBezTo>
                    <a:pt x="38" y="40"/>
                    <a:pt x="24" y="36"/>
                    <a:pt x="13" y="24"/>
                  </a:cubicBezTo>
                  <a:cubicBezTo>
                    <a:pt x="9" y="20"/>
                    <a:pt x="5" y="16"/>
                    <a:pt x="0" y="13"/>
                  </a:cubicBezTo>
                  <a:close/>
                </a:path>
              </a:pathLst>
            </a:custGeom>
            <a:solidFill>
              <a:srgbClr val="B04D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8" name="Freeform 20">
              <a:extLst>
                <a:ext uri="{FF2B5EF4-FFF2-40B4-BE49-F238E27FC236}">
                  <a16:creationId xmlns:a16="http://schemas.microsoft.com/office/drawing/2014/main" id="{074DE79A-ED75-4604-8975-11CF1FC627CB}"/>
                </a:ext>
              </a:extLst>
            </p:cNvPr>
            <p:cNvSpPr>
              <a:spLocks/>
            </p:cNvSpPr>
            <p:nvPr/>
          </p:nvSpPr>
          <p:spPr bwMode="auto">
            <a:xfrm>
              <a:off x="5646738" y="3222625"/>
              <a:ext cx="595313" cy="98425"/>
            </a:xfrm>
            <a:custGeom>
              <a:avLst/>
              <a:gdLst>
                <a:gd name="T0" fmla="*/ 92 w 157"/>
                <a:gd name="T1" fmla="*/ 22 h 26"/>
                <a:gd name="T2" fmla="*/ 43 w 157"/>
                <a:gd name="T3" fmla="*/ 25 h 26"/>
                <a:gd name="T4" fmla="*/ 25 w 157"/>
                <a:gd name="T5" fmla="*/ 25 h 26"/>
                <a:gd name="T6" fmla="*/ 13 w 157"/>
                <a:gd name="T7" fmla="*/ 23 h 26"/>
                <a:gd name="T8" fmla="*/ 4 w 157"/>
                <a:gd name="T9" fmla="*/ 8 h 26"/>
                <a:gd name="T10" fmla="*/ 21 w 157"/>
                <a:gd name="T11" fmla="*/ 10 h 26"/>
                <a:gd name="T12" fmla="*/ 37 w 157"/>
                <a:gd name="T13" fmla="*/ 17 h 26"/>
                <a:gd name="T14" fmla="*/ 85 w 157"/>
                <a:gd name="T15" fmla="*/ 5 h 26"/>
                <a:gd name="T16" fmla="*/ 152 w 157"/>
                <a:gd name="T17" fmla="*/ 5 h 26"/>
                <a:gd name="T18" fmla="*/ 157 w 157"/>
                <a:gd name="T19" fmla="*/ 8 h 26"/>
                <a:gd name="T20" fmla="*/ 147 w 157"/>
                <a:gd name="T21" fmla="*/ 18 h 26"/>
                <a:gd name="T22" fmla="*/ 92 w 157"/>
                <a:gd name="T23"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26">
                  <a:moveTo>
                    <a:pt x="92" y="22"/>
                  </a:moveTo>
                  <a:cubicBezTo>
                    <a:pt x="75" y="17"/>
                    <a:pt x="59" y="26"/>
                    <a:pt x="43" y="25"/>
                  </a:cubicBezTo>
                  <a:cubicBezTo>
                    <a:pt x="37" y="25"/>
                    <a:pt x="31" y="25"/>
                    <a:pt x="25" y="25"/>
                  </a:cubicBezTo>
                  <a:cubicBezTo>
                    <a:pt x="21" y="25"/>
                    <a:pt x="17" y="25"/>
                    <a:pt x="13" y="23"/>
                  </a:cubicBezTo>
                  <a:cubicBezTo>
                    <a:pt x="7" y="21"/>
                    <a:pt x="0" y="16"/>
                    <a:pt x="4" y="8"/>
                  </a:cubicBezTo>
                  <a:cubicBezTo>
                    <a:pt x="9" y="0"/>
                    <a:pt x="16" y="6"/>
                    <a:pt x="21" y="10"/>
                  </a:cubicBezTo>
                  <a:cubicBezTo>
                    <a:pt x="26" y="14"/>
                    <a:pt x="31" y="18"/>
                    <a:pt x="37" y="17"/>
                  </a:cubicBezTo>
                  <a:cubicBezTo>
                    <a:pt x="55" y="21"/>
                    <a:pt x="71" y="16"/>
                    <a:pt x="85" y="5"/>
                  </a:cubicBezTo>
                  <a:cubicBezTo>
                    <a:pt x="108" y="5"/>
                    <a:pt x="130" y="5"/>
                    <a:pt x="152" y="5"/>
                  </a:cubicBezTo>
                  <a:cubicBezTo>
                    <a:pt x="154" y="6"/>
                    <a:pt x="155" y="7"/>
                    <a:pt x="157" y="8"/>
                  </a:cubicBezTo>
                  <a:cubicBezTo>
                    <a:pt x="154" y="11"/>
                    <a:pt x="150" y="15"/>
                    <a:pt x="147" y="18"/>
                  </a:cubicBezTo>
                  <a:cubicBezTo>
                    <a:pt x="129" y="19"/>
                    <a:pt x="110" y="16"/>
                    <a:pt x="92" y="22"/>
                  </a:cubicBezTo>
                  <a:close/>
                </a:path>
              </a:pathLst>
            </a:custGeom>
            <a:solidFill>
              <a:srgbClr val="E75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39" name="Freeform 21">
              <a:extLst>
                <a:ext uri="{FF2B5EF4-FFF2-40B4-BE49-F238E27FC236}">
                  <a16:creationId xmlns:a16="http://schemas.microsoft.com/office/drawing/2014/main" id="{207E7B98-F941-4324-B261-0805B050394B}"/>
                </a:ext>
              </a:extLst>
            </p:cNvPr>
            <p:cNvSpPr>
              <a:spLocks/>
            </p:cNvSpPr>
            <p:nvPr/>
          </p:nvSpPr>
          <p:spPr bwMode="auto">
            <a:xfrm>
              <a:off x="5972175" y="3427413"/>
              <a:ext cx="190500" cy="171450"/>
            </a:xfrm>
            <a:custGeom>
              <a:avLst/>
              <a:gdLst>
                <a:gd name="T0" fmla="*/ 0 w 50"/>
                <a:gd name="T1" fmla="*/ 0 h 45"/>
                <a:gd name="T2" fmla="*/ 42 w 50"/>
                <a:gd name="T3" fmla="*/ 6 h 45"/>
                <a:gd name="T4" fmla="*/ 42 w 50"/>
                <a:gd name="T5" fmla="*/ 36 h 45"/>
                <a:gd name="T6" fmla="*/ 42 w 50"/>
                <a:gd name="T7" fmla="*/ 36 h 45"/>
                <a:gd name="T8" fmla="*/ 6 w 50"/>
                <a:gd name="T9" fmla="*/ 25 h 45"/>
                <a:gd name="T10" fmla="*/ 0 w 50"/>
                <a:gd name="T11" fmla="*/ 6 h 45"/>
                <a:gd name="T12" fmla="*/ 0 w 50"/>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50" h="45">
                  <a:moveTo>
                    <a:pt x="0" y="0"/>
                  </a:moveTo>
                  <a:cubicBezTo>
                    <a:pt x="14" y="2"/>
                    <a:pt x="28" y="4"/>
                    <a:pt x="42" y="6"/>
                  </a:cubicBezTo>
                  <a:cubicBezTo>
                    <a:pt x="50" y="16"/>
                    <a:pt x="50" y="26"/>
                    <a:pt x="42" y="36"/>
                  </a:cubicBezTo>
                  <a:cubicBezTo>
                    <a:pt x="42" y="36"/>
                    <a:pt x="42" y="36"/>
                    <a:pt x="42" y="36"/>
                  </a:cubicBezTo>
                  <a:cubicBezTo>
                    <a:pt x="30" y="33"/>
                    <a:pt x="13" y="45"/>
                    <a:pt x="6" y="25"/>
                  </a:cubicBezTo>
                  <a:cubicBezTo>
                    <a:pt x="8" y="18"/>
                    <a:pt x="0" y="13"/>
                    <a:pt x="0" y="6"/>
                  </a:cubicBezTo>
                  <a:cubicBezTo>
                    <a:pt x="0" y="4"/>
                    <a:pt x="0" y="2"/>
                    <a:pt x="0" y="0"/>
                  </a:cubicBezTo>
                  <a:close/>
                </a:path>
              </a:pathLst>
            </a:custGeom>
            <a:solidFill>
              <a:srgbClr val="F09F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0" name="Freeform 22">
              <a:extLst>
                <a:ext uri="{FF2B5EF4-FFF2-40B4-BE49-F238E27FC236}">
                  <a16:creationId xmlns:a16="http://schemas.microsoft.com/office/drawing/2014/main" id="{8DDA109C-311E-40EB-AE2D-DCFFB6E4EA20}"/>
                </a:ext>
              </a:extLst>
            </p:cNvPr>
            <p:cNvSpPr>
              <a:spLocks/>
            </p:cNvSpPr>
            <p:nvPr/>
          </p:nvSpPr>
          <p:spPr bwMode="auto">
            <a:xfrm>
              <a:off x="5881688" y="3449638"/>
              <a:ext cx="171450" cy="76200"/>
            </a:xfrm>
            <a:custGeom>
              <a:avLst/>
              <a:gdLst>
                <a:gd name="T0" fmla="*/ 24 w 45"/>
                <a:gd name="T1" fmla="*/ 0 h 20"/>
                <a:gd name="T2" fmla="*/ 44 w 45"/>
                <a:gd name="T3" fmla="*/ 13 h 20"/>
                <a:gd name="T4" fmla="*/ 30 w 45"/>
                <a:gd name="T5" fmla="*/ 19 h 20"/>
                <a:gd name="T6" fmla="*/ 18 w 45"/>
                <a:gd name="T7" fmla="*/ 19 h 20"/>
                <a:gd name="T8" fmla="*/ 24 w 45"/>
                <a:gd name="T9" fmla="*/ 0 h 20"/>
              </a:gdLst>
              <a:ahLst/>
              <a:cxnLst>
                <a:cxn ang="0">
                  <a:pos x="T0" y="T1"/>
                </a:cxn>
                <a:cxn ang="0">
                  <a:pos x="T2" y="T3"/>
                </a:cxn>
                <a:cxn ang="0">
                  <a:pos x="T4" y="T5"/>
                </a:cxn>
                <a:cxn ang="0">
                  <a:pos x="T6" y="T7"/>
                </a:cxn>
                <a:cxn ang="0">
                  <a:pos x="T8" y="T9"/>
                </a:cxn>
              </a:cxnLst>
              <a:rect l="0" t="0" r="r" b="b"/>
              <a:pathLst>
                <a:path w="45" h="20">
                  <a:moveTo>
                    <a:pt x="24" y="0"/>
                  </a:moveTo>
                  <a:cubicBezTo>
                    <a:pt x="29" y="7"/>
                    <a:pt x="43" y="3"/>
                    <a:pt x="44" y="13"/>
                  </a:cubicBezTo>
                  <a:cubicBezTo>
                    <a:pt x="45" y="20"/>
                    <a:pt x="35" y="18"/>
                    <a:pt x="30" y="19"/>
                  </a:cubicBezTo>
                  <a:cubicBezTo>
                    <a:pt x="26" y="19"/>
                    <a:pt x="22" y="19"/>
                    <a:pt x="18" y="19"/>
                  </a:cubicBezTo>
                  <a:cubicBezTo>
                    <a:pt x="0" y="6"/>
                    <a:pt x="12" y="3"/>
                    <a:pt x="24" y="0"/>
                  </a:cubicBezTo>
                  <a:close/>
                </a:path>
              </a:pathLst>
            </a:custGeom>
            <a:solidFill>
              <a:srgbClr val="F5C7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1" name="Freeform 23">
              <a:extLst>
                <a:ext uri="{FF2B5EF4-FFF2-40B4-BE49-F238E27FC236}">
                  <a16:creationId xmlns:a16="http://schemas.microsoft.com/office/drawing/2014/main" id="{94DE3147-6915-47D9-B885-36134C2CBB32}"/>
                </a:ext>
              </a:extLst>
            </p:cNvPr>
            <p:cNvSpPr>
              <a:spLocks/>
            </p:cNvSpPr>
            <p:nvPr/>
          </p:nvSpPr>
          <p:spPr bwMode="auto">
            <a:xfrm>
              <a:off x="5995988" y="3252788"/>
              <a:ext cx="207963" cy="52388"/>
            </a:xfrm>
            <a:custGeom>
              <a:avLst/>
              <a:gdLst>
                <a:gd name="T0" fmla="*/ 0 w 55"/>
                <a:gd name="T1" fmla="*/ 14 h 14"/>
                <a:gd name="T2" fmla="*/ 55 w 55"/>
                <a:gd name="T3" fmla="*/ 10 h 14"/>
                <a:gd name="T4" fmla="*/ 55 w 55"/>
                <a:gd name="T5" fmla="*/ 14 h 14"/>
                <a:gd name="T6" fmla="*/ 0 w 55"/>
                <a:gd name="T7" fmla="*/ 14 h 14"/>
              </a:gdLst>
              <a:ahLst/>
              <a:cxnLst>
                <a:cxn ang="0">
                  <a:pos x="T0" y="T1"/>
                </a:cxn>
                <a:cxn ang="0">
                  <a:pos x="T2" y="T3"/>
                </a:cxn>
                <a:cxn ang="0">
                  <a:pos x="T4" y="T5"/>
                </a:cxn>
                <a:cxn ang="0">
                  <a:pos x="T6" y="T7"/>
                </a:cxn>
              </a:cxnLst>
              <a:rect l="0" t="0" r="r" b="b"/>
              <a:pathLst>
                <a:path w="55" h="14">
                  <a:moveTo>
                    <a:pt x="0" y="14"/>
                  </a:moveTo>
                  <a:cubicBezTo>
                    <a:pt x="17" y="0"/>
                    <a:pt x="36" y="1"/>
                    <a:pt x="55" y="10"/>
                  </a:cubicBezTo>
                  <a:cubicBezTo>
                    <a:pt x="54" y="12"/>
                    <a:pt x="54" y="13"/>
                    <a:pt x="55" y="14"/>
                  </a:cubicBezTo>
                  <a:cubicBezTo>
                    <a:pt x="36" y="14"/>
                    <a:pt x="18" y="14"/>
                    <a:pt x="0" y="14"/>
                  </a:cubicBezTo>
                  <a:close/>
                </a:path>
              </a:pathLst>
            </a:custGeom>
            <a:solidFill>
              <a:srgbClr val="F7CD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242" name="Freeform 24">
              <a:extLst>
                <a:ext uri="{FF2B5EF4-FFF2-40B4-BE49-F238E27FC236}">
                  <a16:creationId xmlns:a16="http://schemas.microsoft.com/office/drawing/2014/main" id="{D14DDA97-8F4C-4215-B175-FB0C9C8CD31B}"/>
                </a:ext>
              </a:extLst>
            </p:cNvPr>
            <p:cNvSpPr>
              <a:spLocks/>
            </p:cNvSpPr>
            <p:nvPr/>
          </p:nvSpPr>
          <p:spPr bwMode="auto">
            <a:xfrm>
              <a:off x="6132513" y="3446463"/>
              <a:ext cx="93663" cy="120650"/>
            </a:xfrm>
            <a:custGeom>
              <a:avLst/>
              <a:gdLst>
                <a:gd name="T0" fmla="*/ 0 w 25"/>
                <a:gd name="T1" fmla="*/ 31 h 32"/>
                <a:gd name="T2" fmla="*/ 0 w 25"/>
                <a:gd name="T3" fmla="*/ 1 h 32"/>
                <a:gd name="T4" fmla="*/ 17 w 25"/>
                <a:gd name="T5" fmla="*/ 0 h 32"/>
                <a:gd name="T6" fmla="*/ 0 w 25"/>
                <a:gd name="T7" fmla="*/ 31 h 32"/>
              </a:gdLst>
              <a:ahLst/>
              <a:cxnLst>
                <a:cxn ang="0">
                  <a:pos x="T0" y="T1"/>
                </a:cxn>
                <a:cxn ang="0">
                  <a:pos x="T2" y="T3"/>
                </a:cxn>
                <a:cxn ang="0">
                  <a:pos x="T4" y="T5"/>
                </a:cxn>
                <a:cxn ang="0">
                  <a:pos x="T6" y="T7"/>
                </a:cxn>
              </a:cxnLst>
              <a:rect l="0" t="0" r="r" b="b"/>
              <a:pathLst>
                <a:path w="25" h="32">
                  <a:moveTo>
                    <a:pt x="0" y="31"/>
                  </a:moveTo>
                  <a:cubicBezTo>
                    <a:pt x="0" y="21"/>
                    <a:pt x="0" y="11"/>
                    <a:pt x="0" y="1"/>
                  </a:cubicBezTo>
                  <a:cubicBezTo>
                    <a:pt x="5" y="1"/>
                    <a:pt x="11" y="0"/>
                    <a:pt x="17" y="0"/>
                  </a:cubicBezTo>
                  <a:cubicBezTo>
                    <a:pt x="16" y="13"/>
                    <a:pt x="25" y="32"/>
                    <a:pt x="0" y="31"/>
                  </a:cubicBezTo>
                  <a:close/>
                </a:path>
              </a:pathLst>
            </a:custGeom>
            <a:solidFill>
              <a:srgbClr val="F1A1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243" name="组合 242">
            <a:extLst>
              <a:ext uri="{FF2B5EF4-FFF2-40B4-BE49-F238E27FC236}">
                <a16:creationId xmlns:a16="http://schemas.microsoft.com/office/drawing/2014/main" id="{91386E97-825C-4339-B585-81F09A1E3AF3}"/>
              </a:ext>
            </a:extLst>
          </p:cNvPr>
          <p:cNvGrpSpPr/>
          <p:nvPr/>
        </p:nvGrpSpPr>
        <p:grpSpPr>
          <a:xfrm>
            <a:off x="631794" y="187110"/>
            <a:ext cx="1769243" cy="858863"/>
            <a:chOff x="2655276" y="1872762"/>
            <a:chExt cx="1459524" cy="708513"/>
          </a:xfrm>
        </p:grpSpPr>
        <p:grpSp>
          <p:nvGrpSpPr>
            <p:cNvPr id="244" name="组合 243">
              <a:extLst>
                <a:ext uri="{FF2B5EF4-FFF2-40B4-BE49-F238E27FC236}">
                  <a16:creationId xmlns:a16="http://schemas.microsoft.com/office/drawing/2014/main" id="{C00E6000-183A-45ED-81F6-956E73077039}"/>
                </a:ext>
              </a:extLst>
            </p:cNvPr>
            <p:cNvGrpSpPr/>
            <p:nvPr/>
          </p:nvGrpSpPr>
          <p:grpSpPr>
            <a:xfrm>
              <a:off x="2655276" y="1872762"/>
              <a:ext cx="1459524" cy="708513"/>
              <a:chOff x="2655276" y="1872762"/>
              <a:chExt cx="1459524" cy="708513"/>
            </a:xfrm>
          </p:grpSpPr>
          <p:sp>
            <p:nvSpPr>
              <p:cNvPr id="246" name="矩形 245">
                <a:extLst>
                  <a:ext uri="{FF2B5EF4-FFF2-40B4-BE49-F238E27FC236}">
                    <a16:creationId xmlns:a16="http://schemas.microsoft.com/office/drawing/2014/main" id="{0D592F26-D211-4DC8-B1B6-11E888B8ECF2}"/>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247" name="图片 246">
                <a:extLst>
                  <a:ext uri="{FF2B5EF4-FFF2-40B4-BE49-F238E27FC236}">
                    <a16:creationId xmlns:a16="http://schemas.microsoft.com/office/drawing/2014/main" id="{0194DF27-E854-40FE-9AF2-38EB36870C6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245" name="矩形 244">
              <a:extLst>
                <a:ext uri="{FF2B5EF4-FFF2-40B4-BE49-F238E27FC236}">
                  <a16:creationId xmlns:a16="http://schemas.microsoft.com/office/drawing/2014/main" id="{416797EE-4C3E-417D-A448-D4FF12053CA1}"/>
                </a:ext>
              </a:extLst>
            </p:cNvPr>
            <p:cNvSpPr/>
            <p:nvPr/>
          </p:nvSpPr>
          <p:spPr>
            <a:xfrm>
              <a:off x="2885703" y="1971497"/>
              <a:ext cx="998666" cy="330068"/>
            </a:xfrm>
            <a:prstGeom prst="rect">
              <a:avLst/>
            </a:prstGeom>
          </p:spPr>
          <p:txBody>
            <a:bodyPr wrap="none" anchor="ctr">
              <a:spAutoFit/>
            </a:bodyPr>
            <a:lstStyle/>
            <a:p>
              <a:pPr algn="ctr"/>
              <a:r>
                <a:rPr lang="zh-CN" altLang="en-US" sz="2000" b="1" dirty="0">
                  <a:solidFill>
                    <a:schemeClr val="tx1">
                      <a:lumMod val="75000"/>
                      <a:lumOff val="25000"/>
                    </a:schemeClr>
                  </a:solidFill>
                  <a:cs typeface="+mn-ea"/>
                  <a:sym typeface="+mn-lt"/>
                </a:rPr>
                <a:t>互动选择</a:t>
              </a:r>
            </a:p>
          </p:txBody>
        </p:sp>
      </p:grpSp>
      <p:sp>
        <p:nvSpPr>
          <p:cNvPr id="249" name="矩形 248">
            <a:extLst>
              <a:ext uri="{FF2B5EF4-FFF2-40B4-BE49-F238E27FC236}">
                <a16:creationId xmlns:a16="http://schemas.microsoft.com/office/drawing/2014/main" id="{C456B860-98D0-476A-A2C4-2C24A89414C9}"/>
              </a:ext>
            </a:extLst>
          </p:cNvPr>
          <p:cNvSpPr/>
          <p:nvPr/>
        </p:nvSpPr>
        <p:spPr>
          <a:xfrm>
            <a:off x="1516413" y="3047790"/>
            <a:ext cx="6096000" cy="1962845"/>
          </a:xfrm>
          <a:prstGeom prst="rect">
            <a:avLst/>
          </a:prstGeom>
        </p:spPr>
        <p:txBody>
          <a:bodyPr wrap="square" anchor="ctr">
            <a:spAutoFit/>
          </a:bodyPr>
          <a:lstStyle/>
          <a:p>
            <a:pPr algn="just">
              <a:lnSpc>
                <a:spcPct val="130000"/>
              </a:lnSpc>
            </a:pP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cs typeface="+mn-ea"/>
                <a:sym typeface="+mn-lt"/>
              </a:rPr>
              <a:t>A.</a:t>
            </a:r>
            <a:r>
              <a:rPr lang="zh-CN" altLang="en-US" sz="2000" kern="100" dirty="0">
                <a:solidFill>
                  <a:schemeClr val="bg1"/>
                </a:solidFill>
                <a:cs typeface="+mn-ea"/>
                <a:sym typeface="+mn-lt"/>
              </a:rPr>
              <a:t>变压器主变台数发生变化</a:t>
            </a:r>
          </a:p>
          <a:p>
            <a:pPr algn="just">
              <a:lnSpc>
                <a:spcPct val="130000"/>
              </a:lnSpc>
            </a:pP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cs typeface="+mn-ea"/>
                <a:sym typeface="+mn-lt"/>
              </a:rPr>
              <a:t>B.</a:t>
            </a:r>
            <a:r>
              <a:rPr lang="zh-CN" altLang="en-US" sz="2000" kern="100" dirty="0">
                <a:solidFill>
                  <a:schemeClr val="bg1"/>
                </a:solidFill>
                <a:cs typeface="+mn-ea"/>
                <a:sym typeface="+mn-lt"/>
              </a:rPr>
              <a:t>主变容量发生变化</a:t>
            </a:r>
          </a:p>
          <a:p>
            <a:pPr algn="just">
              <a:lnSpc>
                <a:spcPct val="130000"/>
              </a:lnSpc>
            </a:pP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cs typeface="+mn-ea"/>
                <a:sym typeface="+mn-lt"/>
              </a:rPr>
              <a:t>C.</a:t>
            </a:r>
            <a:r>
              <a:rPr lang="zh-CN" altLang="en-US" sz="2000" kern="100" dirty="0">
                <a:solidFill>
                  <a:schemeClr val="bg1"/>
                </a:solidFill>
                <a:cs typeface="+mn-ea"/>
                <a:sym typeface="+mn-lt"/>
              </a:rPr>
              <a:t>单项工程超过原可研批复投资</a:t>
            </a:r>
            <a:r>
              <a:rPr lang="en-US" altLang="zh-CN" sz="2000" kern="100" dirty="0">
                <a:solidFill>
                  <a:schemeClr val="bg1"/>
                </a:solidFill>
                <a:cs typeface="+mn-ea"/>
                <a:sym typeface="+mn-lt"/>
              </a:rPr>
              <a:t>25%</a:t>
            </a:r>
            <a:endParaRPr lang="zh-CN" altLang="en-US" sz="2000" kern="100" dirty="0">
              <a:solidFill>
                <a:schemeClr val="bg1"/>
              </a:solidFill>
              <a:cs typeface="+mn-ea"/>
              <a:sym typeface="+mn-lt"/>
            </a:endParaRPr>
          </a:p>
          <a:p>
            <a:pPr algn="just">
              <a:lnSpc>
                <a:spcPct val="130000"/>
              </a:lnSpc>
            </a:pP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cs typeface="+mn-ea"/>
                <a:sym typeface="+mn-lt"/>
              </a:rPr>
              <a:t>D.</a:t>
            </a:r>
            <a:r>
              <a:rPr lang="zh-CN" altLang="en-US" sz="2000" kern="100" dirty="0">
                <a:solidFill>
                  <a:schemeClr val="bg1"/>
                </a:solidFill>
                <a:cs typeface="+mn-ea"/>
                <a:sym typeface="+mn-lt"/>
              </a:rPr>
              <a:t>由站址变化引起的建筑工程费用增加</a:t>
            </a:r>
            <a:r>
              <a:rPr lang="en-US" altLang="zh-CN" sz="2000" kern="100" dirty="0">
                <a:solidFill>
                  <a:schemeClr val="bg1"/>
                </a:solidFill>
                <a:cs typeface="+mn-ea"/>
                <a:sym typeface="+mn-lt"/>
              </a:rPr>
              <a:t>25%</a:t>
            </a:r>
          </a:p>
        </p:txBody>
      </p:sp>
      <p:sp>
        <p:nvSpPr>
          <p:cNvPr id="2" name="矩形 1">
            <a:extLst>
              <a:ext uri="{FF2B5EF4-FFF2-40B4-BE49-F238E27FC236}">
                <a16:creationId xmlns:a16="http://schemas.microsoft.com/office/drawing/2014/main" id="{E61D8D63-1BCA-4C21-ACC7-81B16CBF6636}"/>
              </a:ext>
            </a:extLst>
          </p:cNvPr>
          <p:cNvSpPr/>
          <p:nvPr/>
        </p:nvSpPr>
        <p:spPr>
          <a:xfrm>
            <a:off x="1491605" y="4934054"/>
            <a:ext cx="5384807" cy="525016"/>
          </a:xfrm>
          <a:prstGeom prst="rect">
            <a:avLst/>
          </a:prstGeom>
        </p:spPr>
        <p:txBody>
          <a:bodyPr wrap="square" anchor="ctr">
            <a:spAutoFit/>
          </a:bodyPr>
          <a:lstStyle/>
          <a:p>
            <a:pPr algn="just">
              <a:lnSpc>
                <a:spcPct val="130000"/>
              </a:lnSpc>
            </a:pP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cs typeface="+mn-ea"/>
              </a:rPr>
              <a:t>A</a:t>
            </a:r>
            <a:r>
              <a:rPr lang="zh-CN"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cs typeface="+mn-ea"/>
              </a:rPr>
              <a:t>和</a:t>
            </a: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cs typeface="+mn-ea"/>
              </a:rPr>
              <a:t>C</a:t>
            </a:r>
            <a:r>
              <a:rPr lang="zh-CN"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cs typeface="+mn-ea"/>
              </a:rPr>
              <a:t>需要复审、而</a:t>
            </a: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cs typeface="+mn-ea"/>
              </a:rPr>
              <a:t>B</a:t>
            </a:r>
            <a:r>
              <a:rPr lang="zh-CN"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cs typeface="+mn-ea"/>
              </a:rPr>
              <a:t>和</a:t>
            </a:r>
            <a:r>
              <a:rPr lang="en-US"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cs typeface="+mn-ea"/>
              </a:rPr>
              <a:t>D</a:t>
            </a:r>
            <a:r>
              <a:rPr lang="zh-CN" altLang="zh-CN" sz="2400" b="1" dirty="0">
                <a:gradFill>
                  <a:gsLst>
                    <a:gs pos="0">
                      <a:srgbClr val="22B1DB"/>
                    </a:gs>
                    <a:gs pos="100000">
                      <a:srgbClr val="71E3B8"/>
                    </a:gs>
                  </a:gsLst>
                  <a:lin ang="0" scaled="1"/>
                </a:gradFill>
                <a:effectLst>
                  <a:outerShdw blurRad="38100" dist="38100" dir="2700000" algn="tl">
                    <a:srgbClr val="000000">
                      <a:alpha val="43137"/>
                    </a:srgbClr>
                  </a:outerShdw>
                </a:effectLst>
                <a:cs typeface="+mn-ea"/>
              </a:rPr>
              <a:t>需要复核即可</a:t>
            </a:r>
            <a:endParaRPr lang="zh-CN" altLang="en-US" sz="2400" b="1" dirty="0">
              <a:gradFill>
                <a:gsLst>
                  <a:gs pos="0">
                    <a:srgbClr val="22B1DB"/>
                  </a:gs>
                  <a:gs pos="100000">
                    <a:srgbClr val="71E3B8"/>
                  </a:gs>
                </a:gsLst>
                <a:lin ang="0" scaled="1"/>
              </a:gradFill>
              <a:effectLst>
                <a:outerShdw blurRad="38100" dist="38100" dir="2700000" algn="tl">
                  <a:srgbClr val="000000">
                    <a:alpha val="43137"/>
                  </a:srgbClr>
                </a:outerShdw>
              </a:effectLst>
              <a:cs typeface="+mn-ea"/>
            </a:endParaRPr>
          </a:p>
        </p:txBody>
      </p:sp>
    </p:spTree>
    <p:extLst>
      <p:ext uri="{BB962C8B-B14F-4D97-AF65-F5344CB8AC3E}">
        <p14:creationId xmlns:p14="http://schemas.microsoft.com/office/powerpoint/2010/main" val="125139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nodeType="with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500"/>
                                        <p:tgtEl>
                                          <p:spTgt spid="223"/>
                                        </p:tgtEl>
                                      </p:cBhvr>
                                    </p:animEffect>
                                  </p:childTnLst>
                                </p:cTn>
                              </p:par>
                              <p:par>
                                <p:cTn id="8" presetID="10" presetClass="exit" presetSubtype="0" repeatCount="indefinite" fill="hold" nodeType="withEffect">
                                  <p:stCondLst>
                                    <p:cond delay="500"/>
                                  </p:stCondLst>
                                  <p:childTnLst>
                                    <p:animEffect transition="out" filter="fade">
                                      <p:cBhvr>
                                        <p:cTn id="9" dur="500"/>
                                        <p:tgtEl>
                                          <p:spTgt spid="210"/>
                                        </p:tgtEl>
                                      </p:cBhvr>
                                    </p:animEffect>
                                    <p:set>
                                      <p:cBhvr>
                                        <p:cTn id="10" dur="1" fill="hold">
                                          <p:stCondLst>
                                            <p:cond delay="499"/>
                                          </p:stCondLst>
                                        </p:cTn>
                                        <p:tgtEl>
                                          <p:spTgt spid="210"/>
                                        </p:tgtEl>
                                        <p:attrNameLst>
                                          <p:attrName>style.visibility</p:attrName>
                                        </p:attrNameLst>
                                      </p:cBhvr>
                                      <p:to>
                                        <p:strVal val="hidden"/>
                                      </p:to>
                                    </p:set>
                                  </p:childTnLst>
                                </p:cTn>
                              </p:par>
                              <p:par>
                                <p:cTn id="11" presetID="27" presetClass="entr" presetSubtype="0" fill="hold" grpId="0" nodeType="withEffect">
                                  <p:stCondLst>
                                    <p:cond delay="500"/>
                                  </p:stCondLst>
                                  <p:iterate type="lt">
                                    <p:tmPct val="210000"/>
                                  </p:iterate>
                                  <p:childTnLst>
                                    <p:set>
                                      <p:cBhvr>
                                        <p:cTn id="12" dur="1" fill="hold">
                                          <p:stCondLst>
                                            <p:cond delay="0"/>
                                          </p:stCondLst>
                                        </p:cTn>
                                        <p:tgtEl>
                                          <p:spTgt spid="4"/>
                                        </p:tgtEl>
                                        <p:attrNameLst>
                                          <p:attrName>style.visibility</p:attrName>
                                        </p:attrNameLst>
                                      </p:cBhvr>
                                      <p:to>
                                        <p:strVal val="visible"/>
                                      </p:to>
                                    </p:set>
                                    <p:anim calcmode="discrete" valueType="clr">
                                      <p:cBhvr override="childStyle">
                                        <p:cTn id="13" dur="80"/>
                                        <p:tgtEl>
                                          <p:spTgt spid="4"/>
                                        </p:tgtEl>
                                        <p:attrNameLst>
                                          <p:attrName>style.color</p:attrName>
                                        </p:attrNameLst>
                                      </p:cBhvr>
                                      <p:tavLst>
                                        <p:tav tm="0">
                                          <p:val>
                                            <p:clrVal>
                                              <a:schemeClr val="bg1"/>
                                            </p:clrVal>
                                          </p:val>
                                        </p:tav>
                                        <p:tav tm="50000">
                                          <p:val>
                                            <p:clrVal>
                                              <a:schemeClr val="bg1"/>
                                            </p:clrVal>
                                          </p:val>
                                        </p:tav>
                                      </p:tavLst>
                                    </p:anim>
                                    <p:anim calcmode="discrete" valueType="clr">
                                      <p:cBhvr>
                                        <p:cTn id="14" dur="80"/>
                                        <p:tgtEl>
                                          <p:spTgt spid="4"/>
                                        </p:tgtEl>
                                        <p:attrNameLst>
                                          <p:attrName>fillcolor</p:attrName>
                                        </p:attrNameLst>
                                      </p:cBhvr>
                                      <p:tavLst>
                                        <p:tav tm="0">
                                          <p:val>
                                            <p:clrVal>
                                              <a:schemeClr val="accent2"/>
                                            </p:clrVal>
                                          </p:val>
                                        </p:tav>
                                        <p:tav tm="50000">
                                          <p:val>
                                            <p:clrVal>
                                              <a:schemeClr val="hlink"/>
                                            </p:clrVal>
                                          </p:val>
                                        </p:tav>
                                      </p:tavLst>
                                    </p:anim>
                                    <p:set>
                                      <p:cBhvr>
                                        <p:cTn id="15" dur="80"/>
                                        <p:tgtEl>
                                          <p:spTgt spid="4"/>
                                        </p:tgtEl>
                                        <p:attrNameLst>
                                          <p:attrName>fill.type</p:attrName>
                                        </p:attrNameLst>
                                      </p:cBhvr>
                                      <p:to>
                                        <p:strVal val="solid"/>
                                      </p:to>
                                    </p:set>
                                  </p:childTnLst>
                                </p:cTn>
                              </p:par>
                            </p:childTnLst>
                          </p:cTn>
                        </p:par>
                        <p:par>
                          <p:cTn id="16" fill="hold">
                            <p:stCondLst>
                              <p:cond delay="7804"/>
                            </p:stCondLst>
                            <p:childTnLst>
                              <p:par>
                                <p:cTn id="17" presetID="2" presetClass="entr" presetSubtype="4" fill="hold" grpId="0" nodeType="afterEffect">
                                  <p:stCondLst>
                                    <p:cond delay="0"/>
                                  </p:stCondLst>
                                  <p:childTnLst>
                                    <p:set>
                                      <p:cBhvr>
                                        <p:cTn id="18" dur="1" fill="hold">
                                          <p:stCondLst>
                                            <p:cond delay="0"/>
                                          </p:stCondLst>
                                        </p:cTn>
                                        <p:tgtEl>
                                          <p:spTgt spid="249"/>
                                        </p:tgtEl>
                                        <p:attrNameLst>
                                          <p:attrName>style.visibility</p:attrName>
                                        </p:attrNameLst>
                                      </p:cBhvr>
                                      <p:to>
                                        <p:strVal val="visible"/>
                                      </p:to>
                                    </p:set>
                                    <p:anim calcmode="lin" valueType="num">
                                      <p:cBhvr additive="base">
                                        <p:cTn id="19" dur="500" fill="hold"/>
                                        <p:tgtEl>
                                          <p:spTgt spid="249"/>
                                        </p:tgtEl>
                                        <p:attrNameLst>
                                          <p:attrName>ppt_x</p:attrName>
                                        </p:attrNameLst>
                                      </p:cBhvr>
                                      <p:tavLst>
                                        <p:tav tm="0">
                                          <p:val>
                                            <p:strVal val="#ppt_x"/>
                                          </p:val>
                                        </p:tav>
                                        <p:tav tm="100000">
                                          <p:val>
                                            <p:strVal val="#ppt_x"/>
                                          </p:val>
                                        </p:tav>
                                      </p:tavLst>
                                    </p:anim>
                                    <p:anim calcmode="lin" valueType="num">
                                      <p:cBhvr additive="base">
                                        <p:cTn id="20" dur="500" fill="hold"/>
                                        <p:tgtEl>
                                          <p:spTgt spid="24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7" presetClass="entr" presetSubtype="0" fill="hold" grpId="0" nodeType="clickEffect">
                                  <p:stCondLst>
                                    <p:cond delay="0"/>
                                  </p:stCondLst>
                                  <p:iterate type="lt">
                                    <p:tmPct val="210000"/>
                                  </p:iterate>
                                  <p:childTnLst>
                                    <p:set>
                                      <p:cBhvr>
                                        <p:cTn id="24" dur="1" fill="hold">
                                          <p:stCondLst>
                                            <p:cond delay="0"/>
                                          </p:stCondLst>
                                        </p:cTn>
                                        <p:tgtEl>
                                          <p:spTgt spid="2"/>
                                        </p:tgtEl>
                                        <p:attrNameLst>
                                          <p:attrName>style.visibility</p:attrName>
                                        </p:attrNameLst>
                                      </p:cBhvr>
                                      <p:to>
                                        <p:strVal val="visible"/>
                                      </p:to>
                                    </p:set>
                                    <p:anim calcmode="discrete" valueType="clr">
                                      <p:cBhvr override="childStyle">
                                        <p:cTn id="25" dur="80"/>
                                        <p:tgtEl>
                                          <p:spTgt spid="2"/>
                                        </p:tgtEl>
                                        <p:attrNameLst>
                                          <p:attrName>style.color</p:attrName>
                                        </p:attrNameLst>
                                      </p:cBhvr>
                                      <p:tavLst>
                                        <p:tav tm="0">
                                          <p:val>
                                            <p:clrVal>
                                              <a:schemeClr val="bg1"/>
                                            </p:clrVal>
                                          </p:val>
                                        </p:tav>
                                        <p:tav tm="50000">
                                          <p:val>
                                            <p:clrVal>
                                              <a:schemeClr val="bg1"/>
                                            </p:clrVal>
                                          </p:val>
                                        </p:tav>
                                      </p:tavLst>
                                    </p:anim>
                                    <p:anim calcmode="discrete" valueType="clr">
                                      <p:cBhvr>
                                        <p:cTn id="26" dur="80"/>
                                        <p:tgtEl>
                                          <p:spTgt spid="2"/>
                                        </p:tgtEl>
                                        <p:attrNameLst>
                                          <p:attrName>fillcolor</p:attrName>
                                        </p:attrNameLst>
                                      </p:cBhvr>
                                      <p:tavLst>
                                        <p:tav tm="0">
                                          <p:val>
                                            <p:clrVal>
                                              <a:schemeClr val="accent2"/>
                                            </p:clrVal>
                                          </p:val>
                                        </p:tav>
                                        <p:tav tm="50000">
                                          <p:val>
                                            <p:clrVal>
                                              <a:schemeClr val="hlink"/>
                                            </p:clrVal>
                                          </p:val>
                                        </p:tav>
                                      </p:tavLst>
                                    </p:anim>
                                    <p:set>
                                      <p:cBhvr>
                                        <p:cTn id="27" dur="80"/>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49"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ïṡļïḑe">
            <a:extLst>
              <a:ext uri="{FF2B5EF4-FFF2-40B4-BE49-F238E27FC236}">
                <a16:creationId xmlns:a16="http://schemas.microsoft.com/office/drawing/2014/main" id="{44E0CB21-13EF-416E-B011-B8DCA863E73C}"/>
              </a:ext>
            </a:extLst>
          </p:cNvPr>
          <p:cNvSpPr txBox="1"/>
          <p:nvPr/>
        </p:nvSpPr>
        <p:spPr>
          <a:xfrm>
            <a:off x="1057045" y="2618487"/>
            <a:ext cx="2383395" cy="1169551"/>
          </a:xfrm>
          <a:prstGeom prst="rect">
            <a:avLst/>
          </a:prstGeom>
          <a:noFill/>
        </p:spPr>
        <p:txBody>
          <a:bodyPr wrap="square" lIns="91440" tIns="45720" rIns="91440" bIns="45720" anchor="ctr">
            <a:normAutofit/>
          </a:bodyPr>
          <a:lstStyle/>
          <a:p>
            <a:pPr algn="ctr"/>
            <a:r>
              <a:rPr lang="zh-CN" altLang="en-US" sz="2000" b="1" dirty="0"/>
              <a:t>需要进行复审类输变电工程主要包括</a:t>
            </a:r>
            <a:endParaRPr lang="en-US" altLang="zh-CN" sz="2000" b="1" dirty="0"/>
          </a:p>
        </p:txBody>
      </p:sp>
      <p:grpSp>
        <p:nvGrpSpPr>
          <p:cNvPr id="9" name="isļíḑê">
            <a:extLst>
              <a:ext uri="{FF2B5EF4-FFF2-40B4-BE49-F238E27FC236}">
                <a16:creationId xmlns:a16="http://schemas.microsoft.com/office/drawing/2014/main" id="{CB6A16E1-BAAF-4962-BC10-C22EE5E749BF}"/>
              </a:ext>
            </a:extLst>
          </p:cNvPr>
          <p:cNvGrpSpPr/>
          <p:nvPr/>
        </p:nvGrpSpPr>
        <p:grpSpPr>
          <a:xfrm>
            <a:off x="9157448" y="3968438"/>
            <a:ext cx="2180970" cy="1159406"/>
            <a:chOff x="7136011" y="4142971"/>
            <a:chExt cx="2810429" cy="1168338"/>
          </a:xfrm>
        </p:grpSpPr>
        <p:sp>
          <p:nvSpPr>
            <p:cNvPr id="317" name="ísḻiďê">
              <a:extLst>
                <a:ext uri="{FF2B5EF4-FFF2-40B4-BE49-F238E27FC236}">
                  <a16:creationId xmlns:a16="http://schemas.microsoft.com/office/drawing/2014/main" id="{FE98481B-185A-499F-A7DF-3FFC8F06A9AD}"/>
                </a:ext>
              </a:extLst>
            </p:cNvPr>
            <p:cNvSpPr/>
            <p:nvPr/>
          </p:nvSpPr>
          <p:spPr bwMode="auto">
            <a:xfrm>
              <a:off x="7136011" y="4582745"/>
              <a:ext cx="2810429" cy="728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ctr">
                <a:lnSpc>
                  <a:spcPct val="120000"/>
                </a:lnSpc>
              </a:pPr>
              <a:r>
                <a:rPr lang="zh-CN" altLang="en-US" sz="1300" dirty="0">
                  <a:latin typeface="+mn-ea"/>
                </a:rPr>
                <a:t>单项工程投资未超过原可研批复投资</a:t>
              </a:r>
              <a:r>
                <a:rPr lang="en-US" altLang="zh-CN" sz="1300" dirty="0">
                  <a:latin typeface="+mn-ea"/>
                </a:rPr>
                <a:t>20</a:t>
              </a:r>
              <a:r>
                <a:rPr lang="zh-CN" altLang="en-US" sz="1300" dirty="0">
                  <a:latin typeface="+mn-ea"/>
                </a:rPr>
                <a:t>％，但建设方案和建设规模发生重大变化</a:t>
              </a:r>
            </a:p>
            <a:p>
              <a:pPr algn="ctr">
                <a:lnSpc>
                  <a:spcPct val="120000"/>
                </a:lnSpc>
              </a:pPr>
              <a:endParaRPr lang="en-US" altLang="zh-CN" sz="1300" dirty="0">
                <a:latin typeface="+mn-ea"/>
              </a:endParaRPr>
            </a:p>
          </p:txBody>
        </p:sp>
        <p:sp>
          <p:nvSpPr>
            <p:cNvPr id="318" name="îślíḍê">
              <a:extLst>
                <a:ext uri="{FF2B5EF4-FFF2-40B4-BE49-F238E27FC236}">
                  <a16:creationId xmlns:a16="http://schemas.microsoft.com/office/drawing/2014/main" id="{C1ABD430-6AC1-4B52-BC0E-4F5F0FC2FCAB}"/>
                </a:ext>
              </a:extLst>
            </p:cNvPr>
            <p:cNvSpPr txBox="1"/>
            <p:nvPr/>
          </p:nvSpPr>
          <p:spPr bwMode="auto">
            <a:xfrm>
              <a:off x="7341622" y="4142971"/>
              <a:ext cx="235849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algn="ctr" eaLnBrk="1" hangingPunct="1">
                <a:spcBef>
                  <a:spcPct val="0"/>
                </a:spcBef>
                <a:buFontTx/>
                <a:buNone/>
              </a:pPr>
              <a:r>
                <a:rPr lang="zh-CN" altLang="en-US" b="1" dirty="0"/>
                <a:t>三</a:t>
              </a:r>
            </a:p>
          </p:txBody>
        </p:sp>
      </p:grpSp>
      <p:cxnSp>
        <p:nvCxnSpPr>
          <p:cNvPr id="10" name="直接连接符 9">
            <a:extLst>
              <a:ext uri="{FF2B5EF4-FFF2-40B4-BE49-F238E27FC236}">
                <a16:creationId xmlns:a16="http://schemas.microsoft.com/office/drawing/2014/main" id="{0C3F85AB-F6B0-422B-B0C9-87A26F354AA3}"/>
              </a:ext>
            </a:extLst>
          </p:cNvPr>
          <p:cNvCxnSpPr>
            <a:cxnSpLocks/>
          </p:cNvCxnSpPr>
          <p:nvPr/>
        </p:nvCxnSpPr>
        <p:spPr>
          <a:xfrm>
            <a:off x="6400397" y="2272553"/>
            <a:ext cx="0" cy="1608697"/>
          </a:xfrm>
          <a:prstGeom prst="line">
            <a:avLst/>
          </a:prstGeom>
          <a:ln w="3175" cap="rnd">
            <a:solidFill>
              <a:srgbClr val="404040"/>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0AA593-74F0-449A-9022-048174AD9D80}"/>
              </a:ext>
            </a:extLst>
          </p:cNvPr>
          <p:cNvCxnSpPr>
            <a:cxnSpLocks/>
          </p:cNvCxnSpPr>
          <p:nvPr/>
        </p:nvCxnSpPr>
        <p:spPr>
          <a:xfrm flipH="1">
            <a:off x="9048328" y="2272553"/>
            <a:ext cx="1" cy="1608697"/>
          </a:xfrm>
          <a:prstGeom prst="line">
            <a:avLst/>
          </a:prstGeom>
          <a:ln w="3175" cap="rnd">
            <a:solidFill>
              <a:srgbClr val="404040"/>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8" name="îsḻíḋè">
            <a:extLst>
              <a:ext uri="{FF2B5EF4-FFF2-40B4-BE49-F238E27FC236}">
                <a16:creationId xmlns:a16="http://schemas.microsoft.com/office/drawing/2014/main" id="{D58F8464-2257-41D7-9D2D-6CA313E1CB34}"/>
              </a:ext>
            </a:extLst>
          </p:cNvPr>
          <p:cNvGrpSpPr/>
          <p:nvPr/>
        </p:nvGrpSpPr>
        <p:grpSpPr>
          <a:xfrm>
            <a:off x="6566020" y="3968438"/>
            <a:ext cx="2358495" cy="1088990"/>
            <a:chOff x="7341621" y="4142971"/>
            <a:chExt cx="2358495" cy="997173"/>
          </a:xfrm>
        </p:grpSpPr>
        <p:sp>
          <p:nvSpPr>
            <p:cNvPr id="319" name="ïṩḻíḋê">
              <a:extLst>
                <a:ext uri="{FF2B5EF4-FFF2-40B4-BE49-F238E27FC236}">
                  <a16:creationId xmlns:a16="http://schemas.microsoft.com/office/drawing/2014/main" id="{75BA68F0-9095-4D8F-8FF0-9BF98EA46936}"/>
                </a:ext>
              </a:extLst>
            </p:cNvPr>
            <p:cNvSpPr/>
            <p:nvPr/>
          </p:nvSpPr>
          <p:spPr bwMode="auto">
            <a:xfrm>
              <a:off x="7341621" y="4582745"/>
              <a:ext cx="2358494"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ctr">
                <a:lnSpc>
                  <a:spcPct val="120000"/>
                </a:lnSpc>
              </a:pPr>
              <a:r>
                <a:rPr lang="zh-CN" altLang="zh-CN" sz="1300" dirty="0">
                  <a:latin typeface="+mn-ea"/>
                </a:rPr>
                <a:t>单项输变电工程投资超过原可研批复投资的</a:t>
              </a:r>
              <a:r>
                <a:rPr lang="en-US" altLang="zh-CN" sz="1300" dirty="0">
                  <a:latin typeface="+mn-ea"/>
                </a:rPr>
                <a:t>20</a:t>
              </a:r>
              <a:r>
                <a:rPr lang="zh-CN" altLang="zh-CN" sz="1300" dirty="0">
                  <a:latin typeface="+mn-ea"/>
                </a:rPr>
                <a:t>％及以上的项目。</a:t>
              </a:r>
              <a:endParaRPr lang="en-US" altLang="zh-CN" sz="1300" dirty="0">
                <a:latin typeface="+mn-ea"/>
              </a:endParaRPr>
            </a:p>
          </p:txBody>
        </p:sp>
        <p:sp>
          <p:nvSpPr>
            <p:cNvPr id="320" name="ïšlïḋé">
              <a:extLst>
                <a:ext uri="{FF2B5EF4-FFF2-40B4-BE49-F238E27FC236}">
                  <a16:creationId xmlns:a16="http://schemas.microsoft.com/office/drawing/2014/main" id="{90D52FC3-23EB-46DB-A6B4-A63FB2FF9836}"/>
                </a:ext>
              </a:extLst>
            </p:cNvPr>
            <p:cNvSpPr txBox="1"/>
            <p:nvPr/>
          </p:nvSpPr>
          <p:spPr bwMode="auto">
            <a:xfrm>
              <a:off x="7341622" y="4142971"/>
              <a:ext cx="235849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algn="ctr" eaLnBrk="1" hangingPunct="1">
                <a:spcBef>
                  <a:spcPct val="0"/>
                </a:spcBef>
                <a:buFontTx/>
                <a:buNone/>
              </a:pPr>
              <a:r>
                <a:rPr lang="zh-CN" altLang="en-US" b="1" dirty="0"/>
                <a:t>二</a:t>
              </a:r>
            </a:p>
          </p:txBody>
        </p:sp>
      </p:grpSp>
      <p:grpSp>
        <p:nvGrpSpPr>
          <p:cNvPr id="16" name="ïsľîḑê">
            <a:extLst>
              <a:ext uri="{FF2B5EF4-FFF2-40B4-BE49-F238E27FC236}">
                <a16:creationId xmlns:a16="http://schemas.microsoft.com/office/drawing/2014/main" id="{B0CA6250-5B82-4817-82F3-0AF1DCD1B35A}"/>
              </a:ext>
            </a:extLst>
          </p:cNvPr>
          <p:cNvGrpSpPr/>
          <p:nvPr/>
        </p:nvGrpSpPr>
        <p:grpSpPr>
          <a:xfrm>
            <a:off x="6900568" y="2443807"/>
            <a:ext cx="1689394" cy="1340031"/>
            <a:chOff x="4391025" y="36736339"/>
            <a:chExt cx="10977563" cy="8707437"/>
          </a:xfrm>
        </p:grpSpPr>
        <p:sp>
          <p:nvSpPr>
            <p:cNvPr id="132" name="iśḷiḓè">
              <a:extLst>
                <a:ext uri="{FF2B5EF4-FFF2-40B4-BE49-F238E27FC236}">
                  <a16:creationId xmlns:a16="http://schemas.microsoft.com/office/drawing/2014/main" id="{F95C63FA-3A9C-4329-975B-EB0E805300C4}"/>
                </a:ext>
              </a:extLst>
            </p:cNvPr>
            <p:cNvSpPr/>
            <p:nvPr/>
          </p:nvSpPr>
          <p:spPr bwMode="auto">
            <a:xfrm>
              <a:off x="7292975" y="36736339"/>
              <a:ext cx="5173663" cy="2270125"/>
            </a:xfrm>
            <a:custGeom>
              <a:avLst/>
              <a:gdLst/>
              <a:ahLst/>
              <a:cxnLst>
                <a:cxn ang="0">
                  <a:pos x="360" y="158"/>
                </a:cxn>
                <a:cxn ang="0">
                  <a:pos x="180" y="0"/>
                </a:cxn>
                <a:cxn ang="0">
                  <a:pos x="0" y="158"/>
                </a:cxn>
                <a:cxn ang="0">
                  <a:pos x="360" y="158"/>
                </a:cxn>
              </a:cxnLst>
              <a:rect l="0" t="0" r="r" b="b"/>
              <a:pathLst>
                <a:path w="360" h="158">
                  <a:moveTo>
                    <a:pt x="360" y="158"/>
                  </a:moveTo>
                  <a:cubicBezTo>
                    <a:pt x="358" y="70"/>
                    <a:pt x="278" y="0"/>
                    <a:pt x="180" y="0"/>
                  </a:cubicBezTo>
                  <a:cubicBezTo>
                    <a:pt x="82" y="0"/>
                    <a:pt x="2" y="70"/>
                    <a:pt x="0" y="158"/>
                  </a:cubicBezTo>
                  <a:cubicBezTo>
                    <a:pt x="360" y="158"/>
                    <a:pt x="360" y="158"/>
                    <a:pt x="360" y="158"/>
                  </a:cubicBezTo>
                </a:path>
              </a:pathLst>
            </a:custGeom>
            <a:solidFill>
              <a:srgbClr val="404040"/>
            </a:solidFill>
            <a:ln w="9525">
              <a:noFill/>
              <a:round/>
              <a:headEnd/>
              <a:tailEnd/>
            </a:ln>
          </p:spPr>
          <p:txBody>
            <a:bodyPr anchor="ctr"/>
            <a:lstStyle/>
            <a:p>
              <a:pPr algn="ctr"/>
              <a:endParaRPr/>
            </a:p>
          </p:txBody>
        </p:sp>
        <p:sp>
          <p:nvSpPr>
            <p:cNvPr id="133" name="îśḷîḓê">
              <a:extLst>
                <a:ext uri="{FF2B5EF4-FFF2-40B4-BE49-F238E27FC236}">
                  <a16:creationId xmlns:a16="http://schemas.microsoft.com/office/drawing/2014/main" id="{1EFA1E29-4F14-4AFE-B8F1-EC4D04916E74}"/>
                </a:ext>
              </a:extLst>
            </p:cNvPr>
            <p:cNvSpPr/>
            <p:nvPr/>
          </p:nvSpPr>
          <p:spPr bwMode="auto">
            <a:xfrm>
              <a:off x="12452350" y="38733414"/>
              <a:ext cx="1588" cy="58738"/>
            </a:xfrm>
            <a:custGeom>
              <a:avLst/>
              <a:gdLst/>
              <a:ahLst/>
              <a:cxnLst>
                <a:cxn ang="0">
                  <a:pos x="0" y="2"/>
                </a:cxn>
                <a:cxn ang="0">
                  <a:pos x="0" y="4"/>
                </a:cxn>
                <a:cxn ang="0">
                  <a:pos x="0" y="4"/>
                </a:cxn>
                <a:cxn ang="0">
                  <a:pos x="0" y="2"/>
                </a:cxn>
                <a:cxn ang="0">
                  <a:pos x="0" y="2"/>
                </a:cxn>
                <a:cxn ang="0">
                  <a:pos x="0" y="2"/>
                </a:cxn>
                <a:cxn ang="0">
                  <a:pos x="0" y="2"/>
                </a:cxn>
                <a:cxn ang="0">
                  <a:pos x="0" y="1"/>
                </a:cxn>
                <a:cxn ang="0">
                  <a:pos x="0" y="2"/>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h="4">
                  <a:moveTo>
                    <a:pt x="0" y="2"/>
                  </a:moveTo>
                  <a:cubicBezTo>
                    <a:pt x="0" y="3"/>
                    <a:pt x="0" y="3"/>
                    <a:pt x="0" y="4"/>
                  </a:cubicBezTo>
                  <a:cubicBezTo>
                    <a:pt x="0" y="4"/>
                    <a:pt x="0" y="4"/>
                    <a:pt x="0" y="4"/>
                  </a:cubicBezTo>
                  <a:cubicBezTo>
                    <a:pt x="0" y="3"/>
                    <a:pt x="0" y="3"/>
                    <a:pt x="0" y="2"/>
                  </a:cubicBezTo>
                  <a:moveTo>
                    <a:pt x="0" y="2"/>
                  </a:moveTo>
                  <a:cubicBezTo>
                    <a:pt x="0" y="2"/>
                    <a:pt x="0" y="2"/>
                    <a:pt x="0" y="2"/>
                  </a:cubicBezTo>
                  <a:cubicBezTo>
                    <a:pt x="0" y="2"/>
                    <a:pt x="0" y="2"/>
                    <a:pt x="0" y="2"/>
                  </a:cubicBezTo>
                  <a:moveTo>
                    <a:pt x="0" y="1"/>
                  </a:moveTo>
                  <a:cubicBezTo>
                    <a:pt x="0" y="2"/>
                    <a:pt x="0" y="2"/>
                    <a:pt x="0" y="2"/>
                  </a:cubicBezTo>
                  <a:cubicBezTo>
                    <a:pt x="0" y="2"/>
                    <a:pt x="0" y="2"/>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FFDADA"/>
            </a:solidFill>
            <a:ln w="9525">
              <a:noFill/>
              <a:round/>
              <a:headEnd/>
              <a:tailEnd/>
            </a:ln>
          </p:spPr>
          <p:txBody>
            <a:bodyPr anchor="ctr"/>
            <a:lstStyle/>
            <a:p>
              <a:pPr algn="ctr"/>
              <a:endParaRPr/>
            </a:p>
          </p:txBody>
        </p:sp>
        <p:sp>
          <p:nvSpPr>
            <p:cNvPr id="134" name="îšḷîdê">
              <a:extLst>
                <a:ext uri="{FF2B5EF4-FFF2-40B4-BE49-F238E27FC236}">
                  <a16:creationId xmlns:a16="http://schemas.microsoft.com/office/drawing/2014/main" id="{115B6AE1-49F6-45C8-8C40-7E588884A263}"/>
                </a:ext>
              </a:extLst>
            </p:cNvPr>
            <p:cNvSpPr/>
            <p:nvPr/>
          </p:nvSpPr>
          <p:spPr bwMode="auto">
            <a:xfrm>
              <a:off x="10080625" y="36750626"/>
              <a:ext cx="2371725" cy="2041525"/>
            </a:xfrm>
            <a:custGeom>
              <a:avLst/>
              <a:gdLst/>
              <a:ahLst/>
              <a:cxnLst>
                <a:cxn ang="0">
                  <a:pos x="0" y="0"/>
                </a:cxn>
                <a:cxn ang="0">
                  <a:pos x="106" y="142"/>
                </a:cxn>
                <a:cxn ang="0">
                  <a:pos x="165" y="142"/>
                </a:cxn>
                <a:cxn ang="0">
                  <a:pos x="165" y="140"/>
                </a:cxn>
                <a:cxn ang="0">
                  <a:pos x="165" y="140"/>
                </a:cxn>
                <a:cxn ang="0">
                  <a:pos x="165" y="140"/>
                </a:cxn>
                <a:cxn ang="0">
                  <a:pos x="165" y="140"/>
                </a:cxn>
                <a:cxn ang="0">
                  <a:pos x="165" y="139"/>
                </a:cxn>
                <a:cxn ang="0">
                  <a:pos x="165" y="139"/>
                </a:cxn>
                <a:cxn ang="0">
                  <a:pos x="165" y="139"/>
                </a:cxn>
                <a:cxn ang="0">
                  <a:pos x="165" y="139"/>
                </a:cxn>
                <a:cxn ang="0">
                  <a:pos x="165" y="139"/>
                </a:cxn>
                <a:cxn ang="0">
                  <a:pos x="165" y="139"/>
                </a:cxn>
                <a:cxn ang="0">
                  <a:pos x="165" y="139"/>
                </a:cxn>
                <a:cxn ang="0">
                  <a:pos x="165" y="139"/>
                </a:cxn>
                <a:cxn ang="0">
                  <a:pos x="165" y="139"/>
                </a:cxn>
                <a:cxn ang="0">
                  <a:pos x="165" y="138"/>
                </a:cxn>
                <a:cxn ang="0">
                  <a:pos x="165" y="138"/>
                </a:cxn>
                <a:cxn ang="0">
                  <a:pos x="165" y="138"/>
                </a:cxn>
                <a:cxn ang="0">
                  <a:pos x="165" y="138"/>
                </a:cxn>
                <a:cxn ang="0">
                  <a:pos x="165" y="138"/>
                </a:cxn>
                <a:cxn ang="0">
                  <a:pos x="165" y="138"/>
                </a:cxn>
                <a:cxn ang="0">
                  <a:pos x="165" y="138"/>
                </a:cxn>
                <a:cxn ang="0">
                  <a:pos x="165" y="138"/>
                </a:cxn>
                <a:cxn ang="0">
                  <a:pos x="0" y="0"/>
                </a:cxn>
              </a:cxnLst>
              <a:rect l="0" t="0" r="r" b="b"/>
              <a:pathLst>
                <a:path w="165" h="142">
                  <a:moveTo>
                    <a:pt x="0" y="0"/>
                  </a:moveTo>
                  <a:cubicBezTo>
                    <a:pt x="60" y="20"/>
                    <a:pt x="105" y="77"/>
                    <a:pt x="106" y="142"/>
                  </a:cubicBezTo>
                  <a:cubicBezTo>
                    <a:pt x="165" y="142"/>
                    <a:pt x="165" y="142"/>
                    <a:pt x="165" y="142"/>
                  </a:cubicBezTo>
                  <a:cubicBezTo>
                    <a:pt x="165" y="141"/>
                    <a:pt x="165" y="141"/>
                    <a:pt x="165" y="140"/>
                  </a:cubicBezTo>
                  <a:cubicBezTo>
                    <a:pt x="165" y="140"/>
                    <a:pt x="165" y="140"/>
                    <a:pt x="165" y="140"/>
                  </a:cubicBezTo>
                  <a:cubicBezTo>
                    <a:pt x="165" y="140"/>
                    <a:pt x="165" y="140"/>
                    <a:pt x="165" y="140"/>
                  </a:cubicBezTo>
                  <a:cubicBezTo>
                    <a:pt x="165" y="140"/>
                    <a:pt x="165" y="140"/>
                    <a:pt x="165" y="140"/>
                  </a:cubicBezTo>
                  <a:cubicBezTo>
                    <a:pt x="165" y="140"/>
                    <a:pt x="165" y="140"/>
                    <a:pt x="165" y="139"/>
                  </a:cubicBezTo>
                  <a:cubicBezTo>
                    <a:pt x="165" y="139"/>
                    <a:pt x="165" y="139"/>
                    <a:pt x="165" y="139"/>
                  </a:cubicBezTo>
                  <a:cubicBezTo>
                    <a:pt x="165" y="139"/>
                    <a:pt x="165" y="139"/>
                    <a:pt x="165" y="139"/>
                  </a:cubicBezTo>
                  <a:cubicBezTo>
                    <a:pt x="165" y="139"/>
                    <a:pt x="165" y="139"/>
                    <a:pt x="165" y="139"/>
                  </a:cubicBezTo>
                  <a:cubicBezTo>
                    <a:pt x="165" y="139"/>
                    <a:pt x="165" y="139"/>
                    <a:pt x="165" y="139"/>
                  </a:cubicBezTo>
                  <a:cubicBezTo>
                    <a:pt x="165" y="139"/>
                    <a:pt x="165" y="139"/>
                    <a:pt x="165" y="139"/>
                  </a:cubicBezTo>
                  <a:cubicBezTo>
                    <a:pt x="165" y="139"/>
                    <a:pt x="165" y="139"/>
                    <a:pt x="165" y="139"/>
                  </a:cubicBezTo>
                  <a:cubicBezTo>
                    <a:pt x="165" y="139"/>
                    <a:pt x="165" y="139"/>
                    <a:pt x="165" y="139"/>
                  </a:cubicBezTo>
                  <a:cubicBezTo>
                    <a:pt x="165" y="139"/>
                    <a:pt x="165" y="139"/>
                    <a:pt x="165" y="139"/>
                  </a:cubicBezTo>
                  <a:cubicBezTo>
                    <a:pt x="165" y="139"/>
                    <a:pt x="165" y="138"/>
                    <a:pt x="165" y="138"/>
                  </a:cubicBezTo>
                  <a:cubicBezTo>
                    <a:pt x="165" y="138"/>
                    <a:pt x="165" y="138"/>
                    <a:pt x="165" y="138"/>
                  </a:cubicBezTo>
                  <a:cubicBezTo>
                    <a:pt x="165" y="138"/>
                    <a:pt x="165" y="138"/>
                    <a:pt x="165" y="138"/>
                  </a:cubicBezTo>
                  <a:cubicBezTo>
                    <a:pt x="165" y="138"/>
                    <a:pt x="165" y="138"/>
                    <a:pt x="165" y="138"/>
                  </a:cubicBezTo>
                  <a:cubicBezTo>
                    <a:pt x="165" y="138"/>
                    <a:pt x="165" y="138"/>
                    <a:pt x="165" y="138"/>
                  </a:cubicBezTo>
                  <a:cubicBezTo>
                    <a:pt x="165" y="138"/>
                    <a:pt x="165" y="138"/>
                    <a:pt x="165" y="138"/>
                  </a:cubicBezTo>
                  <a:cubicBezTo>
                    <a:pt x="165" y="138"/>
                    <a:pt x="165" y="138"/>
                    <a:pt x="165" y="138"/>
                  </a:cubicBezTo>
                  <a:cubicBezTo>
                    <a:pt x="165" y="138"/>
                    <a:pt x="165" y="138"/>
                    <a:pt x="165" y="138"/>
                  </a:cubicBezTo>
                  <a:cubicBezTo>
                    <a:pt x="153" y="64"/>
                    <a:pt x="85" y="6"/>
                    <a:pt x="0" y="0"/>
                  </a:cubicBezTo>
                </a:path>
              </a:pathLst>
            </a:custGeom>
            <a:solidFill>
              <a:schemeClr val="accent1"/>
            </a:solidFill>
            <a:ln w="9525">
              <a:noFill/>
              <a:round/>
              <a:headEnd/>
              <a:tailEnd/>
            </a:ln>
          </p:spPr>
          <p:txBody>
            <a:bodyPr anchor="ctr"/>
            <a:lstStyle/>
            <a:p>
              <a:pPr algn="ctr"/>
              <a:endParaRPr/>
            </a:p>
          </p:txBody>
        </p:sp>
        <p:sp>
          <p:nvSpPr>
            <p:cNvPr id="135" name="iSlíḓê">
              <a:extLst>
                <a:ext uri="{FF2B5EF4-FFF2-40B4-BE49-F238E27FC236}">
                  <a16:creationId xmlns:a16="http://schemas.microsoft.com/office/drawing/2014/main" id="{14FF9C4B-FC71-4B4A-938F-4595A43C7513}"/>
                </a:ext>
              </a:extLst>
            </p:cNvPr>
            <p:cNvSpPr/>
            <p:nvPr/>
          </p:nvSpPr>
          <p:spPr bwMode="auto">
            <a:xfrm>
              <a:off x="7221538" y="39049326"/>
              <a:ext cx="5316538" cy="5819775"/>
            </a:xfrm>
            <a:prstGeom prst="rect">
              <a:avLst/>
            </a:prstGeom>
            <a:solidFill>
              <a:srgbClr val="404040"/>
            </a:solidFill>
            <a:ln w="9525">
              <a:noFill/>
              <a:miter lim="800000"/>
              <a:headEnd/>
              <a:tailEnd/>
            </a:ln>
          </p:spPr>
          <p:txBody>
            <a:bodyPr anchor="ctr"/>
            <a:lstStyle/>
            <a:p>
              <a:pPr algn="ctr"/>
              <a:endParaRPr/>
            </a:p>
          </p:txBody>
        </p:sp>
        <p:sp>
          <p:nvSpPr>
            <p:cNvPr id="136" name="íśļîḑé">
              <a:extLst>
                <a:ext uri="{FF2B5EF4-FFF2-40B4-BE49-F238E27FC236}">
                  <a16:creationId xmlns:a16="http://schemas.microsoft.com/office/drawing/2014/main" id="{BC67C927-93DD-42B0-91BA-C49FD8A26313}"/>
                </a:ext>
              </a:extLst>
            </p:cNvPr>
            <p:cNvSpPr/>
            <p:nvPr/>
          </p:nvSpPr>
          <p:spPr bwMode="auto">
            <a:xfrm>
              <a:off x="7221538" y="39049326"/>
              <a:ext cx="5316538" cy="5819775"/>
            </a:xfrm>
            <a:prstGeom prst="rect">
              <a:avLst/>
            </a:prstGeom>
            <a:noFill/>
            <a:ln w="9525">
              <a:noFill/>
              <a:miter lim="800000"/>
              <a:headEnd/>
              <a:tailEnd/>
            </a:ln>
          </p:spPr>
          <p:txBody>
            <a:bodyPr anchor="ctr"/>
            <a:lstStyle/>
            <a:p>
              <a:pPr algn="ctr"/>
              <a:endParaRPr/>
            </a:p>
          </p:txBody>
        </p:sp>
        <p:sp>
          <p:nvSpPr>
            <p:cNvPr id="137" name="îṩḻiḓé">
              <a:extLst>
                <a:ext uri="{FF2B5EF4-FFF2-40B4-BE49-F238E27FC236}">
                  <a16:creationId xmlns:a16="http://schemas.microsoft.com/office/drawing/2014/main" id="{897447A6-F0B3-490E-8450-7DA7C4B96142}"/>
                </a:ext>
              </a:extLst>
            </p:cNvPr>
            <p:cNvSpPr/>
            <p:nvPr/>
          </p:nvSpPr>
          <p:spPr bwMode="auto">
            <a:xfrm>
              <a:off x="6962775" y="38792151"/>
              <a:ext cx="5848350" cy="530225"/>
            </a:xfrm>
            <a:custGeom>
              <a:avLst/>
              <a:gdLst/>
              <a:ahLst/>
              <a:cxnLst>
                <a:cxn ang="0">
                  <a:pos x="407" y="18"/>
                </a:cxn>
                <a:cxn ang="0">
                  <a:pos x="388" y="37"/>
                </a:cxn>
                <a:cxn ang="0">
                  <a:pos x="18" y="37"/>
                </a:cxn>
                <a:cxn ang="0">
                  <a:pos x="0" y="18"/>
                </a:cxn>
                <a:cxn ang="0">
                  <a:pos x="18" y="0"/>
                </a:cxn>
                <a:cxn ang="0">
                  <a:pos x="388" y="0"/>
                </a:cxn>
                <a:cxn ang="0">
                  <a:pos x="407" y="18"/>
                </a:cxn>
              </a:cxnLst>
              <a:rect l="0" t="0" r="r" b="b"/>
              <a:pathLst>
                <a:path w="407" h="37">
                  <a:moveTo>
                    <a:pt x="407" y="18"/>
                  </a:moveTo>
                  <a:cubicBezTo>
                    <a:pt x="407" y="28"/>
                    <a:pt x="398" y="37"/>
                    <a:pt x="388" y="37"/>
                  </a:cubicBezTo>
                  <a:cubicBezTo>
                    <a:pt x="18" y="37"/>
                    <a:pt x="18" y="37"/>
                    <a:pt x="18" y="37"/>
                  </a:cubicBezTo>
                  <a:cubicBezTo>
                    <a:pt x="8" y="37"/>
                    <a:pt x="0" y="28"/>
                    <a:pt x="0" y="18"/>
                  </a:cubicBezTo>
                  <a:cubicBezTo>
                    <a:pt x="0" y="8"/>
                    <a:pt x="8" y="0"/>
                    <a:pt x="18" y="0"/>
                  </a:cubicBezTo>
                  <a:cubicBezTo>
                    <a:pt x="388" y="0"/>
                    <a:pt x="388" y="0"/>
                    <a:pt x="388" y="0"/>
                  </a:cubicBezTo>
                  <a:cubicBezTo>
                    <a:pt x="398" y="0"/>
                    <a:pt x="407" y="8"/>
                    <a:pt x="407" y="18"/>
                  </a:cubicBezTo>
                </a:path>
              </a:pathLst>
            </a:custGeom>
            <a:solidFill>
              <a:srgbClr val="7F7370"/>
            </a:solidFill>
            <a:ln w="9525">
              <a:noFill/>
              <a:round/>
              <a:headEnd/>
              <a:tailEnd/>
            </a:ln>
          </p:spPr>
          <p:txBody>
            <a:bodyPr anchor="ctr"/>
            <a:lstStyle/>
            <a:p>
              <a:pPr algn="ctr"/>
              <a:endParaRPr/>
            </a:p>
          </p:txBody>
        </p:sp>
        <p:sp>
          <p:nvSpPr>
            <p:cNvPr id="138" name="iṩḻidê">
              <a:extLst>
                <a:ext uri="{FF2B5EF4-FFF2-40B4-BE49-F238E27FC236}">
                  <a16:creationId xmlns:a16="http://schemas.microsoft.com/office/drawing/2014/main" id="{6574FB85-006B-4C2F-9E7D-357141EE93BA}"/>
                </a:ext>
              </a:extLst>
            </p:cNvPr>
            <p:cNvSpPr/>
            <p:nvPr/>
          </p:nvSpPr>
          <p:spPr bwMode="auto">
            <a:xfrm>
              <a:off x="7853363" y="40098664"/>
              <a:ext cx="674688" cy="661988"/>
            </a:xfrm>
            <a:prstGeom prst="rect">
              <a:avLst/>
            </a:prstGeom>
            <a:solidFill>
              <a:schemeClr val="bg1">
                <a:lumMod val="85000"/>
              </a:schemeClr>
            </a:solidFill>
            <a:ln w="9525">
              <a:noFill/>
              <a:miter lim="800000"/>
              <a:headEnd/>
              <a:tailEnd/>
            </a:ln>
          </p:spPr>
          <p:txBody>
            <a:bodyPr anchor="ctr"/>
            <a:lstStyle/>
            <a:p>
              <a:pPr algn="ctr"/>
              <a:endParaRPr/>
            </a:p>
          </p:txBody>
        </p:sp>
        <p:sp>
          <p:nvSpPr>
            <p:cNvPr id="139" name="íşḻíďé">
              <a:extLst>
                <a:ext uri="{FF2B5EF4-FFF2-40B4-BE49-F238E27FC236}">
                  <a16:creationId xmlns:a16="http://schemas.microsoft.com/office/drawing/2014/main" id="{0286E7F4-C58C-4D72-8CBC-A419EA01022D}"/>
                </a:ext>
              </a:extLst>
            </p:cNvPr>
            <p:cNvSpPr/>
            <p:nvPr/>
          </p:nvSpPr>
          <p:spPr bwMode="auto">
            <a:xfrm>
              <a:off x="8988425" y="40098664"/>
              <a:ext cx="661988" cy="661988"/>
            </a:xfrm>
            <a:prstGeom prst="rect">
              <a:avLst/>
            </a:prstGeom>
            <a:solidFill>
              <a:schemeClr val="bg1">
                <a:lumMod val="85000"/>
              </a:schemeClr>
            </a:solidFill>
            <a:ln w="9525">
              <a:noFill/>
              <a:miter lim="800000"/>
              <a:headEnd/>
              <a:tailEnd/>
            </a:ln>
          </p:spPr>
          <p:txBody>
            <a:bodyPr anchor="ctr"/>
            <a:lstStyle/>
            <a:p>
              <a:pPr algn="ctr"/>
              <a:endParaRPr/>
            </a:p>
          </p:txBody>
        </p:sp>
        <p:sp>
          <p:nvSpPr>
            <p:cNvPr id="140" name="ïSḷïdê">
              <a:extLst>
                <a:ext uri="{FF2B5EF4-FFF2-40B4-BE49-F238E27FC236}">
                  <a16:creationId xmlns:a16="http://schemas.microsoft.com/office/drawing/2014/main" id="{731CCEAD-7B5B-4318-B5F8-B1A9E8913D9A}"/>
                </a:ext>
              </a:extLst>
            </p:cNvPr>
            <p:cNvSpPr/>
            <p:nvPr/>
          </p:nvSpPr>
          <p:spPr bwMode="auto">
            <a:xfrm>
              <a:off x="10109200" y="40098664"/>
              <a:ext cx="661988" cy="661988"/>
            </a:xfrm>
            <a:prstGeom prst="rect">
              <a:avLst/>
            </a:prstGeom>
            <a:solidFill>
              <a:schemeClr val="bg1">
                <a:lumMod val="85000"/>
              </a:schemeClr>
            </a:solidFill>
            <a:ln w="9525">
              <a:noFill/>
              <a:miter lim="800000"/>
              <a:headEnd/>
              <a:tailEnd/>
            </a:ln>
          </p:spPr>
          <p:txBody>
            <a:bodyPr anchor="ctr"/>
            <a:lstStyle/>
            <a:p>
              <a:pPr algn="ctr"/>
              <a:endParaRPr/>
            </a:p>
          </p:txBody>
        </p:sp>
        <p:sp>
          <p:nvSpPr>
            <p:cNvPr id="141" name="îṧļïḓè">
              <a:extLst>
                <a:ext uri="{FF2B5EF4-FFF2-40B4-BE49-F238E27FC236}">
                  <a16:creationId xmlns:a16="http://schemas.microsoft.com/office/drawing/2014/main" id="{426FEC53-BE45-4777-B244-9D194139020A}"/>
                </a:ext>
              </a:extLst>
            </p:cNvPr>
            <p:cNvSpPr/>
            <p:nvPr/>
          </p:nvSpPr>
          <p:spPr bwMode="auto">
            <a:xfrm>
              <a:off x="11244263" y="40098664"/>
              <a:ext cx="661988" cy="661988"/>
            </a:xfrm>
            <a:prstGeom prst="rect">
              <a:avLst/>
            </a:prstGeom>
            <a:solidFill>
              <a:schemeClr val="bg1">
                <a:lumMod val="85000"/>
              </a:schemeClr>
            </a:solidFill>
            <a:ln w="9525">
              <a:noFill/>
              <a:miter lim="800000"/>
              <a:headEnd/>
              <a:tailEnd/>
            </a:ln>
          </p:spPr>
          <p:txBody>
            <a:bodyPr anchor="ctr"/>
            <a:lstStyle/>
            <a:p>
              <a:pPr algn="ctr"/>
              <a:endParaRPr/>
            </a:p>
          </p:txBody>
        </p:sp>
        <p:sp>
          <p:nvSpPr>
            <p:cNvPr id="142" name="ïšḷiḋè">
              <a:extLst>
                <a:ext uri="{FF2B5EF4-FFF2-40B4-BE49-F238E27FC236}">
                  <a16:creationId xmlns:a16="http://schemas.microsoft.com/office/drawing/2014/main" id="{9A8922D0-239D-478C-9776-D3CCBF7EB63E}"/>
                </a:ext>
              </a:extLst>
            </p:cNvPr>
            <p:cNvSpPr/>
            <p:nvPr/>
          </p:nvSpPr>
          <p:spPr bwMode="auto">
            <a:xfrm>
              <a:off x="11244263" y="40098664"/>
              <a:ext cx="661988" cy="661988"/>
            </a:xfrm>
            <a:prstGeom prst="rect">
              <a:avLst/>
            </a:prstGeom>
            <a:noFill/>
            <a:ln w="9525">
              <a:noFill/>
              <a:miter lim="800000"/>
              <a:headEnd/>
              <a:tailEnd/>
            </a:ln>
          </p:spPr>
          <p:txBody>
            <a:bodyPr anchor="ctr"/>
            <a:lstStyle/>
            <a:p>
              <a:pPr algn="ctr"/>
              <a:endParaRPr/>
            </a:p>
          </p:txBody>
        </p:sp>
        <p:sp>
          <p:nvSpPr>
            <p:cNvPr id="143" name="ïṥ1iḑé">
              <a:extLst>
                <a:ext uri="{FF2B5EF4-FFF2-40B4-BE49-F238E27FC236}">
                  <a16:creationId xmlns:a16="http://schemas.microsoft.com/office/drawing/2014/main" id="{5C049212-64B1-4BB4-814B-EA68F83C0200}"/>
                </a:ext>
              </a:extLst>
            </p:cNvPr>
            <p:cNvSpPr/>
            <p:nvPr/>
          </p:nvSpPr>
          <p:spPr bwMode="auto">
            <a:xfrm>
              <a:off x="7853363" y="41952864"/>
              <a:ext cx="674688" cy="674688"/>
            </a:xfrm>
            <a:prstGeom prst="rect">
              <a:avLst/>
            </a:prstGeom>
            <a:solidFill>
              <a:schemeClr val="bg1">
                <a:lumMod val="85000"/>
              </a:schemeClr>
            </a:solidFill>
            <a:ln w="9525">
              <a:noFill/>
              <a:miter lim="800000"/>
              <a:headEnd/>
              <a:tailEnd/>
            </a:ln>
          </p:spPr>
          <p:txBody>
            <a:bodyPr anchor="ctr"/>
            <a:lstStyle/>
            <a:p>
              <a:pPr algn="ctr"/>
              <a:endParaRPr/>
            </a:p>
          </p:txBody>
        </p:sp>
        <p:sp>
          <p:nvSpPr>
            <p:cNvPr id="144" name="iS1ídê">
              <a:extLst>
                <a:ext uri="{FF2B5EF4-FFF2-40B4-BE49-F238E27FC236}">
                  <a16:creationId xmlns:a16="http://schemas.microsoft.com/office/drawing/2014/main" id="{55ADC104-AAD9-470B-A05B-C43133569087}"/>
                </a:ext>
              </a:extLst>
            </p:cNvPr>
            <p:cNvSpPr/>
            <p:nvPr/>
          </p:nvSpPr>
          <p:spPr bwMode="auto">
            <a:xfrm>
              <a:off x="8988425" y="41952864"/>
              <a:ext cx="661988" cy="674688"/>
            </a:xfrm>
            <a:prstGeom prst="rect">
              <a:avLst/>
            </a:prstGeom>
            <a:solidFill>
              <a:schemeClr val="bg1">
                <a:lumMod val="85000"/>
              </a:schemeClr>
            </a:solidFill>
            <a:ln w="9525">
              <a:noFill/>
              <a:miter lim="800000"/>
              <a:headEnd/>
              <a:tailEnd/>
            </a:ln>
          </p:spPr>
          <p:txBody>
            <a:bodyPr anchor="ctr"/>
            <a:lstStyle/>
            <a:p>
              <a:pPr algn="ctr"/>
              <a:endParaRPr/>
            </a:p>
          </p:txBody>
        </p:sp>
        <p:sp>
          <p:nvSpPr>
            <p:cNvPr id="145" name="išliďè">
              <a:extLst>
                <a:ext uri="{FF2B5EF4-FFF2-40B4-BE49-F238E27FC236}">
                  <a16:creationId xmlns:a16="http://schemas.microsoft.com/office/drawing/2014/main" id="{6E827A46-6FC3-4A24-BB6D-4B7103D01F78}"/>
                </a:ext>
              </a:extLst>
            </p:cNvPr>
            <p:cNvSpPr/>
            <p:nvPr/>
          </p:nvSpPr>
          <p:spPr bwMode="auto">
            <a:xfrm>
              <a:off x="8988425" y="41952864"/>
              <a:ext cx="661988" cy="674688"/>
            </a:xfrm>
            <a:prstGeom prst="rect">
              <a:avLst/>
            </a:prstGeom>
            <a:noFill/>
            <a:ln w="9525">
              <a:noFill/>
              <a:miter lim="800000"/>
              <a:headEnd/>
              <a:tailEnd/>
            </a:ln>
          </p:spPr>
          <p:txBody>
            <a:bodyPr anchor="ctr"/>
            <a:lstStyle/>
            <a:p>
              <a:pPr algn="ctr"/>
              <a:endParaRPr/>
            </a:p>
          </p:txBody>
        </p:sp>
        <p:sp>
          <p:nvSpPr>
            <p:cNvPr id="146" name="ïṥľiḍe">
              <a:extLst>
                <a:ext uri="{FF2B5EF4-FFF2-40B4-BE49-F238E27FC236}">
                  <a16:creationId xmlns:a16="http://schemas.microsoft.com/office/drawing/2014/main" id="{CEC4C136-4B7D-4F1A-9BE5-F4AF9B0466C3}"/>
                </a:ext>
              </a:extLst>
            </p:cNvPr>
            <p:cNvSpPr/>
            <p:nvPr/>
          </p:nvSpPr>
          <p:spPr bwMode="auto">
            <a:xfrm>
              <a:off x="10109200" y="41952864"/>
              <a:ext cx="661988" cy="674688"/>
            </a:xfrm>
            <a:prstGeom prst="rect">
              <a:avLst/>
            </a:prstGeom>
            <a:solidFill>
              <a:srgbClr val="0094A8"/>
            </a:solidFill>
            <a:ln w="9525">
              <a:noFill/>
              <a:miter lim="800000"/>
              <a:headEnd/>
              <a:tailEnd/>
            </a:ln>
          </p:spPr>
          <p:txBody>
            <a:bodyPr anchor="ctr"/>
            <a:lstStyle/>
            <a:p>
              <a:pPr algn="ctr"/>
              <a:endParaRPr/>
            </a:p>
          </p:txBody>
        </p:sp>
        <p:sp>
          <p:nvSpPr>
            <p:cNvPr id="147" name="isḷîḋe">
              <a:extLst>
                <a:ext uri="{FF2B5EF4-FFF2-40B4-BE49-F238E27FC236}">
                  <a16:creationId xmlns:a16="http://schemas.microsoft.com/office/drawing/2014/main" id="{D4C0F60D-69A7-455C-AFD8-E5075E9D25BB}"/>
                </a:ext>
              </a:extLst>
            </p:cNvPr>
            <p:cNvSpPr/>
            <p:nvPr/>
          </p:nvSpPr>
          <p:spPr bwMode="auto">
            <a:xfrm>
              <a:off x="10109200" y="41952864"/>
              <a:ext cx="661988" cy="674688"/>
            </a:xfrm>
            <a:prstGeom prst="rect">
              <a:avLst/>
            </a:prstGeom>
            <a:noFill/>
            <a:ln w="9525">
              <a:noFill/>
              <a:miter lim="800000"/>
              <a:headEnd/>
              <a:tailEnd/>
            </a:ln>
          </p:spPr>
          <p:txBody>
            <a:bodyPr anchor="ctr"/>
            <a:lstStyle/>
            <a:p>
              <a:pPr algn="ctr"/>
              <a:endParaRPr/>
            </a:p>
          </p:txBody>
        </p:sp>
        <p:sp>
          <p:nvSpPr>
            <p:cNvPr id="148" name="i$ḷîḑè">
              <a:extLst>
                <a:ext uri="{FF2B5EF4-FFF2-40B4-BE49-F238E27FC236}">
                  <a16:creationId xmlns:a16="http://schemas.microsoft.com/office/drawing/2014/main" id="{FC19103D-41E4-44A4-B5E7-2B6625F9C43D}"/>
                </a:ext>
              </a:extLst>
            </p:cNvPr>
            <p:cNvSpPr/>
            <p:nvPr/>
          </p:nvSpPr>
          <p:spPr bwMode="auto">
            <a:xfrm>
              <a:off x="11244263" y="41952864"/>
              <a:ext cx="661988" cy="674688"/>
            </a:xfrm>
            <a:prstGeom prst="rect">
              <a:avLst/>
            </a:prstGeom>
            <a:solidFill>
              <a:srgbClr val="0094A8"/>
            </a:solidFill>
            <a:ln w="9525">
              <a:noFill/>
              <a:miter lim="800000"/>
              <a:headEnd/>
              <a:tailEnd/>
            </a:ln>
          </p:spPr>
          <p:txBody>
            <a:bodyPr anchor="ctr"/>
            <a:lstStyle/>
            <a:p>
              <a:pPr algn="ctr"/>
              <a:endParaRPr/>
            </a:p>
          </p:txBody>
        </p:sp>
        <p:sp>
          <p:nvSpPr>
            <p:cNvPr id="149" name="íṣļiďe">
              <a:extLst>
                <a:ext uri="{FF2B5EF4-FFF2-40B4-BE49-F238E27FC236}">
                  <a16:creationId xmlns:a16="http://schemas.microsoft.com/office/drawing/2014/main" id="{E1D933CB-389A-4DC6-9069-99346EAAF9AE}"/>
                </a:ext>
              </a:extLst>
            </p:cNvPr>
            <p:cNvSpPr/>
            <p:nvPr/>
          </p:nvSpPr>
          <p:spPr bwMode="auto">
            <a:xfrm>
              <a:off x="11244263" y="41952864"/>
              <a:ext cx="661988" cy="674688"/>
            </a:xfrm>
            <a:prstGeom prst="rect">
              <a:avLst/>
            </a:prstGeom>
            <a:noFill/>
            <a:ln w="9525">
              <a:noFill/>
              <a:miter lim="800000"/>
              <a:headEnd/>
              <a:tailEnd/>
            </a:ln>
          </p:spPr>
          <p:txBody>
            <a:bodyPr anchor="ctr"/>
            <a:lstStyle/>
            <a:p>
              <a:pPr algn="ctr"/>
              <a:endParaRPr/>
            </a:p>
          </p:txBody>
        </p:sp>
        <p:sp>
          <p:nvSpPr>
            <p:cNvPr id="150" name="ï$ḷîďê">
              <a:extLst>
                <a:ext uri="{FF2B5EF4-FFF2-40B4-BE49-F238E27FC236}">
                  <a16:creationId xmlns:a16="http://schemas.microsoft.com/office/drawing/2014/main" id="{56836ACF-E1A6-4CC6-BF80-58033142BB6D}"/>
                </a:ext>
              </a:extLst>
            </p:cNvPr>
            <p:cNvSpPr/>
            <p:nvPr/>
          </p:nvSpPr>
          <p:spPr bwMode="auto">
            <a:xfrm>
              <a:off x="7853363" y="41032114"/>
              <a:ext cx="674688" cy="676275"/>
            </a:xfrm>
            <a:prstGeom prst="rect">
              <a:avLst/>
            </a:prstGeom>
            <a:solidFill>
              <a:schemeClr val="bg1">
                <a:lumMod val="85000"/>
              </a:schemeClr>
            </a:solidFill>
            <a:ln w="9525">
              <a:noFill/>
              <a:miter lim="800000"/>
              <a:headEnd/>
              <a:tailEnd/>
            </a:ln>
          </p:spPr>
          <p:txBody>
            <a:bodyPr anchor="ctr"/>
            <a:lstStyle/>
            <a:p>
              <a:pPr algn="ctr"/>
              <a:endParaRPr/>
            </a:p>
          </p:txBody>
        </p:sp>
        <p:sp>
          <p:nvSpPr>
            <p:cNvPr id="151" name="iŝḻíḋé">
              <a:extLst>
                <a:ext uri="{FF2B5EF4-FFF2-40B4-BE49-F238E27FC236}">
                  <a16:creationId xmlns:a16="http://schemas.microsoft.com/office/drawing/2014/main" id="{5E5D6EA8-F6D1-4259-8E01-E7C727FD012C}"/>
                </a:ext>
              </a:extLst>
            </p:cNvPr>
            <p:cNvSpPr/>
            <p:nvPr/>
          </p:nvSpPr>
          <p:spPr bwMode="auto">
            <a:xfrm>
              <a:off x="8988425" y="41032114"/>
              <a:ext cx="661988" cy="676275"/>
            </a:xfrm>
            <a:prstGeom prst="rect">
              <a:avLst/>
            </a:prstGeom>
            <a:solidFill>
              <a:schemeClr val="bg1">
                <a:lumMod val="85000"/>
              </a:schemeClr>
            </a:solidFill>
            <a:ln w="9525">
              <a:noFill/>
              <a:miter lim="800000"/>
              <a:headEnd/>
              <a:tailEnd/>
            </a:ln>
          </p:spPr>
          <p:txBody>
            <a:bodyPr anchor="ctr"/>
            <a:lstStyle/>
            <a:p>
              <a:pPr algn="ctr"/>
              <a:endParaRPr/>
            </a:p>
          </p:txBody>
        </p:sp>
        <p:sp>
          <p:nvSpPr>
            <p:cNvPr id="152" name="ïṧ1idè">
              <a:extLst>
                <a:ext uri="{FF2B5EF4-FFF2-40B4-BE49-F238E27FC236}">
                  <a16:creationId xmlns:a16="http://schemas.microsoft.com/office/drawing/2014/main" id="{937AFE98-E6F8-4688-B82D-F09006C491E5}"/>
                </a:ext>
              </a:extLst>
            </p:cNvPr>
            <p:cNvSpPr/>
            <p:nvPr/>
          </p:nvSpPr>
          <p:spPr bwMode="auto">
            <a:xfrm>
              <a:off x="10109200" y="41032114"/>
              <a:ext cx="661988" cy="676275"/>
            </a:xfrm>
            <a:prstGeom prst="rect">
              <a:avLst/>
            </a:prstGeom>
            <a:solidFill>
              <a:schemeClr val="bg1">
                <a:lumMod val="85000"/>
              </a:schemeClr>
            </a:solidFill>
            <a:ln w="9525">
              <a:noFill/>
              <a:miter lim="800000"/>
              <a:headEnd/>
              <a:tailEnd/>
            </a:ln>
          </p:spPr>
          <p:txBody>
            <a:bodyPr anchor="ctr"/>
            <a:lstStyle/>
            <a:p>
              <a:pPr algn="ctr"/>
              <a:endParaRPr/>
            </a:p>
          </p:txBody>
        </p:sp>
        <p:sp>
          <p:nvSpPr>
            <p:cNvPr id="153" name="ïṩḷïḍê">
              <a:extLst>
                <a:ext uri="{FF2B5EF4-FFF2-40B4-BE49-F238E27FC236}">
                  <a16:creationId xmlns:a16="http://schemas.microsoft.com/office/drawing/2014/main" id="{3D2FE84C-0D5B-4CD9-87F8-5F33B28B9F44}"/>
                </a:ext>
              </a:extLst>
            </p:cNvPr>
            <p:cNvSpPr/>
            <p:nvPr/>
          </p:nvSpPr>
          <p:spPr bwMode="auto">
            <a:xfrm>
              <a:off x="10109200" y="41032114"/>
              <a:ext cx="661988" cy="676275"/>
            </a:xfrm>
            <a:prstGeom prst="rect">
              <a:avLst/>
            </a:prstGeom>
            <a:noFill/>
            <a:ln w="9525">
              <a:noFill/>
              <a:miter lim="800000"/>
              <a:headEnd/>
              <a:tailEnd/>
            </a:ln>
          </p:spPr>
          <p:txBody>
            <a:bodyPr anchor="ctr"/>
            <a:lstStyle/>
            <a:p>
              <a:pPr algn="ctr"/>
              <a:endParaRPr/>
            </a:p>
          </p:txBody>
        </p:sp>
        <p:sp>
          <p:nvSpPr>
            <p:cNvPr id="154" name="iṩlïḓe">
              <a:extLst>
                <a:ext uri="{FF2B5EF4-FFF2-40B4-BE49-F238E27FC236}">
                  <a16:creationId xmlns:a16="http://schemas.microsoft.com/office/drawing/2014/main" id="{EE425A4D-8300-4C17-8422-9D68F20A2230}"/>
                </a:ext>
              </a:extLst>
            </p:cNvPr>
            <p:cNvSpPr/>
            <p:nvPr/>
          </p:nvSpPr>
          <p:spPr bwMode="auto">
            <a:xfrm>
              <a:off x="11244263" y="41032114"/>
              <a:ext cx="661988" cy="676275"/>
            </a:xfrm>
            <a:prstGeom prst="rect">
              <a:avLst/>
            </a:prstGeom>
            <a:solidFill>
              <a:srgbClr val="0094A8"/>
            </a:solidFill>
            <a:ln w="9525">
              <a:noFill/>
              <a:miter lim="800000"/>
              <a:headEnd/>
              <a:tailEnd/>
            </a:ln>
          </p:spPr>
          <p:txBody>
            <a:bodyPr anchor="ctr"/>
            <a:lstStyle/>
            <a:p>
              <a:pPr algn="ctr"/>
              <a:endParaRPr/>
            </a:p>
          </p:txBody>
        </p:sp>
        <p:sp>
          <p:nvSpPr>
            <p:cNvPr id="155" name="ïṧļíḋe">
              <a:extLst>
                <a:ext uri="{FF2B5EF4-FFF2-40B4-BE49-F238E27FC236}">
                  <a16:creationId xmlns:a16="http://schemas.microsoft.com/office/drawing/2014/main" id="{09519382-0A30-44DB-8055-DCFD4293E605}"/>
                </a:ext>
              </a:extLst>
            </p:cNvPr>
            <p:cNvSpPr/>
            <p:nvPr/>
          </p:nvSpPr>
          <p:spPr bwMode="auto">
            <a:xfrm>
              <a:off x="11244263" y="41032114"/>
              <a:ext cx="661988" cy="676275"/>
            </a:xfrm>
            <a:prstGeom prst="rect">
              <a:avLst/>
            </a:prstGeom>
            <a:noFill/>
            <a:ln w="9525">
              <a:noFill/>
              <a:miter lim="800000"/>
              <a:headEnd/>
              <a:tailEnd/>
            </a:ln>
          </p:spPr>
          <p:txBody>
            <a:bodyPr anchor="ctr"/>
            <a:lstStyle/>
            <a:p>
              <a:pPr algn="ctr"/>
              <a:endParaRPr/>
            </a:p>
          </p:txBody>
        </p:sp>
        <p:sp>
          <p:nvSpPr>
            <p:cNvPr id="156" name="iṡlïḑé">
              <a:extLst>
                <a:ext uri="{FF2B5EF4-FFF2-40B4-BE49-F238E27FC236}">
                  <a16:creationId xmlns:a16="http://schemas.microsoft.com/office/drawing/2014/main" id="{E413F6EF-D20F-4D5D-B250-D92E2C1EC194}"/>
                </a:ext>
              </a:extLst>
            </p:cNvPr>
            <p:cNvSpPr/>
            <p:nvPr/>
          </p:nvSpPr>
          <p:spPr bwMode="auto">
            <a:xfrm>
              <a:off x="9132888" y="43503851"/>
              <a:ext cx="1493838" cy="1365250"/>
            </a:xfrm>
            <a:prstGeom prst="rect">
              <a:avLst/>
            </a:prstGeom>
            <a:solidFill>
              <a:srgbClr val="7F7370"/>
            </a:solidFill>
            <a:ln w="9525">
              <a:noFill/>
              <a:miter lim="800000"/>
              <a:headEnd/>
              <a:tailEnd/>
            </a:ln>
          </p:spPr>
          <p:txBody>
            <a:bodyPr anchor="ctr"/>
            <a:lstStyle/>
            <a:p>
              <a:pPr algn="ctr"/>
              <a:endParaRPr/>
            </a:p>
          </p:txBody>
        </p:sp>
        <p:sp>
          <p:nvSpPr>
            <p:cNvPr id="157" name="iṧḻiḑê">
              <a:extLst>
                <a:ext uri="{FF2B5EF4-FFF2-40B4-BE49-F238E27FC236}">
                  <a16:creationId xmlns:a16="http://schemas.microsoft.com/office/drawing/2014/main" id="{7AB948CF-D04B-4125-AA9B-4AA2782A084A}"/>
                </a:ext>
              </a:extLst>
            </p:cNvPr>
            <p:cNvSpPr/>
            <p:nvPr/>
          </p:nvSpPr>
          <p:spPr bwMode="auto">
            <a:xfrm>
              <a:off x="9132888" y="43503851"/>
              <a:ext cx="1493838" cy="1365250"/>
            </a:xfrm>
            <a:prstGeom prst="rect">
              <a:avLst/>
            </a:prstGeom>
            <a:noFill/>
            <a:ln w="9525">
              <a:noFill/>
              <a:miter lim="800000"/>
              <a:headEnd/>
              <a:tailEnd/>
            </a:ln>
          </p:spPr>
          <p:txBody>
            <a:bodyPr anchor="ctr"/>
            <a:lstStyle/>
            <a:p>
              <a:pPr algn="ctr"/>
              <a:endParaRPr/>
            </a:p>
          </p:txBody>
        </p:sp>
        <p:sp>
          <p:nvSpPr>
            <p:cNvPr id="158" name="í$ļiḋé">
              <a:extLst>
                <a:ext uri="{FF2B5EF4-FFF2-40B4-BE49-F238E27FC236}">
                  <a16:creationId xmlns:a16="http://schemas.microsoft.com/office/drawing/2014/main" id="{AA9E0C98-3E3C-44D9-A91F-1C783B1E1E12}"/>
                </a:ext>
              </a:extLst>
            </p:cNvPr>
            <p:cNvSpPr/>
            <p:nvPr/>
          </p:nvSpPr>
          <p:spPr bwMode="auto">
            <a:xfrm>
              <a:off x="7221538" y="39322376"/>
              <a:ext cx="5316538" cy="5546725"/>
            </a:xfrm>
            <a:custGeom>
              <a:avLst/>
              <a:gdLst/>
              <a:ahLst/>
              <a:cxnLst>
                <a:cxn ang="0">
                  <a:pos x="1819" y="2082"/>
                </a:cxn>
                <a:cxn ang="0">
                  <a:pos x="1819" y="1657"/>
                </a:cxn>
                <a:cxn ang="0">
                  <a:pos x="2236" y="1657"/>
                </a:cxn>
                <a:cxn ang="0">
                  <a:pos x="2236" y="2082"/>
                </a:cxn>
                <a:cxn ang="0">
                  <a:pos x="1819" y="2082"/>
                </a:cxn>
                <a:cxn ang="0">
                  <a:pos x="2534" y="2082"/>
                </a:cxn>
                <a:cxn ang="0">
                  <a:pos x="2534" y="1657"/>
                </a:cxn>
                <a:cxn ang="0">
                  <a:pos x="2951" y="1657"/>
                </a:cxn>
                <a:cxn ang="0">
                  <a:pos x="2951" y="2082"/>
                </a:cxn>
                <a:cxn ang="0">
                  <a:pos x="2534" y="2082"/>
                </a:cxn>
                <a:cxn ang="0">
                  <a:pos x="2534" y="1503"/>
                </a:cxn>
                <a:cxn ang="0">
                  <a:pos x="2534" y="1077"/>
                </a:cxn>
                <a:cxn ang="0">
                  <a:pos x="2951" y="1077"/>
                </a:cxn>
                <a:cxn ang="0">
                  <a:pos x="2951" y="1503"/>
                </a:cxn>
                <a:cxn ang="0">
                  <a:pos x="2534" y="1503"/>
                </a:cxn>
                <a:cxn ang="0">
                  <a:pos x="3349" y="0"/>
                </a:cxn>
                <a:cxn ang="0">
                  <a:pos x="3204" y="0"/>
                </a:cxn>
                <a:cxn ang="0">
                  <a:pos x="2752" y="489"/>
                </a:cxn>
                <a:cxn ang="0">
                  <a:pos x="2951" y="489"/>
                </a:cxn>
                <a:cxn ang="0">
                  <a:pos x="2951" y="906"/>
                </a:cxn>
                <a:cxn ang="0">
                  <a:pos x="2534" y="906"/>
                </a:cxn>
                <a:cxn ang="0">
                  <a:pos x="2534" y="724"/>
                </a:cxn>
                <a:cxn ang="0">
                  <a:pos x="2208" y="1077"/>
                </a:cxn>
                <a:cxn ang="0">
                  <a:pos x="2236" y="1077"/>
                </a:cxn>
                <a:cxn ang="0">
                  <a:pos x="2236" y="1503"/>
                </a:cxn>
                <a:cxn ang="0">
                  <a:pos x="1819" y="1503"/>
                </a:cxn>
                <a:cxn ang="0">
                  <a:pos x="1530" y="1820"/>
                </a:cxn>
                <a:cxn ang="0">
                  <a:pos x="1530" y="2082"/>
                </a:cxn>
                <a:cxn ang="0">
                  <a:pos x="1294" y="2082"/>
                </a:cxn>
                <a:cxn ang="0">
                  <a:pos x="0" y="3494"/>
                </a:cxn>
                <a:cxn ang="0">
                  <a:pos x="1204" y="3494"/>
                </a:cxn>
                <a:cxn ang="0">
                  <a:pos x="1204" y="2634"/>
                </a:cxn>
                <a:cxn ang="0">
                  <a:pos x="1674" y="2634"/>
                </a:cxn>
                <a:cxn ang="0">
                  <a:pos x="2145" y="2634"/>
                </a:cxn>
                <a:cxn ang="0">
                  <a:pos x="2145" y="3494"/>
                </a:cxn>
                <a:cxn ang="0">
                  <a:pos x="3349" y="3494"/>
                </a:cxn>
                <a:cxn ang="0">
                  <a:pos x="3349" y="0"/>
                </a:cxn>
              </a:cxnLst>
              <a:rect l="0" t="0" r="r" b="b"/>
              <a:pathLst>
                <a:path w="3349" h="3494">
                  <a:moveTo>
                    <a:pt x="1819" y="2082"/>
                  </a:moveTo>
                  <a:lnTo>
                    <a:pt x="1819" y="1657"/>
                  </a:lnTo>
                  <a:lnTo>
                    <a:pt x="2236" y="1657"/>
                  </a:lnTo>
                  <a:lnTo>
                    <a:pt x="2236" y="2082"/>
                  </a:lnTo>
                  <a:lnTo>
                    <a:pt x="1819" y="2082"/>
                  </a:lnTo>
                  <a:close/>
                  <a:moveTo>
                    <a:pt x="2534" y="2082"/>
                  </a:moveTo>
                  <a:lnTo>
                    <a:pt x="2534" y="1657"/>
                  </a:lnTo>
                  <a:lnTo>
                    <a:pt x="2951" y="1657"/>
                  </a:lnTo>
                  <a:lnTo>
                    <a:pt x="2951" y="2082"/>
                  </a:lnTo>
                  <a:lnTo>
                    <a:pt x="2534" y="2082"/>
                  </a:lnTo>
                  <a:close/>
                  <a:moveTo>
                    <a:pt x="2534" y="1503"/>
                  </a:moveTo>
                  <a:lnTo>
                    <a:pt x="2534" y="1077"/>
                  </a:lnTo>
                  <a:lnTo>
                    <a:pt x="2951" y="1077"/>
                  </a:lnTo>
                  <a:lnTo>
                    <a:pt x="2951" y="1503"/>
                  </a:lnTo>
                  <a:lnTo>
                    <a:pt x="2534" y="1503"/>
                  </a:lnTo>
                  <a:close/>
                  <a:moveTo>
                    <a:pt x="3349" y="0"/>
                  </a:moveTo>
                  <a:lnTo>
                    <a:pt x="3204" y="0"/>
                  </a:lnTo>
                  <a:lnTo>
                    <a:pt x="2752" y="489"/>
                  </a:lnTo>
                  <a:lnTo>
                    <a:pt x="2951" y="489"/>
                  </a:lnTo>
                  <a:lnTo>
                    <a:pt x="2951" y="906"/>
                  </a:lnTo>
                  <a:lnTo>
                    <a:pt x="2534" y="906"/>
                  </a:lnTo>
                  <a:lnTo>
                    <a:pt x="2534" y="724"/>
                  </a:lnTo>
                  <a:lnTo>
                    <a:pt x="2208" y="1077"/>
                  </a:lnTo>
                  <a:lnTo>
                    <a:pt x="2236" y="1077"/>
                  </a:lnTo>
                  <a:lnTo>
                    <a:pt x="2236" y="1503"/>
                  </a:lnTo>
                  <a:lnTo>
                    <a:pt x="1819" y="1503"/>
                  </a:lnTo>
                  <a:lnTo>
                    <a:pt x="1530" y="1820"/>
                  </a:lnTo>
                  <a:lnTo>
                    <a:pt x="1530" y="2082"/>
                  </a:lnTo>
                  <a:lnTo>
                    <a:pt x="1294" y="2082"/>
                  </a:lnTo>
                  <a:lnTo>
                    <a:pt x="0" y="3494"/>
                  </a:lnTo>
                  <a:lnTo>
                    <a:pt x="1204" y="3494"/>
                  </a:lnTo>
                  <a:lnTo>
                    <a:pt x="1204" y="2634"/>
                  </a:lnTo>
                  <a:lnTo>
                    <a:pt x="1674" y="2634"/>
                  </a:lnTo>
                  <a:lnTo>
                    <a:pt x="2145" y="2634"/>
                  </a:lnTo>
                  <a:lnTo>
                    <a:pt x="2145" y="3494"/>
                  </a:lnTo>
                  <a:lnTo>
                    <a:pt x="3349" y="3494"/>
                  </a:lnTo>
                  <a:lnTo>
                    <a:pt x="3349" y="0"/>
                  </a:lnTo>
                  <a:close/>
                </a:path>
              </a:pathLst>
            </a:custGeom>
            <a:solidFill>
              <a:schemeClr val="accent1"/>
            </a:solidFill>
            <a:ln w="9525">
              <a:noFill/>
              <a:round/>
              <a:headEnd/>
              <a:tailEnd/>
            </a:ln>
          </p:spPr>
          <p:txBody>
            <a:bodyPr anchor="ctr"/>
            <a:lstStyle/>
            <a:p>
              <a:pPr algn="ctr"/>
              <a:endParaRPr/>
            </a:p>
          </p:txBody>
        </p:sp>
        <p:sp>
          <p:nvSpPr>
            <p:cNvPr id="159" name="íšḷïḓè">
              <a:extLst>
                <a:ext uri="{FF2B5EF4-FFF2-40B4-BE49-F238E27FC236}">
                  <a16:creationId xmlns:a16="http://schemas.microsoft.com/office/drawing/2014/main" id="{E50EA35D-AF3D-4AEB-9888-9781DD36F440}"/>
                </a:ext>
              </a:extLst>
            </p:cNvPr>
            <p:cNvSpPr/>
            <p:nvPr/>
          </p:nvSpPr>
          <p:spPr bwMode="auto">
            <a:xfrm>
              <a:off x="7221538" y="39322376"/>
              <a:ext cx="5316538" cy="5546725"/>
            </a:xfrm>
            <a:custGeom>
              <a:avLst/>
              <a:gdLst/>
              <a:ahLst/>
              <a:cxnLst>
                <a:cxn ang="0">
                  <a:pos x="1819" y="2082"/>
                </a:cxn>
                <a:cxn ang="0">
                  <a:pos x="1819" y="1657"/>
                </a:cxn>
                <a:cxn ang="0">
                  <a:pos x="2236" y="1657"/>
                </a:cxn>
                <a:cxn ang="0">
                  <a:pos x="2236" y="2082"/>
                </a:cxn>
                <a:cxn ang="0">
                  <a:pos x="1819" y="2082"/>
                </a:cxn>
                <a:cxn ang="0">
                  <a:pos x="2534" y="2082"/>
                </a:cxn>
                <a:cxn ang="0">
                  <a:pos x="2534" y="1657"/>
                </a:cxn>
                <a:cxn ang="0">
                  <a:pos x="2951" y="1657"/>
                </a:cxn>
                <a:cxn ang="0">
                  <a:pos x="2951" y="2082"/>
                </a:cxn>
                <a:cxn ang="0">
                  <a:pos x="2534" y="2082"/>
                </a:cxn>
                <a:cxn ang="0">
                  <a:pos x="2534" y="1503"/>
                </a:cxn>
                <a:cxn ang="0">
                  <a:pos x="2534" y="1077"/>
                </a:cxn>
                <a:cxn ang="0">
                  <a:pos x="2951" y="1077"/>
                </a:cxn>
                <a:cxn ang="0">
                  <a:pos x="2951" y="1503"/>
                </a:cxn>
                <a:cxn ang="0">
                  <a:pos x="2534" y="1503"/>
                </a:cxn>
                <a:cxn ang="0">
                  <a:pos x="3349" y="0"/>
                </a:cxn>
                <a:cxn ang="0">
                  <a:pos x="3204" y="0"/>
                </a:cxn>
                <a:cxn ang="0">
                  <a:pos x="2752" y="489"/>
                </a:cxn>
                <a:cxn ang="0">
                  <a:pos x="2951" y="489"/>
                </a:cxn>
                <a:cxn ang="0">
                  <a:pos x="2951" y="906"/>
                </a:cxn>
                <a:cxn ang="0">
                  <a:pos x="2534" y="906"/>
                </a:cxn>
                <a:cxn ang="0">
                  <a:pos x="2534" y="724"/>
                </a:cxn>
                <a:cxn ang="0">
                  <a:pos x="2208" y="1077"/>
                </a:cxn>
                <a:cxn ang="0">
                  <a:pos x="2236" y="1077"/>
                </a:cxn>
                <a:cxn ang="0">
                  <a:pos x="2236" y="1503"/>
                </a:cxn>
                <a:cxn ang="0">
                  <a:pos x="1819" y="1503"/>
                </a:cxn>
                <a:cxn ang="0">
                  <a:pos x="1530" y="1820"/>
                </a:cxn>
                <a:cxn ang="0">
                  <a:pos x="1530" y="2082"/>
                </a:cxn>
                <a:cxn ang="0">
                  <a:pos x="1294" y="2082"/>
                </a:cxn>
                <a:cxn ang="0">
                  <a:pos x="0" y="3494"/>
                </a:cxn>
                <a:cxn ang="0">
                  <a:pos x="1204" y="3494"/>
                </a:cxn>
                <a:cxn ang="0">
                  <a:pos x="1204" y="2634"/>
                </a:cxn>
                <a:cxn ang="0">
                  <a:pos x="1674" y="2634"/>
                </a:cxn>
                <a:cxn ang="0">
                  <a:pos x="2145" y="2634"/>
                </a:cxn>
                <a:cxn ang="0">
                  <a:pos x="2145" y="3494"/>
                </a:cxn>
                <a:cxn ang="0">
                  <a:pos x="3349" y="3494"/>
                </a:cxn>
                <a:cxn ang="0">
                  <a:pos x="3349" y="0"/>
                </a:cxn>
              </a:cxnLst>
              <a:rect l="0" t="0" r="r" b="b"/>
              <a:pathLst>
                <a:path w="3349" h="3494">
                  <a:moveTo>
                    <a:pt x="1819" y="2082"/>
                  </a:moveTo>
                  <a:lnTo>
                    <a:pt x="1819" y="1657"/>
                  </a:lnTo>
                  <a:lnTo>
                    <a:pt x="2236" y="1657"/>
                  </a:lnTo>
                  <a:lnTo>
                    <a:pt x="2236" y="2082"/>
                  </a:lnTo>
                  <a:lnTo>
                    <a:pt x="1819" y="2082"/>
                  </a:lnTo>
                  <a:moveTo>
                    <a:pt x="2534" y="2082"/>
                  </a:moveTo>
                  <a:lnTo>
                    <a:pt x="2534" y="1657"/>
                  </a:lnTo>
                  <a:lnTo>
                    <a:pt x="2951" y="1657"/>
                  </a:lnTo>
                  <a:lnTo>
                    <a:pt x="2951" y="2082"/>
                  </a:lnTo>
                  <a:lnTo>
                    <a:pt x="2534" y="2082"/>
                  </a:lnTo>
                  <a:moveTo>
                    <a:pt x="2534" y="1503"/>
                  </a:moveTo>
                  <a:lnTo>
                    <a:pt x="2534" y="1077"/>
                  </a:lnTo>
                  <a:lnTo>
                    <a:pt x="2951" y="1077"/>
                  </a:lnTo>
                  <a:lnTo>
                    <a:pt x="2951" y="1503"/>
                  </a:lnTo>
                  <a:lnTo>
                    <a:pt x="2534" y="1503"/>
                  </a:lnTo>
                  <a:moveTo>
                    <a:pt x="3349" y="0"/>
                  </a:moveTo>
                  <a:lnTo>
                    <a:pt x="3204" y="0"/>
                  </a:lnTo>
                  <a:lnTo>
                    <a:pt x="2752" y="489"/>
                  </a:lnTo>
                  <a:lnTo>
                    <a:pt x="2951" y="489"/>
                  </a:lnTo>
                  <a:lnTo>
                    <a:pt x="2951" y="906"/>
                  </a:lnTo>
                  <a:lnTo>
                    <a:pt x="2534" y="906"/>
                  </a:lnTo>
                  <a:lnTo>
                    <a:pt x="2534" y="724"/>
                  </a:lnTo>
                  <a:lnTo>
                    <a:pt x="2208" y="1077"/>
                  </a:lnTo>
                  <a:lnTo>
                    <a:pt x="2236" y="1077"/>
                  </a:lnTo>
                  <a:lnTo>
                    <a:pt x="2236" y="1503"/>
                  </a:lnTo>
                  <a:lnTo>
                    <a:pt x="1819" y="1503"/>
                  </a:lnTo>
                  <a:lnTo>
                    <a:pt x="1530" y="1820"/>
                  </a:lnTo>
                  <a:lnTo>
                    <a:pt x="1530" y="2082"/>
                  </a:lnTo>
                  <a:lnTo>
                    <a:pt x="1294" y="2082"/>
                  </a:lnTo>
                  <a:lnTo>
                    <a:pt x="0" y="3494"/>
                  </a:lnTo>
                  <a:lnTo>
                    <a:pt x="1204" y="3494"/>
                  </a:lnTo>
                  <a:lnTo>
                    <a:pt x="1204" y="2634"/>
                  </a:lnTo>
                  <a:lnTo>
                    <a:pt x="1674" y="2634"/>
                  </a:lnTo>
                  <a:lnTo>
                    <a:pt x="2145" y="2634"/>
                  </a:lnTo>
                  <a:lnTo>
                    <a:pt x="2145" y="3494"/>
                  </a:lnTo>
                  <a:lnTo>
                    <a:pt x="3349" y="3494"/>
                  </a:lnTo>
                  <a:lnTo>
                    <a:pt x="3349" y="0"/>
                  </a:lnTo>
                </a:path>
              </a:pathLst>
            </a:custGeom>
            <a:noFill/>
            <a:ln w="9525">
              <a:noFill/>
              <a:round/>
              <a:headEnd/>
              <a:tailEnd/>
            </a:ln>
          </p:spPr>
          <p:txBody>
            <a:bodyPr anchor="ctr"/>
            <a:lstStyle/>
            <a:p>
              <a:pPr algn="ctr"/>
              <a:endParaRPr/>
            </a:p>
          </p:txBody>
        </p:sp>
        <p:sp>
          <p:nvSpPr>
            <p:cNvPr id="160" name="î$ḻïḋè">
              <a:extLst>
                <a:ext uri="{FF2B5EF4-FFF2-40B4-BE49-F238E27FC236}">
                  <a16:creationId xmlns:a16="http://schemas.microsoft.com/office/drawing/2014/main" id="{85301AA4-BD89-40EA-88B4-2CC7CFD9BB45}"/>
                </a:ext>
              </a:extLst>
            </p:cNvPr>
            <p:cNvSpPr/>
            <p:nvPr/>
          </p:nvSpPr>
          <p:spPr bwMode="auto">
            <a:xfrm>
              <a:off x="12307888" y="39049326"/>
              <a:ext cx="230188" cy="273050"/>
            </a:xfrm>
            <a:custGeom>
              <a:avLst/>
              <a:gdLst/>
              <a:ahLst/>
              <a:cxnLst>
                <a:cxn ang="0">
                  <a:pos x="145" y="0"/>
                </a:cxn>
                <a:cxn ang="0">
                  <a:pos x="0" y="172"/>
                </a:cxn>
                <a:cxn ang="0">
                  <a:pos x="145" y="172"/>
                </a:cxn>
                <a:cxn ang="0">
                  <a:pos x="145" y="172"/>
                </a:cxn>
                <a:cxn ang="0">
                  <a:pos x="145" y="0"/>
                </a:cxn>
              </a:cxnLst>
              <a:rect l="0" t="0" r="r" b="b"/>
              <a:pathLst>
                <a:path w="145" h="172">
                  <a:moveTo>
                    <a:pt x="145" y="0"/>
                  </a:moveTo>
                  <a:lnTo>
                    <a:pt x="0" y="172"/>
                  </a:lnTo>
                  <a:lnTo>
                    <a:pt x="145" y="172"/>
                  </a:lnTo>
                  <a:lnTo>
                    <a:pt x="145" y="172"/>
                  </a:lnTo>
                  <a:lnTo>
                    <a:pt x="145" y="0"/>
                  </a:lnTo>
                  <a:close/>
                </a:path>
              </a:pathLst>
            </a:custGeom>
            <a:solidFill>
              <a:srgbClr val="7F6D60"/>
            </a:solidFill>
            <a:ln w="9525">
              <a:noFill/>
              <a:round/>
              <a:headEnd/>
              <a:tailEnd/>
            </a:ln>
          </p:spPr>
          <p:txBody>
            <a:bodyPr anchor="ctr"/>
            <a:lstStyle/>
            <a:p>
              <a:pPr algn="ctr"/>
              <a:endParaRPr/>
            </a:p>
          </p:txBody>
        </p:sp>
        <p:sp>
          <p:nvSpPr>
            <p:cNvPr id="161" name="iṣļïďé">
              <a:extLst>
                <a:ext uri="{FF2B5EF4-FFF2-40B4-BE49-F238E27FC236}">
                  <a16:creationId xmlns:a16="http://schemas.microsoft.com/office/drawing/2014/main" id="{CCABB4D4-617A-4E54-AFDB-4163A15A28B5}"/>
                </a:ext>
              </a:extLst>
            </p:cNvPr>
            <p:cNvSpPr/>
            <p:nvPr/>
          </p:nvSpPr>
          <p:spPr bwMode="auto">
            <a:xfrm>
              <a:off x="12307888" y="39049326"/>
              <a:ext cx="230188" cy="273050"/>
            </a:xfrm>
            <a:custGeom>
              <a:avLst/>
              <a:gdLst/>
              <a:ahLst/>
              <a:cxnLst>
                <a:cxn ang="0">
                  <a:pos x="145" y="0"/>
                </a:cxn>
                <a:cxn ang="0">
                  <a:pos x="0" y="172"/>
                </a:cxn>
                <a:cxn ang="0">
                  <a:pos x="145" y="172"/>
                </a:cxn>
                <a:cxn ang="0">
                  <a:pos x="145" y="172"/>
                </a:cxn>
                <a:cxn ang="0">
                  <a:pos x="145" y="0"/>
                </a:cxn>
              </a:cxnLst>
              <a:rect l="0" t="0" r="r" b="b"/>
              <a:pathLst>
                <a:path w="145" h="172">
                  <a:moveTo>
                    <a:pt x="145" y="0"/>
                  </a:moveTo>
                  <a:lnTo>
                    <a:pt x="0" y="172"/>
                  </a:lnTo>
                  <a:lnTo>
                    <a:pt x="145" y="172"/>
                  </a:lnTo>
                  <a:lnTo>
                    <a:pt x="145" y="172"/>
                  </a:lnTo>
                  <a:lnTo>
                    <a:pt x="145" y="0"/>
                  </a:lnTo>
                </a:path>
              </a:pathLst>
            </a:custGeom>
            <a:noFill/>
            <a:ln w="9525">
              <a:noFill/>
              <a:round/>
              <a:headEnd/>
              <a:tailEnd/>
            </a:ln>
          </p:spPr>
          <p:txBody>
            <a:bodyPr anchor="ctr"/>
            <a:lstStyle/>
            <a:p>
              <a:pPr algn="ctr"/>
              <a:endParaRPr/>
            </a:p>
          </p:txBody>
        </p:sp>
        <p:sp>
          <p:nvSpPr>
            <p:cNvPr id="162" name="išḻiḓé">
              <a:extLst>
                <a:ext uri="{FF2B5EF4-FFF2-40B4-BE49-F238E27FC236}">
                  <a16:creationId xmlns:a16="http://schemas.microsoft.com/office/drawing/2014/main" id="{47B3B579-1A44-41E7-96F8-40873179EC77}"/>
                </a:ext>
              </a:extLst>
            </p:cNvPr>
            <p:cNvSpPr/>
            <p:nvPr/>
          </p:nvSpPr>
          <p:spPr bwMode="auto">
            <a:xfrm>
              <a:off x="11244263" y="40098664"/>
              <a:ext cx="661988" cy="661988"/>
            </a:xfrm>
            <a:custGeom>
              <a:avLst/>
              <a:gdLst/>
              <a:ahLst/>
              <a:cxnLst>
                <a:cxn ang="0">
                  <a:pos x="417" y="0"/>
                </a:cxn>
                <a:cxn ang="0">
                  <a:pos x="218" y="0"/>
                </a:cxn>
                <a:cxn ang="0">
                  <a:pos x="0" y="235"/>
                </a:cxn>
                <a:cxn ang="0">
                  <a:pos x="0" y="417"/>
                </a:cxn>
                <a:cxn ang="0">
                  <a:pos x="417" y="417"/>
                </a:cxn>
                <a:cxn ang="0">
                  <a:pos x="417" y="0"/>
                </a:cxn>
              </a:cxnLst>
              <a:rect l="0" t="0" r="r" b="b"/>
              <a:pathLst>
                <a:path w="417" h="417">
                  <a:moveTo>
                    <a:pt x="417" y="0"/>
                  </a:moveTo>
                  <a:lnTo>
                    <a:pt x="218" y="0"/>
                  </a:lnTo>
                  <a:lnTo>
                    <a:pt x="0" y="235"/>
                  </a:lnTo>
                  <a:lnTo>
                    <a:pt x="0" y="417"/>
                  </a:lnTo>
                  <a:lnTo>
                    <a:pt x="417" y="417"/>
                  </a:lnTo>
                  <a:lnTo>
                    <a:pt x="417" y="0"/>
                  </a:lnTo>
                  <a:close/>
                </a:path>
              </a:pathLst>
            </a:custGeom>
            <a:solidFill>
              <a:schemeClr val="bg1">
                <a:lumMod val="75000"/>
              </a:schemeClr>
            </a:solidFill>
            <a:ln w="9525">
              <a:noFill/>
              <a:round/>
              <a:headEnd/>
              <a:tailEnd/>
            </a:ln>
          </p:spPr>
          <p:txBody>
            <a:bodyPr anchor="ctr"/>
            <a:lstStyle/>
            <a:p>
              <a:pPr algn="ctr"/>
              <a:endParaRPr/>
            </a:p>
          </p:txBody>
        </p:sp>
        <p:sp>
          <p:nvSpPr>
            <p:cNvPr id="163" name="ïšḻîḍè">
              <a:extLst>
                <a:ext uri="{FF2B5EF4-FFF2-40B4-BE49-F238E27FC236}">
                  <a16:creationId xmlns:a16="http://schemas.microsoft.com/office/drawing/2014/main" id="{10AF71DC-F491-42E6-BC9A-9CBD8AB70606}"/>
                </a:ext>
              </a:extLst>
            </p:cNvPr>
            <p:cNvSpPr/>
            <p:nvPr/>
          </p:nvSpPr>
          <p:spPr bwMode="auto">
            <a:xfrm>
              <a:off x="11244263" y="40098664"/>
              <a:ext cx="661988" cy="661988"/>
            </a:xfrm>
            <a:custGeom>
              <a:avLst/>
              <a:gdLst/>
              <a:ahLst/>
              <a:cxnLst>
                <a:cxn ang="0">
                  <a:pos x="417" y="0"/>
                </a:cxn>
                <a:cxn ang="0">
                  <a:pos x="218" y="0"/>
                </a:cxn>
                <a:cxn ang="0">
                  <a:pos x="0" y="235"/>
                </a:cxn>
                <a:cxn ang="0">
                  <a:pos x="0" y="417"/>
                </a:cxn>
                <a:cxn ang="0">
                  <a:pos x="417" y="417"/>
                </a:cxn>
                <a:cxn ang="0">
                  <a:pos x="417" y="0"/>
                </a:cxn>
              </a:cxnLst>
              <a:rect l="0" t="0" r="r" b="b"/>
              <a:pathLst>
                <a:path w="417" h="417">
                  <a:moveTo>
                    <a:pt x="417" y="0"/>
                  </a:moveTo>
                  <a:lnTo>
                    <a:pt x="218" y="0"/>
                  </a:lnTo>
                  <a:lnTo>
                    <a:pt x="0" y="235"/>
                  </a:lnTo>
                  <a:lnTo>
                    <a:pt x="0" y="417"/>
                  </a:lnTo>
                  <a:lnTo>
                    <a:pt x="417" y="417"/>
                  </a:lnTo>
                  <a:lnTo>
                    <a:pt x="417" y="0"/>
                  </a:lnTo>
                </a:path>
              </a:pathLst>
            </a:custGeom>
            <a:noFill/>
            <a:ln w="9525">
              <a:noFill/>
              <a:round/>
              <a:headEnd/>
              <a:tailEnd/>
            </a:ln>
          </p:spPr>
          <p:txBody>
            <a:bodyPr anchor="ctr"/>
            <a:lstStyle/>
            <a:p>
              <a:pPr algn="ctr"/>
              <a:endParaRPr/>
            </a:p>
          </p:txBody>
        </p:sp>
        <p:sp>
          <p:nvSpPr>
            <p:cNvPr id="164" name="îšļiďè">
              <a:extLst>
                <a:ext uri="{FF2B5EF4-FFF2-40B4-BE49-F238E27FC236}">
                  <a16:creationId xmlns:a16="http://schemas.microsoft.com/office/drawing/2014/main" id="{1B4BEFF1-8056-4BC3-8F2E-C3A50C06C975}"/>
                </a:ext>
              </a:extLst>
            </p:cNvPr>
            <p:cNvSpPr/>
            <p:nvPr/>
          </p:nvSpPr>
          <p:spPr bwMode="auto">
            <a:xfrm>
              <a:off x="9275763" y="42211626"/>
              <a:ext cx="374650" cy="415925"/>
            </a:xfrm>
            <a:custGeom>
              <a:avLst/>
              <a:gdLst/>
              <a:ahLst/>
              <a:cxnLst>
                <a:cxn ang="0">
                  <a:pos x="236" y="0"/>
                </a:cxn>
                <a:cxn ang="0">
                  <a:pos x="0" y="262"/>
                </a:cxn>
                <a:cxn ang="0">
                  <a:pos x="236" y="262"/>
                </a:cxn>
                <a:cxn ang="0">
                  <a:pos x="236" y="0"/>
                </a:cxn>
              </a:cxnLst>
              <a:rect l="0" t="0" r="r" b="b"/>
              <a:pathLst>
                <a:path w="236" h="262">
                  <a:moveTo>
                    <a:pt x="236" y="0"/>
                  </a:moveTo>
                  <a:lnTo>
                    <a:pt x="0" y="262"/>
                  </a:lnTo>
                  <a:lnTo>
                    <a:pt x="236" y="262"/>
                  </a:lnTo>
                  <a:lnTo>
                    <a:pt x="236" y="0"/>
                  </a:lnTo>
                  <a:close/>
                </a:path>
              </a:pathLst>
            </a:custGeom>
            <a:solidFill>
              <a:schemeClr val="bg1">
                <a:lumMod val="75000"/>
              </a:schemeClr>
            </a:solidFill>
            <a:ln w="9525">
              <a:noFill/>
              <a:round/>
              <a:headEnd/>
              <a:tailEnd/>
            </a:ln>
          </p:spPr>
          <p:txBody>
            <a:bodyPr anchor="ctr"/>
            <a:lstStyle/>
            <a:p>
              <a:pPr algn="ctr"/>
              <a:endParaRPr/>
            </a:p>
          </p:txBody>
        </p:sp>
        <p:sp>
          <p:nvSpPr>
            <p:cNvPr id="165" name="í$ḷïḍè">
              <a:extLst>
                <a:ext uri="{FF2B5EF4-FFF2-40B4-BE49-F238E27FC236}">
                  <a16:creationId xmlns:a16="http://schemas.microsoft.com/office/drawing/2014/main" id="{17D25387-90B3-4256-BE85-3A2AF3CB5A84}"/>
                </a:ext>
              </a:extLst>
            </p:cNvPr>
            <p:cNvSpPr/>
            <p:nvPr/>
          </p:nvSpPr>
          <p:spPr bwMode="auto">
            <a:xfrm>
              <a:off x="9275763" y="42211626"/>
              <a:ext cx="374650" cy="415925"/>
            </a:xfrm>
            <a:custGeom>
              <a:avLst/>
              <a:gdLst/>
              <a:ahLst/>
              <a:cxnLst>
                <a:cxn ang="0">
                  <a:pos x="236" y="0"/>
                </a:cxn>
                <a:cxn ang="0">
                  <a:pos x="0" y="262"/>
                </a:cxn>
                <a:cxn ang="0">
                  <a:pos x="236" y="262"/>
                </a:cxn>
                <a:cxn ang="0">
                  <a:pos x="236" y="0"/>
                </a:cxn>
              </a:cxnLst>
              <a:rect l="0" t="0" r="r" b="b"/>
              <a:pathLst>
                <a:path w="236" h="262">
                  <a:moveTo>
                    <a:pt x="236" y="0"/>
                  </a:moveTo>
                  <a:lnTo>
                    <a:pt x="0" y="262"/>
                  </a:lnTo>
                  <a:lnTo>
                    <a:pt x="236" y="262"/>
                  </a:lnTo>
                  <a:lnTo>
                    <a:pt x="236" y="0"/>
                  </a:lnTo>
                </a:path>
              </a:pathLst>
            </a:custGeom>
            <a:noFill/>
            <a:ln w="9525">
              <a:noFill/>
              <a:round/>
              <a:headEnd/>
              <a:tailEnd/>
            </a:ln>
          </p:spPr>
          <p:txBody>
            <a:bodyPr anchor="ctr"/>
            <a:lstStyle/>
            <a:p>
              <a:pPr algn="ctr"/>
              <a:endParaRPr/>
            </a:p>
          </p:txBody>
        </p:sp>
        <p:sp>
          <p:nvSpPr>
            <p:cNvPr id="166" name="îṡľídê">
              <a:extLst>
                <a:ext uri="{FF2B5EF4-FFF2-40B4-BE49-F238E27FC236}">
                  <a16:creationId xmlns:a16="http://schemas.microsoft.com/office/drawing/2014/main" id="{362301BB-1E42-47A6-BE22-3AE80F79ECCE}"/>
                </a:ext>
              </a:extLst>
            </p:cNvPr>
            <p:cNvSpPr/>
            <p:nvPr/>
          </p:nvSpPr>
          <p:spPr bwMode="auto">
            <a:xfrm>
              <a:off x="10109200" y="41952864"/>
              <a:ext cx="661988" cy="674688"/>
            </a:xfrm>
            <a:prstGeom prst="rect">
              <a:avLst/>
            </a:prstGeom>
            <a:solidFill>
              <a:schemeClr val="bg1">
                <a:lumMod val="75000"/>
              </a:schemeClr>
            </a:solidFill>
            <a:ln w="9525">
              <a:noFill/>
              <a:miter lim="800000"/>
              <a:headEnd/>
              <a:tailEnd/>
            </a:ln>
          </p:spPr>
          <p:txBody>
            <a:bodyPr anchor="ctr"/>
            <a:lstStyle/>
            <a:p>
              <a:pPr algn="ctr"/>
              <a:endParaRPr/>
            </a:p>
          </p:txBody>
        </p:sp>
        <p:sp>
          <p:nvSpPr>
            <p:cNvPr id="167" name="iṩľidè">
              <a:extLst>
                <a:ext uri="{FF2B5EF4-FFF2-40B4-BE49-F238E27FC236}">
                  <a16:creationId xmlns:a16="http://schemas.microsoft.com/office/drawing/2014/main" id="{D80EB337-BDF3-4063-A394-4EF9E6264232}"/>
                </a:ext>
              </a:extLst>
            </p:cNvPr>
            <p:cNvSpPr/>
            <p:nvPr/>
          </p:nvSpPr>
          <p:spPr bwMode="auto">
            <a:xfrm>
              <a:off x="10109200" y="41952864"/>
              <a:ext cx="661988" cy="674688"/>
            </a:xfrm>
            <a:prstGeom prst="rect">
              <a:avLst/>
            </a:prstGeom>
            <a:noFill/>
            <a:ln w="9525">
              <a:noFill/>
              <a:miter lim="800000"/>
              <a:headEnd/>
              <a:tailEnd/>
            </a:ln>
          </p:spPr>
          <p:txBody>
            <a:bodyPr anchor="ctr"/>
            <a:lstStyle/>
            <a:p>
              <a:pPr algn="ctr"/>
              <a:endParaRPr/>
            </a:p>
          </p:txBody>
        </p:sp>
        <p:sp>
          <p:nvSpPr>
            <p:cNvPr id="168" name="î$1idê">
              <a:extLst>
                <a:ext uri="{FF2B5EF4-FFF2-40B4-BE49-F238E27FC236}">
                  <a16:creationId xmlns:a16="http://schemas.microsoft.com/office/drawing/2014/main" id="{4EBD91E7-0BB1-4843-929E-57006CC66259}"/>
                </a:ext>
              </a:extLst>
            </p:cNvPr>
            <p:cNvSpPr/>
            <p:nvPr/>
          </p:nvSpPr>
          <p:spPr bwMode="auto">
            <a:xfrm>
              <a:off x="11244263" y="41952864"/>
              <a:ext cx="661988" cy="674688"/>
            </a:xfrm>
            <a:prstGeom prst="rect">
              <a:avLst/>
            </a:prstGeom>
            <a:solidFill>
              <a:schemeClr val="bg1">
                <a:lumMod val="75000"/>
              </a:schemeClr>
            </a:solidFill>
            <a:ln w="9525">
              <a:noFill/>
              <a:miter lim="800000"/>
              <a:headEnd/>
              <a:tailEnd/>
            </a:ln>
          </p:spPr>
          <p:txBody>
            <a:bodyPr anchor="ctr"/>
            <a:lstStyle/>
            <a:p>
              <a:pPr algn="ctr"/>
              <a:endParaRPr/>
            </a:p>
          </p:txBody>
        </p:sp>
        <p:sp>
          <p:nvSpPr>
            <p:cNvPr id="169" name="îşḷíḋè">
              <a:extLst>
                <a:ext uri="{FF2B5EF4-FFF2-40B4-BE49-F238E27FC236}">
                  <a16:creationId xmlns:a16="http://schemas.microsoft.com/office/drawing/2014/main" id="{CDA6401C-0A0A-4615-B30F-BFAB84F96AF9}"/>
                </a:ext>
              </a:extLst>
            </p:cNvPr>
            <p:cNvSpPr/>
            <p:nvPr/>
          </p:nvSpPr>
          <p:spPr bwMode="auto">
            <a:xfrm>
              <a:off x="11244263" y="41952864"/>
              <a:ext cx="661988" cy="674688"/>
            </a:xfrm>
            <a:prstGeom prst="rect">
              <a:avLst/>
            </a:prstGeom>
            <a:noFill/>
            <a:ln w="9525">
              <a:noFill/>
              <a:miter lim="800000"/>
              <a:headEnd/>
              <a:tailEnd/>
            </a:ln>
          </p:spPr>
          <p:txBody>
            <a:bodyPr anchor="ctr"/>
            <a:lstStyle/>
            <a:p>
              <a:pPr algn="ctr"/>
              <a:endParaRPr/>
            </a:p>
          </p:txBody>
        </p:sp>
        <p:sp>
          <p:nvSpPr>
            <p:cNvPr id="170" name="ïşḷíḑé">
              <a:extLst>
                <a:ext uri="{FF2B5EF4-FFF2-40B4-BE49-F238E27FC236}">
                  <a16:creationId xmlns:a16="http://schemas.microsoft.com/office/drawing/2014/main" id="{EE07AEA3-23F4-4765-B11E-2862B939C080}"/>
                </a:ext>
              </a:extLst>
            </p:cNvPr>
            <p:cNvSpPr/>
            <p:nvPr/>
          </p:nvSpPr>
          <p:spPr bwMode="auto">
            <a:xfrm>
              <a:off x="10109200" y="41032114"/>
              <a:ext cx="661988" cy="676275"/>
            </a:xfrm>
            <a:custGeom>
              <a:avLst/>
              <a:gdLst/>
              <a:ahLst/>
              <a:cxnLst>
                <a:cxn ang="0">
                  <a:pos x="417" y="0"/>
                </a:cxn>
                <a:cxn ang="0">
                  <a:pos x="389" y="0"/>
                </a:cxn>
                <a:cxn ang="0">
                  <a:pos x="0" y="426"/>
                </a:cxn>
                <a:cxn ang="0">
                  <a:pos x="417" y="426"/>
                </a:cxn>
                <a:cxn ang="0">
                  <a:pos x="417" y="0"/>
                </a:cxn>
              </a:cxnLst>
              <a:rect l="0" t="0" r="r" b="b"/>
              <a:pathLst>
                <a:path w="417" h="426">
                  <a:moveTo>
                    <a:pt x="417" y="0"/>
                  </a:moveTo>
                  <a:lnTo>
                    <a:pt x="389" y="0"/>
                  </a:lnTo>
                  <a:lnTo>
                    <a:pt x="0" y="426"/>
                  </a:lnTo>
                  <a:lnTo>
                    <a:pt x="417" y="426"/>
                  </a:lnTo>
                  <a:lnTo>
                    <a:pt x="417" y="0"/>
                  </a:lnTo>
                  <a:close/>
                </a:path>
              </a:pathLst>
            </a:custGeom>
            <a:solidFill>
              <a:schemeClr val="bg1">
                <a:lumMod val="75000"/>
              </a:schemeClr>
            </a:solidFill>
            <a:ln w="9525">
              <a:noFill/>
              <a:round/>
              <a:headEnd/>
              <a:tailEnd/>
            </a:ln>
          </p:spPr>
          <p:txBody>
            <a:bodyPr anchor="ctr"/>
            <a:lstStyle/>
            <a:p>
              <a:pPr algn="ctr"/>
              <a:endParaRPr/>
            </a:p>
          </p:txBody>
        </p:sp>
        <p:sp>
          <p:nvSpPr>
            <p:cNvPr id="171" name="ïsľîḍè">
              <a:extLst>
                <a:ext uri="{FF2B5EF4-FFF2-40B4-BE49-F238E27FC236}">
                  <a16:creationId xmlns:a16="http://schemas.microsoft.com/office/drawing/2014/main" id="{69978D9D-1C6C-4B2C-89C9-4F3BF4C71291}"/>
                </a:ext>
              </a:extLst>
            </p:cNvPr>
            <p:cNvSpPr/>
            <p:nvPr/>
          </p:nvSpPr>
          <p:spPr bwMode="auto">
            <a:xfrm>
              <a:off x="10109200" y="41032114"/>
              <a:ext cx="661988" cy="676275"/>
            </a:xfrm>
            <a:custGeom>
              <a:avLst/>
              <a:gdLst/>
              <a:ahLst/>
              <a:cxnLst>
                <a:cxn ang="0">
                  <a:pos x="417" y="0"/>
                </a:cxn>
                <a:cxn ang="0">
                  <a:pos x="389" y="0"/>
                </a:cxn>
                <a:cxn ang="0">
                  <a:pos x="0" y="426"/>
                </a:cxn>
                <a:cxn ang="0">
                  <a:pos x="417" y="426"/>
                </a:cxn>
                <a:cxn ang="0">
                  <a:pos x="417" y="0"/>
                </a:cxn>
              </a:cxnLst>
              <a:rect l="0" t="0" r="r" b="b"/>
              <a:pathLst>
                <a:path w="417" h="426">
                  <a:moveTo>
                    <a:pt x="417" y="0"/>
                  </a:moveTo>
                  <a:lnTo>
                    <a:pt x="389" y="0"/>
                  </a:lnTo>
                  <a:lnTo>
                    <a:pt x="0" y="426"/>
                  </a:lnTo>
                  <a:lnTo>
                    <a:pt x="417" y="426"/>
                  </a:lnTo>
                  <a:lnTo>
                    <a:pt x="417" y="0"/>
                  </a:lnTo>
                </a:path>
              </a:pathLst>
            </a:custGeom>
            <a:noFill/>
            <a:ln w="9525">
              <a:noFill/>
              <a:round/>
              <a:headEnd/>
              <a:tailEnd/>
            </a:ln>
          </p:spPr>
          <p:txBody>
            <a:bodyPr anchor="ctr"/>
            <a:lstStyle/>
            <a:p>
              <a:pPr algn="ctr"/>
              <a:endParaRPr/>
            </a:p>
          </p:txBody>
        </p:sp>
        <p:sp>
          <p:nvSpPr>
            <p:cNvPr id="172" name="iṩḷïḍe">
              <a:extLst>
                <a:ext uri="{FF2B5EF4-FFF2-40B4-BE49-F238E27FC236}">
                  <a16:creationId xmlns:a16="http://schemas.microsoft.com/office/drawing/2014/main" id="{CB0A5621-1841-4C4E-9C8F-A1497BDE91A2}"/>
                </a:ext>
              </a:extLst>
            </p:cNvPr>
            <p:cNvSpPr/>
            <p:nvPr/>
          </p:nvSpPr>
          <p:spPr bwMode="auto">
            <a:xfrm>
              <a:off x="11244263" y="41032114"/>
              <a:ext cx="661988" cy="676275"/>
            </a:xfrm>
            <a:prstGeom prst="rect">
              <a:avLst/>
            </a:prstGeom>
            <a:solidFill>
              <a:schemeClr val="bg1">
                <a:lumMod val="75000"/>
              </a:schemeClr>
            </a:solidFill>
            <a:ln w="9525">
              <a:noFill/>
              <a:miter lim="800000"/>
              <a:headEnd/>
              <a:tailEnd/>
            </a:ln>
          </p:spPr>
          <p:txBody>
            <a:bodyPr anchor="ctr"/>
            <a:lstStyle/>
            <a:p>
              <a:pPr algn="ctr"/>
              <a:endParaRPr/>
            </a:p>
          </p:txBody>
        </p:sp>
        <p:sp>
          <p:nvSpPr>
            <p:cNvPr id="173" name="iṥḷíḍé">
              <a:extLst>
                <a:ext uri="{FF2B5EF4-FFF2-40B4-BE49-F238E27FC236}">
                  <a16:creationId xmlns:a16="http://schemas.microsoft.com/office/drawing/2014/main" id="{DC76D3C7-0B17-4930-83F6-53CCA6BB6DE9}"/>
                </a:ext>
              </a:extLst>
            </p:cNvPr>
            <p:cNvSpPr/>
            <p:nvPr/>
          </p:nvSpPr>
          <p:spPr bwMode="auto">
            <a:xfrm>
              <a:off x="11244263" y="41032114"/>
              <a:ext cx="661988" cy="676275"/>
            </a:xfrm>
            <a:prstGeom prst="rect">
              <a:avLst/>
            </a:prstGeom>
            <a:noFill/>
            <a:ln w="9525">
              <a:noFill/>
              <a:miter lim="800000"/>
              <a:headEnd/>
              <a:tailEnd/>
            </a:ln>
          </p:spPr>
          <p:txBody>
            <a:bodyPr anchor="ctr"/>
            <a:lstStyle/>
            <a:p>
              <a:pPr algn="ctr"/>
              <a:endParaRPr/>
            </a:p>
          </p:txBody>
        </p:sp>
        <p:sp>
          <p:nvSpPr>
            <p:cNvPr id="174" name="i$1ïḍè">
              <a:extLst>
                <a:ext uri="{FF2B5EF4-FFF2-40B4-BE49-F238E27FC236}">
                  <a16:creationId xmlns:a16="http://schemas.microsoft.com/office/drawing/2014/main" id="{D2BFEA4A-44F5-44F6-9EF5-0C9837DE61C0}"/>
                </a:ext>
              </a:extLst>
            </p:cNvPr>
            <p:cNvSpPr/>
            <p:nvPr/>
          </p:nvSpPr>
          <p:spPr bwMode="auto">
            <a:xfrm>
              <a:off x="9132888" y="43503851"/>
              <a:ext cx="746125" cy="1365250"/>
            </a:xfrm>
            <a:prstGeom prst="rect">
              <a:avLst/>
            </a:prstGeom>
            <a:solidFill>
              <a:srgbClr val="7F6D60"/>
            </a:solidFill>
            <a:ln w="9525">
              <a:noFill/>
              <a:miter lim="800000"/>
              <a:headEnd/>
              <a:tailEnd/>
            </a:ln>
          </p:spPr>
          <p:txBody>
            <a:bodyPr anchor="ctr"/>
            <a:lstStyle/>
            <a:p>
              <a:pPr algn="ctr"/>
              <a:endParaRPr/>
            </a:p>
          </p:txBody>
        </p:sp>
        <p:sp>
          <p:nvSpPr>
            <p:cNvPr id="175" name="î$liḑe">
              <a:extLst>
                <a:ext uri="{FF2B5EF4-FFF2-40B4-BE49-F238E27FC236}">
                  <a16:creationId xmlns:a16="http://schemas.microsoft.com/office/drawing/2014/main" id="{C7565291-F2D9-490D-A017-4B2B3D13B121}"/>
                </a:ext>
              </a:extLst>
            </p:cNvPr>
            <p:cNvSpPr/>
            <p:nvPr/>
          </p:nvSpPr>
          <p:spPr bwMode="auto">
            <a:xfrm>
              <a:off x="9132888" y="43503851"/>
              <a:ext cx="746125" cy="1365250"/>
            </a:xfrm>
            <a:prstGeom prst="rect">
              <a:avLst/>
            </a:prstGeom>
            <a:noFill/>
            <a:ln w="9525">
              <a:noFill/>
              <a:miter lim="800000"/>
              <a:headEnd/>
              <a:tailEnd/>
            </a:ln>
          </p:spPr>
          <p:txBody>
            <a:bodyPr anchor="ctr"/>
            <a:lstStyle/>
            <a:p>
              <a:pPr algn="ctr"/>
              <a:endParaRPr/>
            </a:p>
          </p:txBody>
        </p:sp>
        <p:sp>
          <p:nvSpPr>
            <p:cNvPr id="176" name="íšḻîdê">
              <a:extLst>
                <a:ext uri="{FF2B5EF4-FFF2-40B4-BE49-F238E27FC236}">
                  <a16:creationId xmlns:a16="http://schemas.microsoft.com/office/drawing/2014/main" id="{A73BDA0B-5B52-4EC1-9C95-16AEB7AE3E81}"/>
                </a:ext>
              </a:extLst>
            </p:cNvPr>
            <p:cNvSpPr/>
            <p:nvPr/>
          </p:nvSpPr>
          <p:spPr bwMode="auto">
            <a:xfrm>
              <a:off x="9879013" y="43503851"/>
              <a:ext cx="747713" cy="1365250"/>
            </a:xfrm>
            <a:prstGeom prst="rect">
              <a:avLst/>
            </a:prstGeom>
            <a:solidFill>
              <a:srgbClr val="6C5B50"/>
            </a:solidFill>
            <a:ln w="9525">
              <a:noFill/>
              <a:miter lim="800000"/>
              <a:headEnd/>
              <a:tailEnd/>
            </a:ln>
          </p:spPr>
          <p:txBody>
            <a:bodyPr anchor="ctr"/>
            <a:lstStyle/>
            <a:p>
              <a:pPr algn="ctr"/>
              <a:endParaRPr/>
            </a:p>
          </p:txBody>
        </p:sp>
        <p:sp>
          <p:nvSpPr>
            <p:cNvPr id="177" name="ïşḷïdé">
              <a:extLst>
                <a:ext uri="{FF2B5EF4-FFF2-40B4-BE49-F238E27FC236}">
                  <a16:creationId xmlns:a16="http://schemas.microsoft.com/office/drawing/2014/main" id="{6FA3ADC1-BCC7-467F-B26B-29A130991578}"/>
                </a:ext>
              </a:extLst>
            </p:cNvPr>
            <p:cNvSpPr/>
            <p:nvPr/>
          </p:nvSpPr>
          <p:spPr bwMode="auto">
            <a:xfrm>
              <a:off x="9879013" y="43503851"/>
              <a:ext cx="747713" cy="1365250"/>
            </a:xfrm>
            <a:prstGeom prst="rect">
              <a:avLst/>
            </a:prstGeom>
            <a:noFill/>
            <a:ln w="9525">
              <a:noFill/>
              <a:miter lim="800000"/>
              <a:headEnd/>
              <a:tailEnd/>
            </a:ln>
          </p:spPr>
          <p:txBody>
            <a:bodyPr anchor="ctr"/>
            <a:lstStyle/>
            <a:p>
              <a:pPr algn="ctr"/>
              <a:endParaRPr/>
            </a:p>
          </p:txBody>
        </p:sp>
        <p:sp>
          <p:nvSpPr>
            <p:cNvPr id="178" name="ïṣļïḋé">
              <a:extLst>
                <a:ext uri="{FF2B5EF4-FFF2-40B4-BE49-F238E27FC236}">
                  <a16:creationId xmlns:a16="http://schemas.microsoft.com/office/drawing/2014/main" id="{5542AC74-7557-4301-8E7D-3E2660764468}"/>
                </a:ext>
              </a:extLst>
            </p:cNvPr>
            <p:cNvSpPr/>
            <p:nvPr/>
          </p:nvSpPr>
          <p:spPr bwMode="auto">
            <a:xfrm>
              <a:off x="12538075" y="40573326"/>
              <a:ext cx="2600325" cy="4295775"/>
            </a:xfrm>
            <a:custGeom>
              <a:avLst/>
              <a:gdLst/>
              <a:ahLst/>
              <a:cxnLst>
                <a:cxn ang="0">
                  <a:pos x="1638" y="2706"/>
                </a:cxn>
                <a:cxn ang="0">
                  <a:pos x="1638" y="1195"/>
                </a:cxn>
                <a:cxn ang="0">
                  <a:pos x="0" y="0"/>
                </a:cxn>
                <a:cxn ang="0">
                  <a:pos x="0" y="2706"/>
                </a:cxn>
                <a:cxn ang="0">
                  <a:pos x="1638" y="2706"/>
                </a:cxn>
              </a:cxnLst>
              <a:rect l="0" t="0" r="r" b="b"/>
              <a:pathLst>
                <a:path w="1638" h="2706">
                  <a:moveTo>
                    <a:pt x="1638" y="2706"/>
                  </a:moveTo>
                  <a:lnTo>
                    <a:pt x="1638" y="1195"/>
                  </a:lnTo>
                  <a:lnTo>
                    <a:pt x="0" y="0"/>
                  </a:lnTo>
                  <a:lnTo>
                    <a:pt x="0" y="2706"/>
                  </a:lnTo>
                  <a:lnTo>
                    <a:pt x="1638" y="2706"/>
                  </a:lnTo>
                  <a:close/>
                </a:path>
              </a:pathLst>
            </a:custGeom>
            <a:solidFill>
              <a:srgbClr val="F2F2F0"/>
            </a:solidFill>
            <a:ln w="9525">
              <a:noFill/>
              <a:round/>
              <a:headEnd/>
              <a:tailEnd/>
            </a:ln>
          </p:spPr>
          <p:txBody>
            <a:bodyPr anchor="ctr"/>
            <a:lstStyle/>
            <a:p>
              <a:pPr algn="ctr"/>
              <a:endParaRPr/>
            </a:p>
          </p:txBody>
        </p:sp>
        <p:sp>
          <p:nvSpPr>
            <p:cNvPr id="179" name="îṩľïdè">
              <a:extLst>
                <a:ext uri="{FF2B5EF4-FFF2-40B4-BE49-F238E27FC236}">
                  <a16:creationId xmlns:a16="http://schemas.microsoft.com/office/drawing/2014/main" id="{6C83D64C-1FCE-4058-88CB-0E55B0448D14}"/>
                </a:ext>
              </a:extLst>
            </p:cNvPr>
            <p:cNvSpPr/>
            <p:nvPr/>
          </p:nvSpPr>
          <p:spPr bwMode="auto">
            <a:xfrm>
              <a:off x="12538075" y="40573326"/>
              <a:ext cx="2600325" cy="4295775"/>
            </a:xfrm>
            <a:custGeom>
              <a:avLst/>
              <a:gdLst/>
              <a:ahLst/>
              <a:cxnLst>
                <a:cxn ang="0">
                  <a:pos x="1638" y="2706"/>
                </a:cxn>
                <a:cxn ang="0">
                  <a:pos x="1638" y="1195"/>
                </a:cxn>
                <a:cxn ang="0">
                  <a:pos x="0" y="0"/>
                </a:cxn>
                <a:cxn ang="0">
                  <a:pos x="0" y="2706"/>
                </a:cxn>
                <a:cxn ang="0">
                  <a:pos x="1638" y="2706"/>
                </a:cxn>
              </a:cxnLst>
              <a:rect l="0" t="0" r="r" b="b"/>
              <a:pathLst>
                <a:path w="1638" h="2706">
                  <a:moveTo>
                    <a:pt x="1638" y="2706"/>
                  </a:moveTo>
                  <a:lnTo>
                    <a:pt x="1638" y="1195"/>
                  </a:lnTo>
                  <a:lnTo>
                    <a:pt x="0" y="0"/>
                  </a:lnTo>
                  <a:lnTo>
                    <a:pt x="0" y="2706"/>
                  </a:lnTo>
                  <a:lnTo>
                    <a:pt x="1638" y="2706"/>
                  </a:lnTo>
                </a:path>
              </a:pathLst>
            </a:custGeom>
            <a:noFill/>
            <a:ln w="9525">
              <a:noFill/>
              <a:round/>
              <a:headEnd/>
              <a:tailEnd/>
            </a:ln>
          </p:spPr>
          <p:txBody>
            <a:bodyPr anchor="ctr"/>
            <a:lstStyle/>
            <a:p>
              <a:pPr algn="ctr"/>
              <a:endParaRPr/>
            </a:p>
          </p:txBody>
        </p:sp>
        <p:sp>
          <p:nvSpPr>
            <p:cNvPr id="180" name="îSḷidè">
              <a:extLst>
                <a:ext uri="{FF2B5EF4-FFF2-40B4-BE49-F238E27FC236}">
                  <a16:creationId xmlns:a16="http://schemas.microsoft.com/office/drawing/2014/main" id="{E0EA50ED-DFF8-48B9-B579-0534DC379980}"/>
                </a:ext>
              </a:extLst>
            </p:cNvPr>
            <p:cNvSpPr/>
            <p:nvPr/>
          </p:nvSpPr>
          <p:spPr bwMode="auto">
            <a:xfrm>
              <a:off x="13989050" y="42698989"/>
              <a:ext cx="676275" cy="676275"/>
            </a:xfrm>
            <a:prstGeom prst="rect">
              <a:avLst/>
            </a:prstGeom>
            <a:solidFill>
              <a:schemeClr val="bg1">
                <a:lumMod val="65000"/>
              </a:schemeClr>
            </a:solidFill>
            <a:ln w="9525">
              <a:noFill/>
              <a:miter lim="800000"/>
              <a:headEnd/>
              <a:tailEnd/>
            </a:ln>
          </p:spPr>
          <p:txBody>
            <a:bodyPr anchor="ctr"/>
            <a:lstStyle/>
            <a:p>
              <a:pPr algn="ctr"/>
              <a:endParaRPr/>
            </a:p>
          </p:txBody>
        </p:sp>
        <p:sp>
          <p:nvSpPr>
            <p:cNvPr id="181" name="isḷîḑé">
              <a:extLst>
                <a:ext uri="{FF2B5EF4-FFF2-40B4-BE49-F238E27FC236}">
                  <a16:creationId xmlns:a16="http://schemas.microsoft.com/office/drawing/2014/main" id="{06A254C8-2F79-446B-9036-CE1636251343}"/>
                </a:ext>
              </a:extLst>
            </p:cNvPr>
            <p:cNvSpPr/>
            <p:nvPr/>
          </p:nvSpPr>
          <p:spPr bwMode="auto">
            <a:xfrm>
              <a:off x="13989050" y="42698989"/>
              <a:ext cx="676275" cy="676275"/>
            </a:xfrm>
            <a:prstGeom prst="rect">
              <a:avLst/>
            </a:prstGeom>
            <a:noFill/>
            <a:ln w="9525">
              <a:noFill/>
              <a:miter lim="800000"/>
              <a:headEnd/>
              <a:tailEnd/>
            </a:ln>
          </p:spPr>
          <p:txBody>
            <a:bodyPr anchor="ctr"/>
            <a:lstStyle/>
            <a:p>
              <a:pPr algn="ctr"/>
              <a:endParaRPr/>
            </a:p>
          </p:txBody>
        </p:sp>
        <p:sp>
          <p:nvSpPr>
            <p:cNvPr id="182" name="iṩļïḑè">
              <a:extLst>
                <a:ext uri="{FF2B5EF4-FFF2-40B4-BE49-F238E27FC236}">
                  <a16:creationId xmlns:a16="http://schemas.microsoft.com/office/drawing/2014/main" id="{80B60AAC-13FA-42FF-91A4-22B8FDA738EE}"/>
                </a:ext>
              </a:extLst>
            </p:cNvPr>
            <p:cNvSpPr/>
            <p:nvPr/>
          </p:nvSpPr>
          <p:spPr bwMode="auto">
            <a:xfrm>
              <a:off x="13027025" y="42698989"/>
              <a:ext cx="660400" cy="676275"/>
            </a:xfrm>
            <a:prstGeom prst="rect">
              <a:avLst/>
            </a:prstGeom>
            <a:solidFill>
              <a:schemeClr val="bg1">
                <a:lumMod val="65000"/>
              </a:schemeClr>
            </a:solidFill>
            <a:ln w="9525">
              <a:noFill/>
              <a:miter lim="800000"/>
              <a:headEnd/>
              <a:tailEnd/>
            </a:ln>
          </p:spPr>
          <p:txBody>
            <a:bodyPr anchor="ctr"/>
            <a:lstStyle/>
            <a:p>
              <a:pPr algn="ctr"/>
              <a:endParaRPr/>
            </a:p>
          </p:txBody>
        </p:sp>
        <p:sp>
          <p:nvSpPr>
            <p:cNvPr id="183" name="ïṡlíďê">
              <a:extLst>
                <a:ext uri="{FF2B5EF4-FFF2-40B4-BE49-F238E27FC236}">
                  <a16:creationId xmlns:a16="http://schemas.microsoft.com/office/drawing/2014/main" id="{936BB7F7-7AD3-4570-86D0-9E0B68AC1F70}"/>
                </a:ext>
              </a:extLst>
            </p:cNvPr>
            <p:cNvSpPr/>
            <p:nvPr/>
          </p:nvSpPr>
          <p:spPr bwMode="auto">
            <a:xfrm>
              <a:off x="13989050" y="43676889"/>
              <a:ext cx="676275" cy="660400"/>
            </a:xfrm>
            <a:prstGeom prst="rect">
              <a:avLst/>
            </a:prstGeom>
            <a:solidFill>
              <a:srgbClr val="0094A8"/>
            </a:solidFill>
            <a:ln w="9525">
              <a:noFill/>
              <a:miter lim="800000"/>
              <a:headEnd/>
              <a:tailEnd/>
            </a:ln>
          </p:spPr>
          <p:txBody>
            <a:bodyPr anchor="ctr"/>
            <a:lstStyle/>
            <a:p>
              <a:pPr algn="ctr"/>
              <a:endParaRPr/>
            </a:p>
          </p:txBody>
        </p:sp>
        <p:sp>
          <p:nvSpPr>
            <p:cNvPr id="184" name="ïṧḻîḍe">
              <a:extLst>
                <a:ext uri="{FF2B5EF4-FFF2-40B4-BE49-F238E27FC236}">
                  <a16:creationId xmlns:a16="http://schemas.microsoft.com/office/drawing/2014/main" id="{E7FCA02B-B2A5-483C-80DB-18DA2990A4B3}"/>
                </a:ext>
              </a:extLst>
            </p:cNvPr>
            <p:cNvSpPr/>
            <p:nvPr/>
          </p:nvSpPr>
          <p:spPr bwMode="auto">
            <a:xfrm>
              <a:off x="13989050" y="43676889"/>
              <a:ext cx="676275" cy="660400"/>
            </a:xfrm>
            <a:prstGeom prst="rect">
              <a:avLst/>
            </a:prstGeom>
            <a:noFill/>
            <a:ln w="9525">
              <a:noFill/>
              <a:miter lim="800000"/>
              <a:headEnd/>
              <a:tailEnd/>
            </a:ln>
          </p:spPr>
          <p:txBody>
            <a:bodyPr anchor="ctr"/>
            <a:lstStyle/>
            <a:p>
              <a:pPr algn="ctr"/>
              <a:endParaRPr/>
            </a:p>
          </p:txBody>
        </p:sp>
        <p:sp>
          <p:nvSpPr>
            <p:cNvPr id="185" name="îṡḷîde">
              <a:extLst>
                <a:ext uri="{FF2B5EF4-FFF2-40B4-BE49-F238E27FC236}">
                  <a16:creationId xmlns:a16="http://schemas.microsoft.com/office/drawing/2014/main" id="{D0B30D4A-94E5-4DFC-AE45-27BC86CA8813}"/>
                </a:ext>
              </a:extLst>
            </p:cNvPr>
            <p:cNvSpPr/>
            <p:nvPr/>
          </p:nvSpPr>
          <p:spPr bwMode="auto">
            <a:xfrm>
              <a:off x="13027025" y="43676889"/>
              <a:ext cx="660400" cy="660400"/>
            </a:xfrm>
            <a:prstGeom prst="rect">
              <a:avLst/>
            </a:prstGeom>
            <a:solidFill>
              <a:schemeClr val="bg1">
                <a:lumMod val="65000"/>
              </a:schemeClr>
            </a:solidFill>
            <a:ln w="9525">
              <a:noFill/>
              <a:miter lim="800000"/>
              <a:headEnd/>
              <a:tailEnd/>
            </a:ln>
          </p:spPr>
          <p:txBody>
            <a:bodyPr anchor="ctr"/>
            <a:lstStyle/>
            <a:p>
              <a:pPr algn="ctr"/>
              <a:endParaRPr/>
            </a:p>
          </p:txBody>
        </p:sp>
        <p:sp>
          <p:nvSpPr>
            <p:cNvPr id="186" name="iṧḻíḑê">
              <a:extLst>
                <a:ext uri="{FF2B5EF4-FFF2-40B4-BE49-F238E27FC236}">
                  <a16:creationId xmlns:a16="http://schemas.microsoft.com/office/drawing/2014/main" id="{032F23CF-1606-45B6-87A1-BC90A964540E}"/>
                </a:ext>
              </a:extLst>
            </p:cNvPr>
            <p:cNvSpPr/>
            <p:nvPr/>
          </p:nvSpPr>
          <p:spPr bwMode="auto">
            <a:xfrm>
              <a:off x="13027025" y="43676889"/>
              <a:ext cx="660400" cy="660400"/>
            </a:xfrm>
            <a:prstGeom prst="rect">
              <a:avLst/>
            </a:prstGeom>
            <a:noFill/>
            <a:ln w="9525">
              <a:noFill/>
              <a:miter lim="800000"/>
              <a:headEnd/>
              <a:tailEnd/>
            </a:ln>
          </p:spPr>
          <p:txBody>
            <a:bodyPr anchor="ctr"/>
            <a:lstStyle/>
            <a:p>
              <a:pPr algn="ctr"/>
              <a:endParaRPr/>
            </a:p>
          </p:txBody>
        </p:sp>
        <p:sp>
          <p:nvSpPr>
            <p:cNvPr id="187" name="ïṡ1iḓê">
              <a:extLst>
                <a:ext uri="{FF2B5EF4-FFF2-40B4-BE49-F238E27FC236}">
                  <a16:creationId xmlns:a16="http://schemas.microsoft.com/office/drawing/2014/main" id="{7569E3A8-3082-4822-ABB7-AA53666DAAEA}"/>
                </a:ext>
              </a:extLst>
            </p:cNvPr>
            <p:cNvSpPr/>
            <p:nvPr/>
          </p:nvSpPr>
          <p:spPr bwMode="auto">
            <a:xfrm>
              <a:off x="12538075" y="42470389"/>
              <a:ext cx="2600325" cy="2398713"/>
            </a:xfrm>
            <a:custGeom>
              <a:avLst/>
              <a:gdLst/>
              <a:ahLst/>
              <a:cxnLst>
                <a:cxn ang="0">
                  <a:pos x="914" y="1176"/>
                </a:cxn>
                <a:cxn ang="0">
                  <a:pos x="914" y="760"/>
                </a:cxn>
                <a:cxn ang="0">
                  <a:pos x="1340" y="760"/>
                </a:cxn>
                <a:cxn ang="0">
                  <a:pos x="1340" y="1176"/>
                </a:cxn>
                <a:cxn ang="0">
                  <a:pos x="914" y="1176"/>
                </a:cxn>
                <a:cxn ang="0">
                  <a:pos x="1638" y="0"/>
                </a:cxn>
                <a:cxn ang="0">
                  <a:pos x="1340" y="280"/>
                </a:cxn>
                <a:cxn ang="0">
                  <a:pos x="1340" y="570"/>
                </a:cxn>
                <a:cxn ang="0">
                  <a:pos x="1023" y="570"/>
                </a:cxn>
                <a:cxn ang="0">
                  <a:pos x="724" y="841"/>
                </a:cxn>
                <a:cxn ang="0">
                  <a:pos x="724" y="1176"/>
                </a:cxn>
                <a:cxn ang="0">
                  <a:pos x="362" y="1176"/>
                </a:cxn>
                <a:cxn ang="0">
                  <a:pos x="0" y="1511"/>
                </a:cxn>
                <a:cxn ang="0">
                  <a:pos x="1602" y="1511"/>
                </a:cxn>
                <a:cxn ang="0">
                  <a:pos x="1602" y="1511"/>
                </a:cxn>
                <a:cxn ang="0">
                  <a:pos x="1602" y="1511"/>
                </a:cxn>
                <a:cxn ang="0">
                  <a:pos x="1602" y="1511"/>
                </a:cxn>
                <a:cxn ang="0">
                  <a:pos x="1602" y="1511"/>
                </a:cxn>
                <a:cxn ang="0">
                  <a:pos x="1638" y="1511"/>
                </a:cxn>
                <a:cxn ang="0">
                  <a:pos x="1638" y="0"/>
                </a:cxn>
              </a:cxnLst>
              <a:rect l="0" t="0" r="r" b="b"/>
              <a:pathLst>
                <a:path w="1638" h="1511">
                  <a:moveTo>
                    <a:pt x="914" y="1176"/>
                  </a:moveTo>
                  <a:lnTo>
                    <a:pt x="914" y="760"/>
                  </a:lnTo>
                  <a:lnTo>
                    <a:pt x="1340" y="760"/>
                  </a:lnTo>
                  <a:lnTo>
                    <a:pt x="1340" y="1176"/>
                  </a:lnTo>
                  <a:lnTo>
                    <a:pt x="914" y="1176"/>
                  </a:lnTo>
                  <a:close/>
                  <a:moveTo>
                    <a:pt x="1638" y="0"/>
                  </a:moveTo>
                  <a:lnTo>
                    <a:pt x="1340" y="280"/>
                  </a:lnTo>
                  <a:lnTo>
                    <a:pt x="1340" y="570"/>
                  </a:lnTo>
                  <a:lnTo>
                    <a:pt x="1023" y="570"/>
                  </a:lnTo>
                  <a:lnTo>
                    <a:pt x="724" y="841"/>
                  </a:lnTo>
                  <a:lnTo>
                    <a:pt x="724" y="1176"/>
                  </a:lnTo>
                  <a:lnTo>
                    <a:pt x="362" y="1176"/>
                  </a:lnTo>
                  <a:lnTo>
                    <a:pt x="0" y="1511"/>
                  </a:lnTo>
                  <a:lnTo>
                    <a:pt x="1602" y="1511"/>
                  </a:lnTo>
                  <a:lnTo>
                    <a:pt x="1602" y="1511"/>
                  </a:lnTo>
                  <a:lnTo>
                    <a:pt x="1602" y="1511"/>
                  </a:lnTo>
                  <a:lnTo>
                    <a:pt x="1602" y="1511"/>
                  </a:lnTo>
                  <a:lnTo>
                    <a:pt x="1602" y="1511"/>
                  </a:lnTo>
                  <a:lnTo>
                    <a:pt x="1638" y="1511"/>
                  </a:lnTo>
                  <a:lnTo>
                    <a:pt x="1638" y="0"/>
                  </a:lnTo>
                  <a:close/>
                </a:path>
              </a:pathLst>
            </a:custGeom>
            <a:solidFill>
              <a:srgbClr val="E6E6E2"/>
            </a:solidFill>
            <a:ln w="9525">
              <a:noFill/>
              <a:round/>
              <a:headEnd/>
              <a:tailEnd/>
            </a:ln>
          </p:spPr>
          <p:txBody>
            <a:bodyPr anchor="ctr"/>
            <a:lstStyle/>
            <a:p>
              <a:pPr algn="ctr"/>
              <a:endParaRPr/>
            </a:p>
          </p:txBody>
        </p:sp>
        <p:sp>
          <p:nvSpPr>
            <p:cNvPr id="188" name="iṧḻiďê">
              <a:extLst>
                <a:ext uri="{FF2B5EF4-FFF2-40B4-BE49-F238E27FC236}">
                  <a16:creationId xmlns:a16="http://schemas.microsoft.com/office/drawing/2014/main" id="{8D2B50D0-54C2-46A6-952D-E9DCDBBA7029}"/>
                </a:ext>
              </a:extLst>
            </p:cNvPr>
            <p:cNvSpPr/>
            <p:nvPr/>
          </p:nvSpPr>
          <p:spPr bwMode="auto">
            <a:xfrm>
              <a:off x="12538075" y="42470389"/>
              <a:ext cx="2600325" cy="2398713"/>
            </a:xfrm>
            <a:custGeom>
              <a:avLst/>
              <a:gdLst/>
              <a:ahLst/>
              <a:cxnLst>
                <a:cxn ang="0">
                  <a:pos x="914" y="1176"/>
                </a:cxn>
                <a:cxn ang="0">
                  <a:pos x="914" y="760"/>
                </a:cxn>
                <a:cxn ang="0">
                  <a:pos x="1340" y="760"/>
                </a:cxn>
                <a:cxn ang="0">
                  <a:pos x="1340" y="1176"/>
                </a:cxn>
                <a:cxn ang="0">
                  <a:pos x="914" y="1176"/>
                </a:cxn>
                <a:cxn ang="0">
                  <a:pos x="1638" y="0"/>
                </a:cxn>
                <a:cxn ang="0">
                  <a:pos x="1340" y="280"/>
                </a:cxn>
                <a:cxn ang="0">
                  <a:pos x="1340" y="570"/>
                </a:cxn>
                <a:cxn ang="0">
                  <a:pos x="1023" y="570"/>
                </a:cxn>
                <a:cxn ang="0">
                  <a:pos x="724" y="841"/>
                </a:cxn>
                <a:cxn ang="0">
                  <a:pos x="724" y="1176"/>
                </a:cxn>
                <a:cxn ang="0">
                  <a:pos x="362" y="1176"/>
                </a:cxn>
                <a:cxn ang="0">
                  <a:pos x="0" y="1511"/>
                </a:cxn>
                <a:cxn ang="0">
                  <a:pos x="1602" y="1511"/>
                </a:cxn>
                <a:cxn ang="0">
                  <a:pos x="1602" y="1511"/>
                </a:cxn>
                <a:cxn ang="0">
                  <a:pos x="1602" y="1511"/>
                </a:cxn>
                <a:cxn ang="0">
                  <a:pos x="1602" y="1511"/>
                </a:cxn>
                <a:cxn ang="0">
                  <a:pos x="1602" y="1511"/>
                </a:cxn>
                <a:cxn ang="0">
                  <a:pos x="1638" y="1511"/>
                </a:cxn>
                <a:cxn ang="0">
                  <a:pos x="1638" y="0"/>
                </a:cxn>
              </a:cxnLst>
              <a:rect l="0" t="0" r="r" b="b"/>
              <a:pathLst>
                <a:path w="1638" h="1511">
                  <a:moveTo>
                    <a:pt x="914" y="1176"/>
                  </a:moveTo>
                  <a:lnTo>
                    <a:pt x="914" y="760"/>
                  </a:lnTo>
                  <a:lnTo>
                    <a:pt x="1340" y="760"/>
                  </a:lnTo>
                  <a:lnTo>
                    <a:pt x="1340" y="1176"/>
                  </a:lnTo>
                  <a:lnTo>
                    <a:pt x="914" y="1176"/>
                  </a:lnTo>
                  <a:moveTo>
                    <a:pt x="1638" y="0"/>
                  </a:moveTo>
                  <a:lnTo>
                    <a:pt x="1340" y="280"/>
                  </a:lnTo>
                  <a:lnTo>
                    <a:pt x="1340" y="570"/>
                  </a:lnTo>
                  <a:lnTo>
                    <a:pt x="1023" y="570"/>
                  </a:lnTo>
                  <a:lnTo>
                    <a:pt x="724" y="841"/>
                  </a:lnTo>
                  <a:lnTo>
                    <a:pt x="724" y="1176"/>
                  </a:lnTo>
                  <a:lnTo>
                    <a:pt x="362" y="1176"/>
                  </a:lnTo>
                  <a:lnTo>
                    <a:pt x="0" y="1511"/>
                  </a:lnTo>
                  <a:lnTo>
                    <a:pt x="1602" y="1511"/>
                  </a:lnTo>
                  <a:lnTo>
                    <a:pt x="1602" y="1511"/>
                  </a:lnTo>
                  <a:lnTo>
                    <a:pt x="1602" y="1511"/>
                  </a:lnTo>
                  <a:lnTo>
                    <a:pt x="1602" y="1511"/>
                  </a:lnTo>
                  <a:lnTo>
                    <a:pt x="1602" y="1511"/>
                  </a:lnTo>
                  <a:lnTo>
                    <a:pt x="1638" y="1511"/>
                  </a:lnTo>
                  <a:lnTo>
                    <a:pt x="1638" y="0"/>
                  </a:lnTo>
                </a:path>
              </a:pathLst>
            </a:custGeom>
            <a:noFill/>
            <a:ln w="9525">
              <a:noFill/>
              <a:round/>
              <a:headEnd/>
              <a:tailEnd/>
            </a:ln>
          </p:spPr>
          <p:txBody>
            <a:bodyPr anchor="ctr"/>
            <a:lstStyle/>
            <a:p>
              <a:pPr algn="ctr"/>
              <a:endParaRPr/>
            </a:p>
          </p:txBody>
        </p:sp>
        <p:sp>
          <p:nvSpPr>
            <p:cNvPr id="189" name="iS1ïde">
              <a:extLst>
                <a:ext uri="{FF2B5EF4-FFF2-40B4-BE49-F238E27FC236}">
                  <a16:creationId xmlns:a16="http://schemas.microsoft.com/office/drawing/2014/main" id="{7D57A0F3-2FED-47C4-AD0C-92E24F4D2815}"/>
                </a:ext>
              </a:extLst>
            </p:cNvPr>
            <p:cNvSpPr/>
            <p:nvPr/>
          </p:nvSpPr>
          <p:spPr bwMode="auto">
            <a:xfrm>
              <a:off x="14162088" y="42914889"/>
              <a:ext cx="503238" cy="460375"/>
            </a:xfrm>
            <a:custGeom>
              <a:avLst/>
              <a:gdLst/>
              <a:ahLst/>
              <a:cxnLst>
                <a:cxn ang="0">
                  <a:pos x="317" y="0"/>
                </a:cxn>
                <a:cxn ang="0">
                  <a:pos x="0" y="290"/>
                </a:cxn>
                <a:cxn ang="0">
                  <a:pos x="317" y="290"/>
                </a:cxn>
                <a:cxn ang="0">
                  <a:pos x="317" y="0"/>
                </a:cxn>
              </a:cxnLst>
              <a:rect l="0" t="0" r="r" b="b"/>
              <a:pathLst>
                <a:path w="317" h="290">
                  <a:moveTo>
                    <a:pt x="317" y="0"/>
                  </a:moveTo>
                  <a:lnTo>
                    <a:pt x="0" y="290"/>
                  </a:lnTo>
                  <a:lnTo>
                    <a:pt x="317" y="290"/>
                  </a:lnTo>
                  <a:lnTo>
                    <a:pt x="317" y="0"/>
                  </a:lnTo>
                  <a:close/>
                </a:path>
              </a:pathLst>
            </a:custGeom>
            <a:solidFill>
              <a:schemeClr val="bg1">
                <a:lumMod val="65000"/>
              </a:schemeClr>
            </a:solidFill>
            <a:ln w="9525">
              <a:noFill/>
              <a:round/>
              <a:headEnd/>
              <a:tailEnd/>
            </a:ln>
          </p:spPr>
          <p:txBody>
            <a:bodyPr anchor="ctr"/>
            <a:lstStyle/>
            <a:p>
              <a:pPr algn="ctr"/>
              <a:endParaRPr/>
            </a:p>
          </p:txBody>
        </p:sp>
        <p:sp>
          <p:nvSpPr>
            <p:cNvPr id="190" name="íṥḷîde">
              <a:extLst>
                <a:ext uri="{FF2B5EF4-FFF2-40B4-BE49-F238E27FC236}">
                  <a16:creationId xmlns:a16="http://schemas.microsoft.com/office/drawing/2014/main" id="{A9799831-AF29-4A5F-8976-1DF400847DCC}"/>
                </a:ext>
              </a:extLst>
            </p:cNvPr>
            <p:cNvSpPr/>
            <p:nvPr/>
          </p:nvSpPr>
          <p:spPr bwMode="auto">
            <a:xfrm>
              <a:off x="14162088" y="42914889"/>
              <a:ext cx="503238" cy="460375"/>
            </a:xfrm>
            <a:custGeom>
              <a:avLst/>
              <a:gdLst/>
              <a:ahLst/>
              <a:cxnLst>
                <a:cxn ang="0">
                  <a:pos x="317" y="0"/>
                </a:cxn>
                <a:cxn ang="0">
                  <a:pos x="0" y="290"/>
                </a:cxn>
                <a:cxn ang="0">
                  <a:pos x="317" y="290"/>
                </a:cxn>
                <a:cxn ang="0">
                  <a:pos x="317" y="0"/>
                </a:cxn>
              </a:cxnLst>
              <a:rect l="0" t="0" r="r" b="b"/>
              <a:pathLst>
                <a:path w="317" h="290">
                  <a:moveTo>
                    <a:pt x="317" y="0"/>
                  </a:moveTo>
                  <a:lnTo>
                    <a:pt x="0" y="290"/>
                  </a:lnTo>
                  <a:lnTo>
                    <a:pt x="317" y="290"/>
                  </a:lnTo>
                  <a:lnTo>
                    <a:pt x="317" y="0"/>
                  </a:lnTo>
                </a:path>
              </a:pathLst>
            </a:custGeom>
            <a:noFill/>
            <a:ln w="9525">
              <a:noFill/>
              <a:round/>
              <a:headEnd/>
              <a:tailEnd/>
            </a:ln>
          </p:spPr>
          <p:txBody>
            <a:bodyPr anchor="ctr"/>
            <a:lstStyle/>
            <a:p>
              <a:pPr algn="ctr"/>
              <a:endParaRPr/>
            </a:p>
          </p:txBody>
        </p:sp>
        <p:sp>
          <p:nvSpPr>
            <p:cNvPr id="191" name="ïṩľíḑé">
              <a:extLst>
                <a:ext uri="{FF2B5EF4-FFF2-40B4-BE49-F238E27FC236}">
                  <a16:creationId xmlns:a16="http://schemas.microsoft.com/office/drawing/2014/main" id="{8AFED200-2DF1-4B0C-8882-DE9EC69141DB}"/>
                </a:ext>
              </a:extLst>
            </p:cNvPr>
            <p:cNvSpPr/>
            <p:nvPr/>
          </p:nvSpPr>
          <p:spPr bwMode="auto">
            <a:xfrm>
              <a:off x="13989050" y="43676889"/>
              <a:ext cx="676275" cy="660400"/>
            </a:xfrm>
            <a:prstGeom prst="rect">
              <a:avLst/>
            </a:prstGeom>
            <a:solidFill>
              <a:schemeClr val="bg1">
                <a:lumMod val="65000"/>
              </a:schemeClr>
            </a:solidFill>
            <a:ln w="9525">
              <a:noFill/>
              <a:miter lim="800000"/>
              <a:headEnd/>
              <a:tailEnd/>
            </a:ln>
          </p:spPr>
          <p:txBody>
            <a:bodyPr anchor="ctr"/>
            <a:lstStyle/>
            <a:p>
              <a:pPr algn="ctr"/>
              <a:endParaRPr/>
            </a:p>
          </p:txBody>
        </p:sp>
        <p:sp>
          <p:nvSpPr>
            <p:cNvPr id="192" name="îṩḷiḑé">
              <a:extLst>
                <a:ext uri="{FF2B5EF4-FFF2-40B4-BE49-F238E27FC236}">
                  <a16:creationId xmlns:a16="http://schemas.microsoft.com/office/drawing/2014/main" id="{4151ED5B-3D17-4341-8F16-6732FE48E921}"/>
                </a:ext>
              </a:extLst>
            </p:cNvPr>
            <p:cNvSpPr/>
            <p:nvPr/>
          </p:nvSpPr>
          <p:spPr bwMode="auto">
            <a:xfrm>
              <a:off x="13989050" y="43676889"/>
              <a:ext cx="676275" cy="660400"/>
            </a:xfrm>
            <a:prstGeom prst="rect">
              <a:avLst/>
            </a:prstGeom>
            <a:noFill/>
            <a:ln w="9525">
              <a:noFill/>
              <a:miter lim="800000"/>
              <a:headEnd/>
              <a:tailEnd/>
            </a:ln>
          </p:spPr>
          <p:txBody>
            <a:bodyPr anchor="ctr"/>
            <a:lstStyle/>
            <a:p>
              <a:pPr algn="ctr"/>
              <a:endParaRPr/>
            </a:p>
          </p:txBody>
        </p:sp>
        <p:sp>
          <p:nvSpPr>
            <p:cNvPr id="193" name="îṧ1iḑé">
              <a:extLst>
                <a:ext uri="{FF2B5EF4-FFF2-40B4-BE49-F238E27FC236}">
                  <a16:creationId xmlns:a16="http://schemas.microsoft.com/office/drawing/2014/main" id="{ED3E98B5-164E-42A3-9589-EB709D0D7622}"/>
                </a:ext>
              </a:extLst>
            </p:cNvPr>
            <p:cNvSpPr/>
            <p:nvPr/>
          </p:nvSpPr>
          <p:spPr bwMode="auto">
            <a:xfrm>
              <a:off x="13112750" y="43805476"/>
              <a:ext cx="574675" cy="531813"/>
            </a:xfrm>
            <a:custGeom>
              <a:avLst/>
              <a:gdLst/>
              <a:ahLst/>
              <a:cxnLst>
                <a:cxn ang="0">
                  <a:pos x="362" y="0"/>
                </a:cxn>
                <a:cxn ang="0">
                  <a:pos x="0" y="335"/>
                </a:cxn>
                <a:cxn ang="0">
                  <a:pos x="362" y="335"/>
                </a:cxn>
                <a:cxn ang="0">
                  <a:pos x="362" y="0"/>
                </a:cxn>
              </a:cxnLst>
              <a:rect l="0" t="0" r="r" b="b"/>
              <a:pathLst>
                <a:path w="362" h="335">
                  <a:moveTo>
                    <a:pt x="362" y="0"/>
                  </a:moveTo>
                  <a:lnTo>
                    <a:pt x="0" y="335"/>
                  </a:lnTo>
                  <a:lnTo>
                    <a:pt x="362" y="335"/>
                  </a:lnTo>
                  <a:lnTo>
                    <a:pt x="362" y="0"/>
                  </a:lnTo>
                  <a:close/>
                </a:path>
              </a:pathLst>
            </a:custGeom>
            <a:solidFill>
              <a:schemeClr val="bg1">
                <a:lumMod val="65000"/>
              </a:schemeClr>
            </a:solidFill>
            <a:ln w="9525">
              <a:noFill/>
              <a:round/>
              <a:headEnd/>
              <a:tailEnd/>
            </a:ln>
          </p:spPr>
          <p:txBody>
            <a:bodyPr anchor="ctr"/>
            <a:lstStyle/>
            <a:p>
              <a:pPr algn="ctr"/>
              <a:endParaRPr/>
            </a:p>
          </p:txBody>
        </p:sp>
        <p:sp>
          <p:nvSpPr>
            <p:cNvPr id="194" name="iṣľïḑe">
              <a:extLst>
                <a:ext uri="{FF2B5EF4-FFF2-40B4-BE49-F238E27FC236}">
                  <a16:creationId xmlns:a16="http://schemas.microsoft.com/office/drawing/2014/main" id="{136C97B5-1FB6-4CD9-B115-226BF0B4DE75}"/>
                </a:ext>
              </a:extLst>
            </p:cNvPr>
            <p:cNvSpPr/>
            <p:nvPr/>
          </p:nvSpPr>
          <p:spPr bwMode="auto">
            <a:xfrm>
              <a:off x="13112750" y="43805476"/>
              <a:ext cx="574675" cy="531813"/>
            </a:xfrm>
            <a:custGeom>
              <a:avLst/>
              <a:gdLst/>
              <a:ahLst/>
              <a:cxnLst>
                <a:cxn ang="0">
                  <a:pos x="362" y="0"/>
                </a:cxn>
                <a:cxn ang="0">
                  <a:pos x="0" y="335"/>
                </a:cxn>
                <a:cxn ang="0">
                  <a:pos x="362" y="335"/>
                </a:cxn>
                <a:cxn ang="0">
                  <a:pos x="362" y="0"/>
                </a:cxn>
              </a:cxnLst>
              <a:rect l="0" t="0" r="r" b="b"/>
              <a:pathLst>
                <a:path w="362" h="335">
                  <a:moveTo>
                    <a:pt x="362" y="0"/>
                  </a:moveTo>
                  <a:lnTo>
                    <a:pt x="0" y="335"/>
                  </a:lnTo>
                  <a:lnTo>
                    <a:pt x="362" y="335"/>
                  </a:lnTo>
                  <a:lnTo>
                    <a:pt x="362" y="0"/>
                  </a:lnTo>
                </a:path>
              </a:pathLst>
            </a:custGeom>
            <a:noFill/>
            <a:ln w="9525">
              <a:noFill/>
              <a:round/>
              <a:headEnd/>
              <a:tailEnd/>
            </a:ln>
          </p:spPr>
          <p:txBody>
            <a:bodyPr anchor="ctr"/>
            <a:lstStyle/>
            <a:p>
              <a:pPr algn="ctr"/>
              <a:endParaRPr/>
            </a:p>
          </p:txBody>
        </p:sp>
        <p:sp>
          <p:nvSpPr>
            <p:cNvPr id="195" name="ï$ļïde">
              <a:extLst>
                <a:ext uri="{FF2B5EF4-FFF2-40B4-BE49-F238E27FC236}">
                  <a16:creationId xmlns:a16="http://schemas.microsoft.com/office/drawing/2014/main" id="{CC9DA988-68FA-4316-B47D-6491B5DD78AD}"/>
                </a:ext>
              </a:extLst>
            </p:cNvPr>
            <p:cNvSpPr/>
            <p:nvPr/>
          </p:nvSpPr>
          <p:spPr bwMode="auto">
            <a:xfrm>
              <a:off x="12336463" y="40357426"/>
              <a:ext cx="3017838" cy="2327275"/>
            </a:xfrm>
            <a:custGeom>
              <a:avLst/>
              <a:gdLst/>
              <a:ahLst/>
              <a:cxnLst>
                <a:cxn ang="0">
                  <a:pos x="7" y="25"/>
                </a:cxn>
                <a:cxn ang="0">
                  <a:pos x="187" y="158"/>
                </a:cxn>
                <a:cxn ang="0">
                  <a:pos x="205" y="155"/>
                </a:cxn>
                <a:cxn ang="0">
                  <a:pos x="203" y="137"/>
                </a:cxn>
                <a:cxn ang="0">
                  <a:pos x="22" y="4"/>
                </a:cxn>
                <a:cxn ang="0">
                  <a:pos x="4" y="7"/>
                </a:cxn>
                <a:cxn ang="0">
                  <a:pos x="7" y="25"/>
                </a:cxn>
              </a:cxnLst>
              <a:rect l="0" t="0" r="r" b="b"/>
              <a:pathLst>
                <a:path w="210" h="162">
                  <a:moveTo>
                    <a:pt x="7" y="25"/>
                  </a:moveTo>
                  <a:cubicBezTo>
                    <a:pt x="187" y="158"/>
                    <a:pt x="187" y="158"/>
                    <a:pt x="187" y="158"/>
                  </a:cubicBezTo>
                  <a:cubicBezTo>
                    <a:pt x="193" y="162"/>
                    <a:pt x="201" y="161"/>
                    <a:pt x="205" y="155"/>
                  </a:cubicBezTo>
                  <a:cubicBezTo>
                    <a:pt x="210" y="149"/>
                    <a:pt x="208" y="141"/>
                    <a:pt x="203" y="137"/>
                  </a:cubicBezTo>
                  <a:cubicBezTo>
                    <a:pt x="22" y="4"/>
                    <a:pt x="22" y="4"/>
                    <a:pt x="22" y="4"/>
                  </a:cubicBezTo>
                  <a:cubicBezTo>
                    <a:pt x="16" y="0"/>
                    <a:pt x="8" y="1"/>
                    <a:pt x="4" y="7"/>
                  </a:cubicBezTo>
                  <a:cubicBezTo>
                    <a:pt x="0" y="13"/>
                    <a:pt x="1" y="21"/>
                    <a:pt x="7" y="25"/>
                  </a:cubicBezTo>
                </a:path>
              </a:pathLst>
            </a:custGeom>
            <a:solidFill>
              <a:srgbClr val="7F7370"/>
            </a:solidFill>
            <a:ln w="9525">
              <a:noFill/>
              <a:round/>
              <a:headEnd/>
              <a:tailEnd/>
            </a:ln>
          </p:spPr>
          <p:txBody>
            <a:bodyPr anchor="ctr"/>
            <a:lstStyle/>
            <a:p>
              <a:pPr algn="ctr"/>
              <a:endParaRPr/>
            </a:p>
          </p:txBody>
        </p:sp>
        <p:sp>
          <p:nvSpPr>
            <p:cNvPr id="196" name="isľïḋe">
              <a:extLst>
                <a:ext uri="{FF2B5EF4-FFF2-40B4-BE49-F238E27FC236}">
                  <a16:creationId xmlns:a16="http://schemas.microsoft.com/office/drawing/2014/main" id="{B9DD4D97-57E0-4A30-8907-F30831CA20B1}"/>
                </a:ext>
              </a:extLst>
            </p:cNvPr>
            <p:cNvSpPr/>
            <p:nvPr/>
          </p:nvSpPr>
          <p:spPr bwMode="auto">
            <a:xfrm>
              <a:off x="4619625" y="40573326"/>
              <a:ext cx="2601913" cy="4295775"/>
            </a:xfrm>
            <a:custGeom>
              <a:avLst/>
              <a:gdLst/>
              <a:ahLst/>
              <a:cxnLst>
                <a:cxn ang="0">
                  <a:pos x="0" y="2706"/>
                </a:cxn>
                <a:cxn ang="0">
                  <a:pos x="0" y="1195"/>
                </a:cxn>
                <a:cxn ang="0">
                  <a:pos x="1639" y="0"/>
                </a:cxn>
                <a:cxn ang="0">
                  <a:pos x="1639" y="2706"/>
                </a:cxn>
                <a:cxn ang="0">
                  <a:pos x="0" y="2706"/>
                </a:cxn>
              </a:cxnLst>
              <a:rect l="0" t="0" r="r" b="b"/>
              <a:pathLst>
                <a:path w="1639" h="2706">
                  <a:moveTo>
                    <a:pt x="0" y="2706"/>
                  </a:moveTo>
                  <a:lnTo>
                    <a:pt x="0" y="1195"/>
                  </a:lnTo>
                  <a:lnTo>
                    <a:pt x="1639" y="0"/>
                  </a:lnTo>
                  <a:lnTo>
                    <a:pt x="1639" y="2706"/>
                  </a:lnTo>
                  <a:lnTo>
                    <a:pt x="0" y="2706"/>
                  </a:lnTo>
                  <a:close/>
                </a:path>
              </a:pathLst>
            </a:custGeom>
            <a:solidFill>
              <a:srgbClr val="F2F2F0"/>
            </a:solidFill>
            <a:ln w="9525">
              <a:noFill/>
              <a:round/>
              <a:headEnd/>
              <a:tailEnd/>
            </a:ln>
          </p:spPr>
          <p:txBody>
            <a:bodyPr anchor="ctr"/>
            <a:lstStyle/>
            <a:p>
              <a:pPr algn="ctr"/>
              <a:endParaRPr/>
            </a:p>
          </p:txBody>
        </p:sp>
        <p:sp>
          <p:nvSpPr>
            <p:cNvPr id="197" name="íṣlíḍé">
              <a:extLst>
                <a:ext uri="{FF2B5EF4-FFF2-40B4-BE49-F238E27FC236}">
                  <a16:creationId xmlns:a16="http://schemas.microsoft.com/office/drawing/2014/main" id="{D63FB940-B5C6-4D4D-9C0F-9D7F538330B3}"/>
                </a:ext>
              </a:extLst>
            </p:cNvPr>
            <p:cNvSpPr/>
            <p:nvPr/>
          </p:nvSpPr>
          <p:spPr bwMode="auto">
            <a:xfrm>
              <a:off x="4619625" y="40573326"/>
              <a:ext cx="2601913" cy="4295775"/>
            </a:xfrm>
            <a:custGeom>
              <a:avLst/>
              <a:gdLst/>
              <a:ahLst/>
              <a:cxnLst>
                <a:cxn ang="0">
                  <a:pos x="0" y="2706"/>
                </a:cxn>
                <a:cxn ang="0">
                  <a:pos x="0" y="1195"/>
                </a:cxn>
                <a:cxn ang="0">
                  <a:pos x="1639" y="0"/>
                </a:cxn>
                <a:cxn ang="0">
                  <a:pos x="1639" y="2706"/>
                </a:cxn>
                <a:cxn ang="0">
                  <a:pos x="0" y="2706"/>
                </a:cxn>
              </a:cxnLst>
              <a:rect l="0" t="0" r="r" b="b"/>
              <a:pathLst>
                <a:path w="1639" h="2706">
                  <a:moveTo>
                    <a:pt x="0" y="2706"/>
                  </a:moveTo>
                  <a:lnTo>
                    <a:pt x="0" y="1195"/>
                  </a:lnTo>
                  <a:lnTo>
                    <a:pt x="1639" y="0"/>
                  </a:lnTo>
                  <a:lnTo>
                    <a:pt x="1639" y="2706"/>
                  </a:lnTo>
                  <a:lnTo>
                    <a:pt x="0" y="2706"/>
                  </a:lnTo>
                </a:path>
              </a:pathLst>
            </a:custGeom>
            <a:noFill/>
            <a:ln w="9525">
              <a:noFill/>
              <a:round/>
              <a:headEnd/>
              <a:tailEnd/>
            </a:ln>
          </p:spPr>
          <p:txBody>
            <a:bodyPr anchor="ctr"/>
            <a:lstStyle/>
            <a:p>
              <a:pPr algn="ctr"/>
              <a:endParaRPr/>
            </a:p>
          </p:txBody>
        </p:sp>
        <p:sp>
          <p:nvSpPr>
            <p:cNvPr id="198" name="išľîḋè">
              <a:extLst>
                <a:ext uri="{FF2B5EF4-FFF2-40B4-BE49-F238E27FC236}">
                  <a16:creationId xmlns:a16="http://schemas.microsoft.com/office/drawing/2014/main" id="{E8E00238-C740-47FC-8099-9E493697C2D9}"/>
                </a:ext>
              </a:extLst>
            </p:cNvPr>
            <p:cNvSpPr/>
            <p:nvPr/>
          </p:nvSpPr>
          <p:spPr bwMode="auto">
            <a:xfrm>
              <a:off x="5094288" y="42698989"/>
              <a:ext cx="676275" cy="676275"/>
            </a:xfrm>
            <a:prstGeom prst="rect">
              <a:avLst/>
            </a:prstGeom>
            <a:solidFill>
              <a:schemeClr val="bg1">
                <a:lumMod val="65000"/>
              </a:schemeClr>
            </a:solidFill>
            <a:ln w="9525">
              <a:noFill/>
              <a:miter lim="800000"/>
              <a:headEnd/>
              <a:tailEnd/>
            </a:ln>
          </p:spPr>
          <p:txBody>
            <a:bodyPr anchor="ctr"/>
            <a:lstStyle/>
            <a:p>
              <a:pPr algn="ctr"/>
              <a:endParaRPr/>
            </a:p>
          </p:txBody>
        </p:sp>
        <p:sp>
          <p:nvSpPr>
            <p:cNvPr id="199" name="iṡḻiḑè">
              <a:extLst>
                <a:ext uri="{FF2B5EF4-FFF2-40B4-BE49-F238E27FC236}">
                  <a16:creationId xmlns:a16="http://schemas.microsoft.com/office/drawing/2014/main" id="{44085836-54E0-4475-BD9A-7BD02E27BB27}"/>
                </a:ext>
              </a:extLst>
            </p:cNvPr>
            <p:cNvSpPr/>
            <p:nvPr/>
          </p:nvSpPr>
          <p:spPr bwMode="auto">
            <a:xfrm>
              <a:off x="5094288" y="42698989"/>
              <a:ext cx="676275" cy="676275"/>
            </a:xfrm>
            <a:prstGeom prst="rect">
              <a:avLst/>
            </a:prstGeom>
            <a:noFill/>
            <a:ln w="9525">
              <a:noFill/>
              <a:miter lim="800000"/>
              <a:headEnd/>
              <a:tailEnd/>
            </a:ln>
          </p:spPr>
          <p:txBody>
            <a:bodyPr anchor="ctr"/>
            <a:lstStyle/>
            <a:p>
              <a:pPr algn="ctr"/>
              <a:endParaRPr/>
            </a:p>
          </p:txBody>
        </p:sp>
        <p:sp>
          <p:nvSpPr>
            <p:cNvPr id="200" name="ïṧḻíḑè">
              <a:extLst>
                <a:ext uri="{FF2B5EF4-FFF2-40B4-BE49-F238E27FC236}">
                  <a16:creationId xmlns:a16="http://schemas.microsoft.com/office/drawing/2014/main" id="{4821D2E5-A98F-41CA-A230-845B835D1329}"/>
                </a:ext>
              </a:extLst>
            </p:cNvPr>
            <p:cNvSpPr/>
            <p:nvPr/>
          </p:nvSpPr>
          <p:spPr bwMode="auto">
            <a:xfrm>
              <a:off x="6072188" y="42698989"/>
              <a:ext cx="674688" cy="676275"/>
            </a:xfrm>
            <a:prstGeom prst="rect">
              <a:avLst/>
            </a:prstGeom>
            <a:solidFill>
              <a:srgbClr val="0094A8"/>
            </a:solidFill>
            <a:ln w="9525">
              <a:noFill/>
              <a:miter lim="800000"/>
              <a:headEnd/>
              <a:tailEnd/>
            </a:ln>
          </p:spPr>
          <p:txBody>
            <a:bodyPr anchor="ctr"/>
            <a:lstStyle/>
            <a:p>
              <a:pPr algn="ctr"/>
              <a:endParaRPr/>
            </a:p>
          </p:txBody>
        </p:sp>
        <p:sp>
          <p:nvSpPr>
            <p:cNvPr id="201" name="iŝľîďè">
              <a:extLst>
                <a:ext uri="{FF2B5EF4-FFF2-40B4-BE49-F238E27FC236}">
                  <a16:creationId xmlns:a16="http://schemas.microsoft.com/office/drawing/2014/main" id="{1CEFEC4B-66EE-4E8C-BBA9-8B0459216848}"/>
                </a:ext>
              </a:extLst>
            </p:cNvPr>
            <p:cNvSpPr/>
            <p:nvPr/>
          </p:nvSpPr>
          <p:spPr bwMode="auto">
            <a:xfrm>
              <a:off x="6072188" y="42698989"/>
              <a:ext cx="674688" cy="676275"/>
            </a:xfrm>
            <a:prstGeom prst="rect">
              <a:avLst/>
            </a:prstGeom>
            <a:noFill/>
            <a:ln w="9525">
              <a:noFill/>
              <a:miter lim="800000"/>
              <a:headEnd/>
              <a:tailEnd/>
            </a:ln>
          </p:spPr>
          <p:txBody>
            <a:bodyPr anchor="ctr"/>
            <a:lstStyle/>
            <a:p>
              <a:pPr algn="ctr"/>
              <a:endParaRPr/>
            </a:p>
          </p:txBody>
        </p:sp>
        <p:sp>
          <p:nvSpPr>
            <p:cNvPr id="202" name="išľïḑê">
              <a:extLst>
                <a:ext uri="{FF2B5EF4-FFF2-40B4-BE49-F238E27FC236}">
                  <a16:creationId xmlns:a16="http://schemas.microsoft.com/office/drawing/2014/main" id="{EA483F21-0600-405D-B289-F69162A366B1}"/>
                </a:ext>
              </a:extLst>
            </p:cNvPr>
            <p:cNvSpPr/>
            <p:nvPr/>
          </p:nvSpPr>
          <p:spPr bwMode="auto">
            <a:xfrm>
              <a:off x="5094288" y="43676889"/>
              <a:ext cx="676275" cy="660400"/>
            </a:xfrm>
            <a:prstGeom prst="rect">
              <a:avLst/>
            </a:prstGeom>
            <a:solidFill>
              <a:schemeClr val="bg1">
                <a:lumMod val="65000"/>
              </a:schemeClr>
            </a:solidFill>
            <a:ln w="9525">
              <a:noFill/>
              <a:miter lim="800000"/>
              <a:headEnd/>
              <a:tailEnd/>
            </a:ln>
          </p:spPr>
          <p:txBody>
            <a:bodyPr anchor="ctr"/>
            <a:lstStyle/>
            <a:p>
              <a:pPr algn="ctr"/>
              <a:endParaRPr/>
            </a:p>
          </p:txBody>
        </p:sp>
        <p:sp>
          <p:nvSpPr>
            <p:cNvPr id="203" name="íš1ïďé">
              <a:extLst>
                <a:ext uri="{FF2B5EF4-FFF2-40B4-BE49-F238E27FC236}">
                  <a16:creationId xmlns:a16="http://schemas.microsoft.com/office/drawing/2014/main" id="{8B59C480-0592-4298-A02D-096F2C206ABA}"/>
                </a:ext>
              </a:extLst>
            </p:cNvPr>
            <p:cNvSpPr/>
            <p:nvPr/>
          </p:nvSpPr>
          <p:spPr bwMode="auto">
            <a:xfrm>
              <a:off x="5094288" y="43676889"/>
              <a:ext cx="676275" cy="660400"/>
            </a:xfrm>
            <a:prstGeom prst="rect">
              <a:avLst/>
            </a:prstGeom>
            <a:noFill/>
            <a:ln w="9525">
              <a:noFill/>
              <a:miter lim="800000"/>
              <a:headEnd/>
              <a:tailEnd/>
            </a:ln>
          </p:spPr>
          <p:txBody>
            <a:bodyPr anchor="ctr"/>
            <a:lstStyle/>
            <a:p>
              <a:pPr algn="ctr"/>
              <a:endParaRPr/>
            </a:p>
          </p:txBody>
        </p:sp>
        <p:sp>
          <p:nvSpPr>
            <p:cNvPr id="204" name="îṡḻíḓê">
              <a:extLst>
                <a:ext uri="{FF2B5EF4-FFF2-40B4-BE49-F238E27FC236}">
                  <a16:creationId xmlns:a16="http://schemas.microsoft.com/office/drawing/2014/main" id="{A441C6FA-DA2C-4EFC-97D9-B8441F921A0D}"/>
                </a:ext>
              </a:extLst>
            </p:cNvPr>
            <p:cNvSpPr/>
            <p:nvPr/>
          </p:nvSpPr>
          <p:spPr bwMode="auto">
            <a:xfrm>
              <a:off x="6072188" y="43676889"/>
              <a:ext cx="674688" cy="660400"/>
            </a:xfrm>
            <a:prstGeom prst="rect">
              <a:avLst/>
            </a:prstGeom>
            <a:solidFill>
              <a:srgbClr val="0094A8"/>
            </a:solidFill>
            <a:ln w="9525">
              <a:noFill/>
              <a:miter lim="800000"/>
              <a:headEnd/>
              <a:tailEnd/>
            </a:ln>
          </p:spPr>
          <p:txBody>
            <a:bodyPr anchor="ctr"/>
            <a:lstStyle/>
            <a:p>
              <a:pPr algn="ctr"/>
              <a:endParaRPr/>
            </a:p>
          </p:txBody>
        </p:sp>
        <p:sp>
          <p:nvSpPr>
            <p:cNvPr id="205" name="iSļïďè">
              <a:extLst>
                <a:ext uri="{FF2B5EF4-FFF2-40B4-BE49-F238E27FC236}">
                  <a16:creationId xmlns:a16="http://schemas.microsoft.com/office/drawing/2014/main" id="{8F47A090-E4C8-4667-A34D-25E0F9B49541}"/>
                </a:ext>
              </a:extLst>
            </p:cNvPr>
            <p:cNvSpPr/>
            <p:nvPr/>
          </p:nvSpPr>
          <p:spPr bwMode="auto">
            <a:xfrm>
              <a:off x="6072188" y="43676889"/>
              <a:ext cx="674688" cy="660400"/>
            </a:xfrm>
            <a:prstGeom prst="rect">
              <a:avLst/>
            </a:prstGeom>
            <a:noFill/>
            <a:ln w="9525">
              <a:noFill/>
              <a:miter lim="800000"/>
              <a:headEnd/>
              <a:tailEnd/>
            </a:ln>
          </p:spPr>
          <p:txBody>
            <a:bodyPr anchor="ctr"/>
            <a:lstStyle/>
            <a:p>
              <a:pPr algn="ctr"/>
              <a:endParaRPr/>
            </a:p>
          </p:txBody>
        </p:sp>
        <p:sp>
          <p:nvSpPr>
            <p:cNvPr id="206" name="í$1ïḋé">
              <a:extLst>
                <a:ext uri="{FF2B5EF4-FFF2-40B4-BE49-F238E27FC236}">
                  <a16:creationId xmlns:a16="http://schemas.microsoft.com/office/drawing/2014/main" id="{E85179E7-7083-45C2-9259-131983016C2C}"/>
                </a:ext>
              </a:extLst>
            </p:cNvPr>
            <p:cNvSpPr/>
            <p:nvPr/>
          </p:nvSpPr>
          <p:spPr bwMode="auto">
            <a:xfrm>
              <a:off x="4619625" y="40573326"/>
              <a:ext cx="2601913" cy="4295775"/>
            </a:xfrm>
            <a:custGeom>
              <a:avLst/>
              <a:gdLst/>
              <a:ahLst/>
              <a:cxnLst>
                <a:cxn ang="0">
                  <a:pos x="915" y="2371"/>
                </a:cxn>
                <a:cxn ang="0">
                  <a:pos x="915" y="1955"/>
                </a:cxn>
                <a:cxn ang="0">
                  <a:pos x="1340" y="1955"/>
                </a:cxn>
                <a:cxn ang="0">
                  <a:pos x="1340" y="2371"/>
                </a:cxn>
                <a:cxn ang="0">
                  <a:pos x="915" y="2371"/>
                </a:cxn>
                <a:cxn ang="0">
                  <a:pos x="915" y="1765"/>
                </a:cxn>
                <a:cxn ang="0">
                  <a:pos x="915" y="1339"/>
                </a:cxn>
                <a:cxn ang="0">
                  <a:pos x="1340" y="1339"/>
                </a:cxn>
                <a:cxn ang="0">
                  <a:pos x="1340" y="1765"/>
                </a:cxn>
                <a:cxn ang="0">
                  <a:pos x="915" y="1765"/>
                </a:cxn>
                <a:cxn ang="0">
                  <a:pos x="1639" y="0"/>
                </a:cxn>
                <a:cxn ang="0">
                  <a:pos x="1639" y="0"/>
                </a:cxn>
                <a:cxn ang="0">
                  <a:pos x="725" y="1511"/>
                </a:cxn>
                <a:cxn ang="0">
                  <a:pos x="725" y="1765"/>
                </a:cxn>
                <a:cxn ang="0">
                  <a:pos x="571" y="1765"/>
                </a:cxn>
                <a:cxn ang="0">
                  <a:pos x="453" y="1955"/>
                </a:cxn>
                <a:cxn ang="0">
                  <a:pos x="725" y="1955"/>
                </a:cxn>
                <a:cxn ang="0">
                  <a:pos x="725" y="2371"/>
                </a:cxn>
                <a:cxn ang="0">
                  <a:pos x="299" y="2371"/>
                </a:cxn>
                <a:cxn ang="0">
                  <a:pos x="299" y="2208"/>
                </a:cxn>
                <a:cxn ang="0">
                  <a:pos x="0" y="2706"/>
                </a:cxn>
                <a:cxn ang="0">
                  <a:pos x="37" y="2706"/>
                </a:cxn>
                <a:cxn ang="0">
                  <a:pos x="37" y="2706"/>
                </a:cxn>
                <a:cxn ang="0">
                  <a:pos x="1639" y="2706"/>
                </a:cxn>
                <a:cxn ang="0">
                  <a:pos x="1639" y="0"/>
                </a:cxn>
              </a:cxnLst>
              <a:rect l="0" t="0" r="r" b="b"/>
              <a:pathLst>
                <a:path w="1639" h="2706">
                  <a:moveTo>
                    <a:pt x="915" y="2371"/>
                  </a:moveTo>
                  <a:lnTo>
                    <a:pt x="915" y="1955"/>
                  </a:lnTo>
                  <a:lnTo>
                    <a:pt x="1340" y="1955"/>
                  </a:lnTo>
                  <a:lnTo>
                    <a:pt x="1340" y="2371"/>
                  </a:lnTo>
                  <a:lnTo>
                    <a:pt x="915" y="2371"/>
                  </a:lnTo>
                  <a:close/>
                  <a:moveTo>
                    <a:pt x="915" y="1765"/>
                  </a:moveTo>
                  <a:lnTo>
                    <a:pt x="915" y="1339"/>
                  </a:lnTo>
                  <a:lnTo>
                    <a:pt x="1340" y="1339"/>
                  </a:lnTo>
                  <a:lnTo>
                    <a:pt x="1340" y="1765"/>
                  </a:lnTo>
                  <a:lnTo>
                    <a:pt x="915" y="1765"/>
                  </a:lnTo>
                  <a:close/>
                  <a:moveTo>
                    <a:pt x="1639" y="0"/>
                  </a:moveTo>
                  <a:lnTo>
                    <a:pt x="1639" y="0"/>
                  </a:lnTo>
                  <a:lnTo>
                    <a:pt x="725" y="1511"/>
                  </a:lnTo>
                  <a:lnTo>
                    <a:pt x="725" y="1765"/>
                  </a:lnTo>
                  <a:lnTo>
                    <a:pt x="571" y="1765"/>
                  </a:lnTo>
                  <a:lnTo>
                    <a:pt x="453" y="1955"/>
                  </a:lnTo>
                  <a:lnTo>
                    <a:pt x="725" y="1955"/>
                  </a:lnTo>
                  <a:lnTo>
                    <a:pt x="725" y="2371"/>
                  </a:lnTo>
                  <a:lnTo>
                    <a:pt x="299" y="2371"/>
                  </a:lnTo>
                  <a:lnTo>
                    <a:pt x="299" y="2208"/>
                  </a:lnTo>
                  <a:lnTo>
                    <a:pt x="0" y="2706"/>
                  </a:lnTo>
                  <a:lnTo>
                    <a:pt x="37" y="2706"/>
                  </a:lnTo>
                  <a:lnTo>
                    <a:pt x="37" y="2706"/>
                  </a:lnTo>
                  <a:lnTo>
                    <a:pt x="1639" y="2706"/>
                  </a:lnTo>
                  <a:lnTo>
                    <a:pt x="1639" y="0"/>
                  </a:lnTo>
                  <a:close/>
                </a:path>
              </a:pathLst>
            </a:custGeom>
            <a:solidFill>
              <a:srgbClr val="E6E6E2"/>
            </a:solidFill>
            <a:ln w="9525">
              <a:noFill/>
              <a:round/>
              <a:headEnd/>
              <a:tailEnd/>
            </a:ln>
          </p:spPr>
          <p:txBody>
            <a:bodyPr anchor="ctr"/>
            <a:lstStyle/>
            <a:p>
              <a:pPr algn="ctr"/>
              <a:endParaRPr/>
            </a:p>
          </p:txBody>
        </p:sp>
        <p:sp>
          <p:nvSpPr>
            <p:cNvPr id="207" name="iṡḻïḋè">
              <a:extLst>
                <a:ext uri="{FF2B5EF4-FFF2-40B4-BE49-F238E27FC236}">
                  <a16:creationId xmlns:a16="http://schemas.microsoft.com/office/drawing/2014/main" id="{3DB9BBFE-A335-4C20-9F0C-8987AD72423E}"/>
                </a:ext>
              </a:extLst>
            </p:cNvPr>
            <p:cNvSpPr/>
            <p:nvPr/>
          </p:nvSpPr>
          <p:spPr bwMode="auto">
            <a:xfrm>
              <a:off x="4619625" y="40573326"/>
              <a:ext cx="2601913" cy="4295775"/>
            </a:xfrm>
            <a:custGeom>
              <a:avLst/>
              <a:gdLst/>
              <a:ahLst/>
              <a:cxnLst>
                <a:cxn ang="0">
                  <a:pos x="915" y="2371"/>
                </a:cxn>
                <a:cxn ang="0">
                  <a:pos x="915" y="1955"/>
                </a:cxn>
                <a:cxn ang="0">
                  <a:pos x="1340" y="1955"/>
                </a:cxn>
                <a:cxn ang="0">
                  <a:pos x="1340" y="2371"/>
                </a:cxn>
                <a:cxn ang="0">
                  <a:pos x="915" y="2371"/>
                </a:cxn>
                <a:cxn ang="0">
                  <a:pos x="915" y="1765"/>
                </a:cxn>
                <a:cxn ang="0">
                  <a:pos x="915" y="1339"/>
                </a:cxn>
                <a:cxn ang="0">
                  <a:pos x="1340" y="1339"/>
                </a:cxn>
                <a:cxn ang="0">
                  <a:pos x="1340" y="1765"/>
                </a:cxn>
                <a:cxn ang="0">
                  <a:pos x="915" y="1765"/>
                </a:cxn>
                <a:cxn ang="0">
                  <a:pos x="1639" y="0"/>
                </a:cxn>
                <a:cxn ang="0">
                  <a:pos x="1639" y="0"/>
                </a:cxn>
                <a:cxn ang="0">
                  <a:pos x="725" y="1511"/>
                </a:cxn>
                <a:cxn ang="0">
                  <a:pos x="725" y="1765"/>
                </a:cxn>
                <a:cxn ang="0">
                  <a:pos x="571" y="1765"/>
                </a:cxn>
                <a:cxn ang="0">
                  <a:pos x="453" y="1955"/>
                </a:cxn>
                <a:cxn ang="0">
                  <a:pos x="725" y="1955"/>
                </a:cxn>
                <a:cxn ang="0">
                  <a:pos x="725" y="2371"/>
                </a:cxn>
                <a:cxn ang="0">
                  <a:pos x="299" y="2371"/>
                </a:cxn>
                <a:cxn ang="0">
                  <a:pos x="299" y="2208"/>
                </a:cxn>
                <a:cxn ang="0">
                  <a:pos x="0" y="2706"/>
                </a:cxn>
                <a:cxn ang="0">
                  <a:pos x="37" y="2706"/>
                </a:cxn>
                <a:cxn ang="0">
                  <a:pos x="37" y="2706"/>
                </a:cxn>
                <a:cxn ang="0">
                  <a:pos x="1639" y="2706"/>
                </a:cxn>
                <a:cxn ang="0">
                  <a:pos x="1639" y="0"/>
                </a:cxn>
              </a:cxnLst>
              <a:rect l="0" t="0" r="r" b="b"/>
              <a:pathLst>
                <a:path w="1639" h="2706">
                  <a:moveTo>
                    <a:pt x="915" y="2371"/>
                  </a:moveTo>
                  <a:lnTo>
                    <a:pt x="915" y="1955"/>
                  </a:lnTo>
                  <a:lnTo>
                    <a:pt x="1340" y="1955"/>
                  </a:lnTo>
                  <a:lnTo>
                    <a:pt x="1340" y="2371"/>
                  </a:lnTo>
                  <a:lnTo>
                    <a:pt x="915" y="2371"/>
                  </a:lnTo>
                  <a:moveTo>
                    <a:pt x="915" y="1765"/>
                  </a:moveTo>
                  <a:lnTo>
                    <a:pt x="915" y="1339"/>
                  </a:lnTo>
                  <a:lnTo>
                    <a:pt x="1340" y="1339"/>
                  </a:lnTo>
                  <a:lnTo>
                    <a:pt x="1340" y="1765"/>
                  </a:lnTo>
                  <a:lnTo>
                    <a:pt x="915" y="1765"/>
                  </a:lnTo>
                  <a:moveTo>
                    <a:pt x="1639" y="0"/>
                  </a:moveTo>
                  <a:lnTo>
                    <a:pt x="1639" y="0"/>
                  </a:lnTo>
                  <a:lnTo>
                    <a:pt x="725" y="1511"/>
                  </a:lnTo>
                  <a:lnTo>
                    <a:pt x="725" y="1765"/>
                  </a:lnTo>
                  <a:lnTo>
                    <a:pt x="571" y="1765"/>
                  </a:lnTo>
                  <a:lnTo>
                    <a:pt x="453" y="1955"/>
                  </a:lnTo>
                  <a:lnTo>
                    <a:pt x="725" y="1955"/>
                  </a:lnTo>
                  <a:lnTo>
                    <a:pt x="725" y="2371"/>
                  </a:lnTo>
                  <a:lnTo>
                    <a:pt x="299" y="2371"/>
                  </a:lnTo>
                  <a:lnTo>
                    <a:pt x="299" y="2208"/>
                  </a:lnTo>
                  <a:lnTo>
                    <a:pt x="0" y="2706"/>
                  </a:lnTo>
                  <a:lnTo>
                    <a:pt x="37" y="2706"/>
                  </a:lnTo>
                  <a:lnTo>
                    <a:pt x="37" y="2706"/>
                  </a:lnTo>
                  <a:lnTo>
                    <a:pt x="1639" y="2706"/>
                  </a:lnTo>
                  <a:lnTo>
                    <a:pt x="1639" y="0"/>
                  </a:lnTo>
                </a:path>
              </a:pathLst>
            </a:custGeom>
            <a:noFill/>
            <a:ln w="9525">
              <a:noFill/>
              <a:round/>
              <a:headEnd/>
              <a:tailEnd/>
            </a:ln>
          </p:spPr>
          <p:txBody>
            <a:bodyPr anchor="ctr"/>
            <a:lstStyle/>
            <a:p>
              <a:pPr algn="ctr"/>
              <a:endParaRPr/>
            </a:p>
          </p:txBody>
        </p:sp>
        <p:sp>
          <p:nvSpPr>
            <p:cNvPr id="208" name="ï$ḷiḓê">
              <a:extLst>
                <a:ext uri="{FF2B5EF4-FFF2-40B4-BE49-F238E27FC236}">
                  <a16:creationId xmlns:a16="http://schemas.microsoft.com/office/drawing/2014/main" id="{B82AF110-378D-402F-8780-00F2EF610247}"/>
                </a:ext>
              </a:extLst>
            </p:cNvPr>
            <p:cNvSpPr/>
            <p:nvPr/>
          </p:nvSpPr>
          <p:spPr bwMode="auto">
            <a:xfrm>
              <a:off x="5526088" y="42972039"/>
              <a:ext cx="244475" cy="403225"/>
            </a:xfrm>
            <a:custGeom>
              <a:avLst/>
              <a:gdLst/>
              <a:ahLst/>
              <a:cxnLst>
                <a:cxn ang="0">
                  <a:pos x="154" y="0"/>
                </a:cxn>
                <a:cxn ang="0">
                  <a:pos x="0" y="254"/>
                </a:cxn>
                <a:cxn ang="0">
                  <a:pos x="154" y="254"/>
                </a:cxn>
                <a:cxn ang="0">
                  <a:pos x="154" y="0"/>
                </a:cxn>
              </a:cxnLst>
              <a:rect l="0" t="0" r="r" b="b"/>
              <a:pathLst>
                <a:path w="154" h="254">
                  <a:moveTo>
                    <a:pt x="154" y="0"/>
                  </a:moveTo>
                  <a:lnTo>
                    <a:pt x="0" y="254"/>
                  </a:lnTo>
                  <a:lnTo>
                    <a:pt x="154" y="254"/>
                  </a:lnTo>
                  <a:lnTo>
                    <a:pt x="154" y="0"/>
                  </a:lnTo>
                  <a:close/>
                </a:path>
              </a:pathLst>
            </a:custGeom>
            <a:solidFill>
              <a:schemeClr val="bg1">
                <a:lumMod val="65000"/>
              </a:schemeClr>
            </a:solidFill>
            <a:ln w="9525">
              <a:noFill/>
              <a:round/>
              <a:headEnd/>
              <a:tailEnd/>
            </a:ln>
          </p:spPr>
          <p:txBody>
            <a:bodyPr anchor="ctr"/>
            <a:lstStyle/>
            <a:p>
              <a:pPr algn="ctr"/>
              <a:endParaRPr/>
            </a:p>
          </p:txBody>
        </p:sp>
        <p:sp>
          <p:nvSpPr>
            <p:cNvPr id="209" name="isḻíḓe">
              <a:extLst>
                <a:ext uri="{FF2B5EF4-FFF2-40B4-BE49-F238E27FC236}">
                  <a16:creationId xmlns:a16="http://schemas.microsoft.com/office/drawing/2014/main" id="{150C3779-FAC7-4FCA-B102-8C2A28107889}"/>
                </a:ext>
              </a:extLst>
            </p:cNvPr>
            <p:cNvSpPr/>
            <p:nvPr/>
          </p:nvSpPr>
          <p:spPr bwMode="auto">
            <a:xfrm>
              <a:off x="5526088" y="42972039"/>
              <a:ext cx="244475" cy="403225"/>
            </a:xfrm>
            <a:custGeom>
              <a:avLst/>
              <a:gdLst/>
              <a:ahLst/>
              <a:cxnLst>
                <a:cxn ang="0">
                  <a:pos x="154" y="0"/>
                </a:cxn>
                <a:cxn ang="0">
                  <a:pos x="0" y="254"/>
                </a:cxn>
                <a:cxn ang="0">
                  <a:pos x="154" y="254"/>
                </a:cxn>
                <a:cxn ang="0">
                  <a:pos x="154" y="0"/>
                </a:cxn>
              </a:cxnLst>
              <a:rect l="0" t="0" r="r" b="b"/>
              <a:pathLst>
                <a:path w="154" h="254">
                  <a:moveTo>
                    <a:pt x="154" y="0"/>
                  </a:moveTo>
                  <a:lnTo>
                    <a:pt x="0" y="254"/>
                  </a:lnTo>
                  <a:lnTo>
                    <a:pt x="154" y="254"/>
                  </a:lnTo>
                  <a:lnTo>
                    <a:pt x="154" y="0"/>
                  </a:lnTo>
                </a:path>
              </a:pathLst>
            </a:custGeom>
            <a:noFill/>
            <a:ln w="9525">
              <a:noFill/>
              <a:round/>
              <a:headEnd/>
              <a:tailEnd/>
            </a:ln>
          </p:spPr>
          <p:txBody>
            <a:bodyPr anchor="ctr"/>
            <a:lstStyle/>
            <a:p>
              <a:pPr algn="ctr"/>
              <a:endParaRPr/>
            </a:p>
          </p:txBody>
        </p:sp>
        <p:sp>
          <p:nvSpPr>
            <p:cNvPr id="210" name="íṧ1îḑê">
              <a:extLst>
                <a:ext uri="{FF2B5EF4-FFF2-40B4-BE49-F238E27FC236}">
                  <a16:creationId xmlns:a16="http://schemas.microsoft.com/office/drawing/2014/main" id="{38557E78-FC2C-4F0A-B266-788F55A3BA99}"/>
                </a:ext>
              </a:extLst>
            </p:cNvPr>
            <p:cNvSpPr/>
            <p:nvPr/>
          </p:nvSpPr>
          <p:spPr bwMode="auto">
            <a:xfrm>
              <a:off x="6072188" y="42698989"/>
              <a:ext cx="674688" cy="676275"/>
            </a:xfrm>
            <a:prstGeom prst="rect">
              <a:avLst/>
            </a:prstGeom>
            <a:solidFill>
              <a:schemeClr val="bg1">
                <a:lumMod val="65000"/>
              </a:schemeClr>
            </a:solidFill>
            <a:ln w="9525">
              <a:noFill/>
              <a:miter lim="800000"/>
              <a:headEnd/>
              <a:tailEnd/>
            </a:ln>
          </p:spPr>
          <p:txBody>
            <a:bodyPr anchor="ctr"/>
            <a:lstStyle/>
            <a:p>
              <a:pPr algn="ctr"/>
              <a:endParaRPr/>
            </a:p>
          </p:txBody>
        </p:sp>
        <p:sp>
          <p:nvSpPr>
            <p:cNvPr id="211" name="ï$ḻiḑè">
              <a:extLst>
                <a:ext uri="{FF2B5EF4-FFF2-40B4-BE49-F238E27FC236}">
                  <a16:creationId xmlns:a16="http://schemas.microsoft.com/office/drawing/2014/main" id="{8841E53C-8B66-4DB0-A63B-F777F9E92E7F}"/>
                </a:ext>
              </a:extLst>
            </p:cNvPr>
            <p:cNvSpPr/>
            <p:nvPr/>
          </p:nvSpPr>
          <p:spPr bwMode="auto">
            <a:xfrm>
              <a:off x="6072188" y="42698989"/>
              <a:ext cx="674688" cy="676275"/>
            </a:xfrm>
            <a:prstGeom prst="rect">
              <a:avLst/>
            </a:prstGeom>
            <a:noFill/>
            <a:ln w="9525">
              <a:noFill/>
              <a:miter lim="800000"/>
              <a:headEnd/>
              <a:tailEnd/>
            </a:ln>
          </p:spPr>
          <p:txBody>
            <a:bodyPr anchor="ctr"/>
            <a:lstStyle/>
            <a:p>
              <a:pPr algn="ctr"/>
              <a:endParaRPr/>
            </a:p>
          </p:txBody>
        </p:sp>
        <p:sp>
          <p:nvSpPr>
            <p:cNvPr id="212" name="ïṣļíḑé">
              <a:extLst>
                <a:ext uri="{FF2B5EF4-FFF2-40B4-BE49-F238E27FC236}">
                  <a16:creationId xmlns:a16="http://schemas.microsoft.com/office/drawing/2014/main" id="{8D4C950F-965E-45C1-9A11-4CA559539180}"/>
                </a:ext>
              </a:extLst>
            </p:cNvPr>
            <p:cNvSpPr/>
            <p:nvPr/>
          </p:nvSpPr>
          <p:spPr bwMode="auto">
            <a:xfrm>
              <a:off x="5094288" y="43676889"/>
              <a:ext cx="676275" cy="660400"/>
            </a:xfrm>
            <a:custGeom>
              <a:avLst/>
              <a:gdLst/>
              <a:ahLst/>
              <a:cxnLst>
                <a:cxn ang="0">
                  <a:pos x="426" y="0"/>
                </a:cxn>
                <a:cxn ang="0">
                  <a:pos x="154" y="0"/>
                </a:cxn>
                <a:cxn ang="0">
                  <a:pos x="0" y="253"/>
                </a:cxn>
                <a:cxn ang="0">
                  <a:pos x="0" y="416"/>
                </a:cxn>
                <a:cxn ang="0">
                  <a:pos x="426" y="416"/>
                </a:cxn>
                <a:cxn ang="0">
                  <a:pos x="426" y="0"/>
                </a:cxn>
              </a:cxnLst>
              <a:rect l="0" t="0" r="r" b="b"/>
              <a:pathLst>
                <a:path w="426" h="416">
                  <a:moveTo>
                    <a:pt x="426" y="0"/>
                  </a:moveTo>
                  <a:lnTo>
                    <a:pt x="154" y="0"/>
                  </a:lnTo>
                  <a:lnTo>
                    <a:pt x="0" y="253"/>
                  </a:lnTo>
                  <a:lnTo>
                    <a:pt x="0" y="416"/>
                  </a:lnTo>
                  <a:lnTo>
                    <a:pt x="426" y="416"/>
                  </a:lnTo>
                  <a:lnTo>
                    <a:pt x="426" y="0"/>
                  </a:lnTo>
                  <a:close/>
                </a:path>
              </a:pathLst>
            </a:custGeom>
            <a:solidFill>
              <a:schemeClr val="bg1">
                <a:lumMod val="65000"/>
              </a:schemeClr>
            </a:solidFill>
            <a:ln w="9525">
              <a:noFill/>
              <a:round/>
              <a:headEnd/>
              <a:tailEnd/>
            </a:ln>
          </p:spPr>
          <p:txBody>
            <a:bodyPr anchor="ctr"/>
            <a:lstStyle/>
            <a:p>
              <a:pPr algn="ctr"/>
              <a:endParaRPr/>
            </a:p>
          </p:txBody>
        </p:sp>
        <p:sp>
          <p:nvSpPr>
            <p:cNvPr id="213" name="îṣ1îḍé">
              <a:extLst>
                <a:ext uri="{FF2B5EF4-FFF2-40B4-BE49-F238E27FC236}">
                  <a16:creationId xmlns:a16="http://schemas.microsoft.com/office/drawing/2014/main" id="{514E448D-42A4-498E-9BDB-0678AD4A3CD9}"/>
                </a:ext>
              </a:extLst>
            </p:cNvPr>
            <p:cNvSpPr/>
            <p:nvPr/>
          </p:nvSpPr>
          <p:spPr bwMode="auto">
            <a:xfrm>
              <a:off x="5094288" y="43676889"/>
              <a:ext cx="676275" cy="660400"/>
            </a:xfrm>
            <a:custGeom>
              <a:avLst/>
              <a:gdLst/>
              <a:ahLst/>
              <a:cxnLst>
                <a:cxn ang="0">
                  <a:pos x="426" y="0"/>
                </a:cxn>
                <a:cxn ang="0">
                  <a:pos x="154" y="0"/>
                </a:cxn>
                <a:cxn ang="0">
                  <a:pos x="0" y="253"/>
                </a:cxn>
                <a:cxn ang="0">
                  <a:pos x="0" y="416"/>
                </a:cxn>
                <a:cxn ang="0">
                  <a:pos x="426" y="416"/>
                </a:cxn>
                <a:cxn ang="0">
                  <a:pos x="426" y="0"/>
                </a:cxn>
              </a:cxnLst>
              <a:rect l="0" t="0" r="r" b="b"/>
              <a:pathLst>
                <a:path w="426" h="416">
                  <a:moveTo>
                    <a:pt x="426" y="0"/>
                  </a:moveTo>
                  <a:lnTo>
                    <a:pt x="154" y="0"/>
                  </a:lnTo>
                  <a:lnTo>
                    <a:pt x="0" y="253"/>
                  </a:lnTo>
                  <a:lnTo>
                    <a:pt x="0" y="416"/>
                  </a:lnTo>
                  <a:lnTo>
                    <a:pt x="426" y="416"/>
                  </a:lnTo>
                  <a:lnTo>
                    <a:pt x="426" y="0"/>
                  </a:lnTo>
                </a:path>
              </a:pathLst>
            </a:custGeom>
            <a:noFill/>
            <a:ln w="9525">
              <a:noFill/>
              <a:round/>
              <a:headEnd/>
              <a:tailEnd/>
            </a:ln>
          </p:spPr>
          <p:txBody>
            <a:bodyPr anchor="ctr"/>
            <a:lstStyle/>
            <a:p>
              <a:pPr algn="ctr"/>
              <a:endParaRPr/>
            </a:p>
          </p:txBody>
        </p:sp>
        <p:sp>
          <p:nvSpPr>
            <p:cNvPr id="214" name="ïslïḓê">
              <a:extLst>
                <a:ext uri="{FF2B5EF4-FFF2-40B4-BE49-F238E27FC236}">
                  <a16:creationId xmlns:a16="http://schemas.microsoft.com/office/drawing/2014/main" id="{EF4A73AA-64FC-4A6E-8803-C86ED0D6A671}"/>
                </a:ext>
              </a:extLst>
            </p:cNvPr>
            <p:cNvSpPr/>
            <p:nvPr/>
          </p:nvSpPr>
          <p:spPr bwMode="auto">
            <a:xfrm>
              <a:off x="6072188" y="43676889"/>
              <a:ext cx="674688" cy="660400"/>
            </a:xfrm>
            <a:prstGeom prst="rect">
              <a:avLst/>
            </a:prstGeom>
            <a:solidFill>
              <a:schemeClr val="bg1">
                <a:lumMod val="65000"/>
              </a:schemeClr>
            </a:solidFill>
            <a:ln w="9525">
              <a:noFill/>
              <a:miter lim="800000"/>
              <a:headEnd/>
              <a:tailEnd/>
            </a:ln>
          </p:spPr>
          <p:txBody>
            <a:bodyPr anchor="ctr"/>
            <a:lstStyle/>
            <a:p>
              <a:pPr algn="ctr"/>
              <a:endParaRPr/>
            </a:p>
          </p:txBody>
        </p:sp>
        <p:sp>
          <p:nvSpPr>
            <p:cNvPr id="215" name="îşļïḋè">
              <a:extLst>
                <a:ext uri="{FF2B5EF4-FFF2-40B4-BE49-F238E27FC236}">
                  <a16:creationId xmlns:a16="http://schemas.microsoft.com/office/drawing/2014/main" id="{FB98E590-AFD0-4C14-8E63-A203DF8906BE}"/>
                </a:ext>
              </a:extLst>
            </p:cNvPr>
            <p:cNvSpPr/>
            <p:nvPr/>
          </p:nvSpPr>
          <p:spPr bwMode="auto">
            <a:xfrm>
              <a:off x="6072188" y="43676889"/>
              <a:ext cx="674688" cy="660400"/>
            </a:xfrm>
            <a:prstGeom prst="rect">
              <a:avLst/>
            </a:prstGeom>
            <a:noFill/>
            <a:ln w="9525">
              <a:noFill/>
              <a:miter lim="800000"/>
              <a:headEnd/>
              <a:tailEnd/>
            </a:ln>
          </p:spPr>
          <p:txBody>
            <a:bodyPr anchor="ctr"/>
            <a:lstStyle/>
            <a:p>
              <a:pPr algn="ctr"/>
              <a:endParaRPr/>
            </a:p>
          </p:txBody>
        </p:sp>
        <p:sp>
          <p:nvSpPr>
            <p:cNvPr id="216" name="îṣḻide">
              <a:extLst>
                <a:ext uri="{FF2B5EF4-FFF2-40B4-BE49-F238E27FC236}">
                  <a16:creationId xmlns:a16="http://schemas.microsoft.com/office/drawing/2014/main" id="{419E775E-5AF3-4984-A7B4-25C35A14B55D}"/>
                </a:ext>
              </a:extLst>
            </p:cNvPr>
            <p:cNvSpPr/>
            <p:nvPr/>
          </p:nvSpPr>
          <p:spPr bwMode="auto">
            <a:xfrm>
              <a:off x="4405313" y="40357426"/>
              <a:ext cx="3032125" cy="2327275"/>
            </a:xfrm>
            <a:custGeom>
              <a:avLst/>
              <a:gdLst/>
              <a:ahLst/>
              <a:cxnLst>
                <a:cxn ang="0">
                  <a:pos x="188" y="4"/>
                </a:cxn>
                <a:cxn ang="0">
                  <a:pos x="8" y="137"/>
                </a:cxn>
                <a:cxn ang="0">
                  <a:pos x="5" y="155"/>
                </a:cxn>
                <a:cxn ang="0">
                  <a:pos x="23" y="158"/>
                </a:cxn>
                <a:cxn ang="0">
                  <a:pos x="203" y="25"/>
                </a:cxn>
                <a:cxn ang="0">
                  <a:pos x="206" y="7"/>
                </a:cxn>
                <a:cxn ang="0">
                  <a:pos x="188" y="4"/>
                </a:cxn>
              </a:cxnLst>
              <a:rect l="0" t="0" r="r" b="b"/>
              <a:pathLst>
                <a:path w="211" h="162">
                  <a:moveTo>
                    <a:pt x="188" y="4"/>
                  </a:moveTo>
                  <a:cubicBezTo>
                    <a:pt x="8" y="137"/>
                    <a:pt x="8" y="137"/>
                    <a:pt x="8" y="137"/>
                  </a:cubicBezTo>
                  <a:cubicBezTo>
                    <a:pt x="2" y="141"/>
                    <a:pt x="0" y="149"/>
                    <a:pt x="5" y="155"/>
                  </a:cubicBezTo>
                  <a:cubicBezTo>
                    <a:pt x="9" y="161"/>
                    <a:pt x="17" y="162"/>
                    <a:pt x="23" y="158"/>
                  </a:cubicBezTo>
                  <a:cubicBezTo>
                    <a:pt x="203" y="25"/>
                    <a:pt x="203" y="25"/>
                    <a:pt x="203" y="25"/>
                  </a:cubicBezTo>
                  <a:cubicBezTo>
                    <a:pt x="209" y="21"/>
                    <a:pt x="211" y="13"/>
                    <a:pt x="206" y="7"/>
                  </a:cubicBezTo>
                  <a:cubicBezTo>
                    <a:pt x="202" y="1"/>
                    <a:pt x="194" y="0"/>
                    <a:pt x="188" y="4"/>
                  </a:cubicBezTo>
                </a:path>
              </a:pathLst>
            </a:custGeom>
            <a:solidFill>
              <a:srgbClr val="7F7370"/>
            </a:solidFill>
            <a:ln w="9525">
              <a:noFill/>
              <a:round/>
              <a:headEnd/>
              <a:tailEnd/>
            </a:ln>
          </p:spPr>
          <p:txBody>
            <a:bodyPr anchor="ctr"/>
            <a:lstStyle/>
            <a:p>
              <a:pPr algn="ctr"/>
              <a:endParaRPr/>
            </a:p>
          </p:txBody>
        </p:sp>
        <p:sp>
          <p:nvSpPr>
            <p:cNvPr id="217" name="íšļíde">
              <a:extLst>
                <a:ext uri="{FF2B5EF4-FFF2-40B4-BE49-F238E27FC236}">
                  <a16:creationId xmlns:a16="http://schemas.microsoft.com/office/drawing/2014/main" id="{FAE450A5-2BB5-4E1B-891E-E5EBDEC4CF18}"/>
                </a:ext>
              </a:extLst>
            </p:cNvPr>
            <p:cNvSpPr/>
            <p:nvPr/>
          </p:nvSpPr>
          <p:spPr bwMode="auto">
            <a:xfrm>
              <a:off x="4391025" y="44869101"/>
              <a:ext cx="10977563" cy="574675"/>
            </a:xfrm>
            <a:custGeom>
              <a:avLst/>
              <a:gdLst/>
              <a:ahLst/>
              <a:cxnLst>
                <a:cxn ang="0">
                  <a:pos x="764" y="20"/>
                </a:cxn>
                <a:cxn ang="0">
                  <a:pos x="744" y="40"/>
                </a:cxn>
                <a:cxn ang="0">
                  <a:pos x="20" y="40"/>
                </a:cxn>
                <a:cxn ang="0">
                  <a:pos x="0" y="20"/>
                </a:cxn>
                <a:cxn ang="0">
                  <a:pos x="20" y="0"/>
                </a:cxn>
                <a:cxn ang="0">
                  <a:pos x="744" y="0"/>
                </a:cxn>
                <a:cxn ang="0">
                  <a:pos x="764" y="20"/>
                </a:cxn>
              </a:cxnLst>
              <a:rect l="0" t="0" r="r" b="b"/>
              <a:pathLst>
                <a:path w="764" h="40">
                  <a:moveTo>
                    <a:pt x="764" y="20"/>
                  </a:moveTo>
                  <a:cubicBezTo>
                    <a:pt x="764" y="31"/>
                    <a:pt x="755" y="40"/>
                    <a:pt x="744" y="40"/>
                  </a:cubicBezTo>
                  <a:cubicBezTo>
                    <a:pt x="20" y="40"/>
                    <a:pt x="20" y="40"/>
                    <a:pt x="20" y="40"/>
                  </a:cubicBezTo>
                  <a:cubicBezTo>
                    <a:pt x="9" y="40"/>
                    <a:pt x="0" y="31"/>
                    <a:pt x="0" y="20"/>
                  </a:cubicBezTo>
                  <a:cubicBezTo>
                    <a:pt x="0" y="8"/>
                    <a:pt x="9" y="0"/>
                    <a:pt x="20" y="0"/>
                  </a:cubicBezTo>
                  <a:cubicBezTo>
                    <a:pt x="744" y="0"/>
                    <a:pt x="744" y="0"/>
                    <a:pt x="744" y="0"/>
                  </a:cubicBezTo>
                  <a:cubicBezTo>
                    <a:pt x="755" y="0"/>
                    <a:pt x="764" y="8"/>
                    <a:pt x="764" y="20"/>
                  </a:cubicBezTo>
                </a:path>
              </a:pathLst>
            </a:custGeom>
            <a:solidFill>
              <a:schemeClr val="bg1">
                <a:lumMod val="65000"/>
              </a:schemeClr>
            </a:solidFill>
            <a:ln w="9525">
              <a:noFill/>
              <a:round/>
              <a:headEnd/>
              <a:tailEnd/>
            </a:ln>
          </p:spPr>
          <p:txBody>
            <a:bodyPr anchor="ctr"/>
            <a:lstStyle/>
            <a:p>
              <a:pPr algn="ctr"/>
              <a:endParaRPr/>
            </a:p>
          </p:txBody>
        </p:sp>
        <p:sp>
          <p:nvSpPr>
            <p:cNvPr id="218" name="iṧļíḑe">
              <a:extLst>
                <a:ext uri="{FF2B5EF4-FFF2-40B4-BE49-F238E27FC236}">
                  <a16:creationId xmlns:a16="http://schemas.microsoft.com/office/drawing/2014/main" id="{D1B41BFB-EF30-4BD1-9904-4780F4B06C69}"/>
                </a:ext>
              </a:extLst>
            </p:cNvPr>
            <p:cNvSpPr/>
            <p:nvPr/>
          </p:nvSpPr>
          <p:spPr bwMode="auto">
            <a:xfrm>
              <a:off x="15081250" y="44869101"/>
              <a:ext cx="287338" cy="574675"/>
            </a:xfrm>
            <a:custGeom>
              <a:avLst/>
              <a:gdLst/>
              <a:ahLst/>
              <a:cxnLst>
                <a:cxn ang="0">
                  <a:pos x="0" y="0"/>
                </a:cxn>
                <a:cxn ang="0">
                  <a:pos x="0" y="0"/>
                </a:cxn>
                <a:cxn ang="0">
                  <a:pos x="0" y="0"/>
                </a:cxn>
                <a:cxn ang="0">
                  <a:pos x="20" y="20"/>
                </a:cxn>
                <a:cxn ang="0">
                  <a:pos x="0" y="40"/>
                </a:cxn>
                <a:cxn ang="0">
                  <a:pos x="0" y="40"/>
                </a:cxn>
                <a:cxn ang="0">
                  <a:pos x="20" y="20"/>
                </a:cxn>
                <a:cxn ang="0">
                  <a:pos x="0" y="0"/>
                </a:cxn>
              </a:cxnLst>
              <a:rect l="0" t="0" r="r" b="b"/>
              <a:pathLst>
                <a:path w="20" h="40">
                  <a:moveTo>
                    <a:pt x="0" y="0"/>
                  </a:moveTo>
                  <a:cubicBezTo>
                    <a:pt x="0" y="0"/>
                    <a:pt x="0" y="0"/>
                    <a:pt x="0" y="0"/>
                  </a:cubicBezTo>
                  <a:cubicBezTo>
                    <a:pt x="0" y="0"/>
                    <a:pt x="0" y="0"/>
                    <a:pt x="0" y="0"/>
                  </a:cubicBezTo>
                  <a:cubicBezTo>
                    <a:pt x="11" y="0"/>
                    <a:pt x="20" y="8"/>
                    <a:pt x="20" y="20"/>
                  </a:cubicBezTo>
                  <a:cubicBezTo>
                    <a:pt x="20" y="31"/>
                    <a:pt x="11" y="40"/>
                    <a:pt x="0" y="40"/>
                  </a:cubicBezTo>
                  <a:cubicBezTo>
                    <a:pt x="0" y="40"/>
                    <a:pt x="0" y="40"/>
                    <a:pt x="0" y="40"/>
                  </a:cubicBezTo>
                  <a:cubicBezTo>
                    <a:pt x="11" y="40"/>
                    <a:pt x="20" y="31"/>
                    <a:pt x="20" y="20"/>
                  </a:cubicBezTo>
                  <a:cubicBezTo>
                    <a:pt x="20" y="8"/>
                    <a:pt x="11" y="0"/>
                    <a:pt x="0" y="0"/>
                  </a:cubicBezTo>
                </a:path>
              </a:pathLst>
            </a:custGeom>
            <a:solidFill>
              <a:srgbClr val="CEE599"/>
            </a:solidFill>
            <a:ln w="9525">
              <a:noFill/>
              <a:round/>
              <a:headEnd/>
              <a:tailEnd/>
            </a:ln>
          </p:spPr>
          <p:txBody>
            <a:bodyPr anchor="ctr"/>
            <a:lstStyle/>
            <a:p>
              <a:pPr algn="ctr"/>
              <a:endParaRPr/>
            </a:p>
          </p:txBody>
        </p:sp>
        <p:sp>
          <p:nvSpPr>
            <p:cNvPr id="219" name="išľîḑè">
              <a:extLst>
                <a:ext uri="{FF2B5EF4-FFF2-40B4-BE49-F238E27FC236}">
                  <a16:creationId xmlns:a16="http://schemas.microsoft.com/office/drawing/2014/main" id="{413DFD50-67EA-4D2D-939E-137945E9E254}"/>
                </a:ext>
              </a:extLst>
            </p:cNvPr>
            <p:cNvSpPr/>
            <p:nvPr/>
          </p:nvSpPr>
          <p:spPr bwMode="auto">
            <a:xfrm>
              <a:off x="4519613" y="44869101"/>
              <a:ext cx="10848975" cy="574675"/>
            </a:xfrm>
            <a:custGeom>
              <a:avLst/>
              <a:gdLst/>
              <a:ahLst/>
              <a:cxnLst>
                <a:cxn ang="0">
                  <a:pos x="735" y="0"/>
                </a:cxn>
                <a:cxn ang="0">
                  <a:pos x="11" y="40"/>
                </a:cxn>
                <a:cxn ang="0">
                  <a:pos x="735" y="40"/>
                </a:cxn>
                <a:cxn ang="0">
                  <a:pos x="755" y="20"/>
                </a:cxn>
                <a:cxn ang="0">
                  <a:pos x="735" y="0"/>
                </a:cxn>
              </a:cxnLst>
              <a:rect l="0" t="0" r="r" b="b"/>
              <a:pathLst>
                <a:path w="755" h="40">
                  <a:moveTo>
                    <a:pt x="735" y="0"/>
                  </a:moveTo>
                  <a:cubicBezTo>
                    <a:pt x="734" y="0"/>
                    <a:pt x="0" y="40"/>
                    <a:pt x="11" y="40"/>
                  </a:cubicBezTo>
                  <a:cubicBezTo>
                    <a:pt x="735" y="40"/>
                    <a:pt x="735" y="40"/>
                    <a:pt x="735" y="40"/>
                  </a:cubicBezTo>
                  <a:cubicBezTo>
                    <a:pt x="746" y="40"/>
                    <a:pt x="755" y="31"/>
                    <a:pt x="755" y="20"/>
                  </a:cubicBezTo>
                  <a:cubicBezTo>
                    <a:pt x="755" y="8"/>
                    <a:pt x="746" y="0"/>
                    <a:pt x="735" y="0"/>
                  </a:cubicBezTo>
                </a:path>
              </a:pathLst>
            </a:custGeom>
            <a:solidFill>
              <a:schemeClr val="bg1">
                <a:lumMod val="50000"/>
              </a:schemeClr>
            </a:solidFill>
            <a:ln w="9525">
              <a:noFill/>
              <a:round/>
              <a:headEnd/>
              <a:tailEnd/>
            </a:ln>
          </p:spPr>
          <p:txBody>
            <a:bodyPr anchor="ctr"/>
            <a:lstStyle/>
            <a:p>
              <a:pPr algn="ctr"/>
              <a:endParaRPr/>
            </a:p>
          </p:txBody>
        </p:sp>
      </p:grpSp>
      <p:grpSp>
        <p:nvGrpSpPr>
          <p:cNvPr id="17" name="işļíḓè">
            <a:extLst>
              <a:ext uri="{FF2B5EF4-FFF2-40B4-BE49-F238E27FC236}">
                <a16:creationId xmlns:a16="http://schemas.microsoft.com/office/drawing/2014/main" id="{2DAB3BA1-CCE2-499C-ABE8-373597F21F13}"/>
              </a:ext>
            </a:extLst>
          </p:cNvPr>
          <p:cNvGrpSpPr/>
          <p:nvPr/>
        </p:nvGrpSpPr>
        <p:grpSpPr>
          <a:xfrm>
            <a:off x="9397854" y="2559355"/>
            <a:ext cx="1659442" cy="1224493"/>
            <a:chOff x="19062700" y="36420426"/>
            <a:chExt cx="12228513" cy="9023350"/>
          </a:xfrm>
        </p:grpSpPr>
        <p:sp>
          <p:nvSpPr>
            <p:cNvPr id="18" name="îsľiḍé">
              <a:extLst>
                <a:ext uri="{FF2B5EF4-FFF2-40B4-BE49-F238E27FC236}">
                  <a16:creationId xmlns:a16="http://schemas.microsoft.com/office/drawing/2014/main" id="{13AC1000-4141-4FCD-9AD2-6C2E4D0B938A}"/>
                </a:ext>
              </a:extLst>
            </p:cNvPr>
            <p:cNvSpPr/>
            <p:nvPr/>
          </p:nvSpPr>
          <p:spPr bwMode="auto">
            <a:xfrm>
              <a:off x="19350038" y="39136639"/>
              <a:ext cx="3419475" cy="5732463"/>
            </a:xfrm>
            <a:prstGeom prst="rect">
              <a:avLst/>
            </a:prstGeom>
            <a:solidFill>
              <a:srgbClr val="F2F2F0"/>
            </a:solidFill>
            <a:ln w="9525">
              <a:noFill/>
              <a:miter lim="800000"/>
              <a:headEnd/>
              <a:tailEnd/>
            </a:ln>
          </p:spPr>
          <p:txBody>
            <a:bodyPr anchor="ctr"/>
            <a:lstStyle/>
            <a:p>
              <a:pPr algn="ctr"/>
              <a:endParaRPr/>
            </a:p>
          </p:txBody>
        </p:sp>
        <p:sp>
          <p:nvSpPr>
            <p:cNvPr id="19" name="ïsliḓe">
              <a:extLst>
                <a:ext uri="{FF2B5EF4-FFF2-40B4-BE49-F238E27FC236}">
                  <a16:creationId xmlns:a16="http://schemas.microsoft.com/office/drawing/2014/main" id="{B4AB2502-F568-44A4-90BF-25613CEFF60F}"/>
                </a:ext>
              </a:extLst>
            </p:cNvPr>
            <p:cNvSpPr/>
            <p:nvPr/>
          </p:nvSpPr>
          <p:spPr bwMode="auto">
            <a:xfrm>
              <a:off x="19350038" y="39136639"/>
              <a:ext cx="3419475" cy="5732463"/>
            </a:xfrm>
            <a:prstGeom prst="rect">
              <a:avLst/>
            </a:prstGeom>
            <a:noFill/>
            <a:ln w="9525">
              <a:noFill/>
              <a:miter lim="800000"/>
              <a:headEnd/>
              <a:tailEnd/>
            </a:ln>
          </p:spPr>
          <p:txBody>
            <a:bodyPr anchor="ctr"/>
            <a:lstStyle/>
            <a:p>
              <a:pPr algn="ctr"/>
              <a:endParaRPr/>
            </a:p>
          </p:txBody>
        </p:sp>
        <p:sp>
          <p:nvSpPr>
            <p:cNvPr id="20" name="îṣļidé">
              <a:extLst>
                <a:ext uri="{FF2B5EF4-FFF2-40B4-BE49-F238E27FC236}">
                  <a16:creationId xmlns:a16="http://schemas.microsoft.com/office/drawing/2014/main" id="{4B5530D6-DC5B-436A-9F00-C6FFE96D25FB}"/>
                </a:ext>
              </a:extLst>
            </p:cNvPr>
            <p:cNvSpPr/>
            <p:nvPr/>
          </p:nvSpPr>
          <p:spPr bwMode="auto">
            <a:xfrm>
              <a:off x="20024725" y="39797039"/>
              <a:ext cx="819150" cy="833438"/>
            </a:xfrm>
            <a:prstGeom prst="rect">
              <a:avLst/>
            </a:prstGeom>
            <a:solidFill>
              <a:schemeClr val="bg1">
                <a:lumMod val="65000"/>
              </a:schemeClr>
            </a:solidFill>
            <a:ln w="9525">
              <a:noFill/>
              <a:miter lim="800000"/>
              <a:headEnd/>
              <a:tailEnd/>
            </a:ln>
          </p:spPr>
          <p:txBody>
            <a:bodyPr anchor="ctr"/>
            <a:lstStyle/>
            <a:p>
              <a:pPr algn="ctr"/>
              <a:endParaRPr/>
            </a:p>
          </p:txBody>
        </p:sp>
        <p:sp>
          <p:nvSpPr>
            <p:cNvPr id="21" name="ïṩ1iḑê">
              <a:extLst>
                <a:ext uri="{FF2B5EF4-FFF2-40B4-BE49-F238E27FC236}">
                  <a16:creationId xmlns:a16="http://schemas.microsoft.com/office/drawing/2014/main" id="{42CB3758-0238-42B5-939E-1ECE142F647D}"/>
                </a:ext>
              </a:extLst>
            </p:cNvPr>
            <p:cNvSpPr/>
            <p:nvPr/>
          </p:nvSpPr>
          <p:spPr bwMode="auto">
            <a:xfrm>
              <a:off x="21432838" y="39797039"/>
              <a:ext cx="819150" cy="833438"/>
            </a:xfrm>
            <a:prstGeom prst="rect">
              <a:avLst/>
            </a:prstGeom>
            <a:solidFill>
              <a:schemeClr val="bg1">
                <a:lumMod val="65000"/>
              </a:schemeClr>
            </a:solidFill>
            <a:ln w="9525">
              <a:noFill/>
              <a:miter lim="800000"/>
              <a:headEnd/>
              <a:tailEnd/>
            </a:ln>
          </p:spPr>
          <p:txBody>
            <a:bodyPr anchor="ctr"/>
            <a:lstStyle/>
            <a:p>
              <a:pPr algn="ctr"/>
              <a:endParaRPr/>
            </a:p>
          </p:txBody>
        </p:sp>
        <p:sp>
          <p:nvSpPr>
            <p:cNvPr id="22" name="íśľíḓè">
              <a:extLst>
                <a:ext uri="{FF2B5EF4-FFF2-40B4-BE49-F238E27FC236}">
                  <a16:creationId xmlns:a16="http://schemas.microsoft.com/office/drawing/2014/main" id="{F90DB0D9-8736-4872-8529-E25101AB6D9A}"/>
                </a:ext>
              </a:extLst>
            </p:cNvPr>
            <p:cNvSpPr/>
            <p:nvPr/>
          </p:nvSpPr>
          <p:spPr bwMode="auto">
            <a:xfrm>
              <a:off x="21432838" y="39797039"/>
              <a:ext cx="819150" cy="833438"/>
            </a:xfrm>
            <a:prstGeom prst="rect">
              <a:avLst/>
            </a:prstGeom>
            <a:noFill/>
            <a:ln w="9525">
              <a:noFill/>
              <a:miter lim="800000"/>
              <a:headEnd/>
              <a:tailEnd/>
            </a:ln>
          </p:spPr>
          <p:txBody>
            <a:bodyPr anchor="ctr"/>
            <a:lstStyle/>
            <a:p>
              <a:pPr algn="ctr"/>
              <a:endParaRPr/>
            </a:p>
          </p:txBody>
        </p:sp>
        <p:sp>
          <p:nvSpPr>
            <p:cNvPr id="23" name="isḻíḍê">
              <a:extLst>
                <a:ext uri="{FF2B5EF4-FFF2-40B4-BE49-F238E27FC236}">
                  <a16:creationId xmlns:a16="http://schemas.microsoft.com/office/drawing/2014/main" id="{985C2BD5-E604-40DF-9D77-570075C86C42}"/>
                </a:ext>
              </a:extLst>
            </p:cNvPr>
            <p:cNvSpPr/>
            <p:nvPr/>
          </p:nvSpPr>
          <p:spPr bwMode="auto">
            <a:xfrm>
              <a:off x="20024725" y="41133713"/>
              <a:ext cx="819150" cy="819150"/>
            </a:xfrm>
            <a:prstGeom prst="rect">
              <a:avLst/>
            </a:prstGeom>
            <a:solidFill>
              <a:schemeClr val="bg1">
                <a:lumMod val="65000"/>
              </a:schemeClr>
            </a:solidFill>
            <a:ln w="9525">
              <a:noFill/>
              <a:miter lim="800000"/>
              <a:headEnd/>
              <a:tailEnd/>
            </a:ln>
          </p:spPr>
          <p:txBody>
            <a:bodyPr anchor="ctr"/>
            <a:lstStyle/>
            <a:p>
              <a:pPr algn="ctr"/>
              <a:endParaRPr/>
            </a:p>
          </p:txBody>
        </p:sp>
        <p:sp>
          <p:nvSpPr>
            <p:cNvPr id="24" name="îśľïḓê">
              <a:extLst>
                <a:ext uri="{FF2B5EF4-FFF2-40B4-BE49-F238E27FC236}">
                  <a16:creationId xmlns:a16="http://schemas.microsoft.com/office/drawing/2014/main" id="{519C76D8-3BF4-45E4-9E47-93ED49E0807C}"/>
                </a:ext>
              </a:extLst>
            </p:cNvPr>
            <p:cNvSpPr/>
            <p:nvPr/>
          </p:nvSpPr>
          <p:spPr bwMode="auto">
            <a:xfrm>
              <a:off x="21432838" y="41133713"/>
              <a:ext cx="819150" cy="819150"/>
            </a:xfrm>
            <a:prstGeom prst="rect">
              <a:avLst/>
            </a:prstGeom>
            <a:solidFill>
              <a:srgbClr val="0094A8"/>
            </a:solidFill>
            <a:ln w="9525">
              <a:noFill/>
              <a:miter lim="800000"/>
              <a:headEnd/>
              <a:tailEnd/>
            </a:ln>
          </p:spPr>
          <p:txBody>
            <a:bodyPr anchor="ctr"/>
            <a:lstStyle/>
            <a:p>
              <a:pPr algn="ctr"/>
              <a:endParaRPr/>
            </a:p>
          </p:txBody>
        </p:sp>
        <p:sp>
          <p:nvSpPr>
            <p:cNvPr id="25" name="ïS1íḑê">
              <a:extLst>
                <a:ext uri="{FF2B5EF4-FFF2-40B4-BE49-F238E27FC236}">
                  <a16:creationId xmlns:a16="http://schemas.microsoft.com/office/drawing/2014/main" id="{0572287C-B40B-46BC-8FE6-7B082981D2EA}"/>
                </a:ext>
              </a:extLst>
            </p:cNvPr>
            <p:cNvSpPr/>
            <p:nvPr/>
          </p:nvSpPr>
          <p:spPr bwMode="auto">
            <a:xfrm>
              <a:off x="21432838" y="41133713"/>
              <a:ext cx="819150" cy="819150"/>
            </a:xfrm>
            <a:prstGeom prst="rect">
              <a:avLst/>
            </a:prstGeom>
            <a:noFill/>
            <a:ln w="9525">
              <a:noFill/>
              <a:miter lim="800000"/>
              <a:headEnd/>
              <a:tailEnd/>
            </a:ln>
          </p:spPr>
          <p:txBody>
            <a:bodyPr anchor="ctr"/>
            <a:lstStyle/>
            <a:p>
              <a:pPr algn="ctr"/>
              <a:endParaRPr/>
            </a:p>
          </p:txBody>
        </p:sp>
        <p:sp>
          <p:nvSpPr>
            <p:cNvPr id="26" name="îsḷïḑe">
              <a:extLst>
                <a:ext uri="{FF2B5EF4-FFF2-40B4-BE49-F238E27FC236}">
                  <a16:creationId xmlns:a16="http://schemas.microsoft.com/office/drawing/2014/main" id="{CBC9EB51-CC83-42BA-A92E-F02C690A5A3D}"/>
                </a:ext>
              </a:extLst>
            </p:cNvPr>
            <p:cNvSpPr/>
            <p:nvPr/>
          </p:nvSpPr>
          <p:spPr bwMode="auto">
            <a:xfrm>
              <a:off x="20024725" y="42454513"/>
              <a:ext cx="819150" cy="819150"/>
            </a:xfrm>
            <a:prstGeom prst="rect">
              <a:avLst/>
            </a:prstGeom>
            <a:solidFill>
              <a:schemeClr val="bg1">
                <a:lumMod val="65000"/>
              </a:schemeClr>
            </a:solidFill>
            <a:ln w="9525">
              <a:noFill/>
              <a:miter lim="800000"/>
              <a:headEnd/>
              <a:tailEnd/>
            </a:ln>
          </p:spPr>
          <p:txBody>
            <a:bodyPr anchor="ctr"/>
            <a:lstStyle/>
            <a:p>
              <a:pPr algn="ctr"/>
              <a:endParaRPr/>
            </a:p>
          </p:txBody>
        </p:sp>
        <p:sp>
          <p:nvSpPr>
            <p:cNvPr id="27" name="íṥļíďe">
              <a:extLst>
                <a:ext uri="{FF2B5EF4-FFF2-40B4-BE49-F238E27FC236}">
                  <a16:creationId xmlns:a16="http://schemas.microsoft.com/office/drawing/2014/main" id="{B839C0BF-7E27-4B59-9CDB-21A8A3DA0025}"/>
                </a:ext>
              </a:extLst>
            </p:cNvPr>
            <p:cNvSpPr/>
            <p:nvPr/>
          </p:nvSpPr>
          <p:spPr bwMode="auto">
            <a:xfrm>
              <a:off x="20024725" y="42454513"/>
              <a:ext cx="819150" cy="819150"/>
            </a:xfrm>
            <a:prstGeom prst="rect">
              <a:avLst/>
            </a:prstGeom>
            <a:noFill/>
            <a:ln w="9525">
              <a:noFill/>
              <a:miter lim="800000"/>
              <a:headEnd/>
              <a:tailEnd/>
            </a:ln>
          </p:spPr>
          <p:txBody>
            <a:bodyPr anchor="ctr"/>
            <a:lstStyle/>
            <a:p>
              <a:pPr algn="ctr"/>
              <a:endParaRPr/>
            </a:p>
          </p:txBody>
        </p:sp>
        <p:sp>
          <p:nvSpPr>
            <p:cNvPr id="28" name="íṡľïdé">
              <a:extLst>
                <a:ext uri="{FF2B5EF4-FFF2-40B4-BE49-F238E27FC236}">
                  <a16:creationId xmlns:a16="http://schemas.microsoft.com/office/drawing/2014/main" id="{F290781C-42E9-4CAF-BE74-B517895E8CF5}"/>
                </a:ext>
              </a:extLst>
            </p:cNvPr>
            <p:cNvSpPr/>
            <p:nvPr/>
          </p:nvSpPr>
          <p:spPr bwMode="auto">
            <a:xfrm>
              <a:off x="21432838" y="42454513"/>
              <a:ext cx="819150" cy="819150"/>
            </a:xfrm>
            <a:prstGeom prst="rect">
              <a:avLst/>
            </a:prstGeom>
            <a:solidFill>
              <a:srgbClr val="0094A8"/>
            </a:solidFill>
            <a:ln w="9525">
              <a:noFill/>
              <a:miter lim="800000"/>
              <a:headEnd/>
              <a:tailEnd/>
            </a:ln>
          </p:spPr>
          <p:txBody>
            <a:bodyPr anchor="ctr"/>
            <a:lstStyle/>
            <a:p>
              <a:pPr algn="ctr"/>
              <a:endParaRPr/>
            </a:p>
          </p:txBody>
        </p:sp>
        <p:sp>
          <p:nvSpPr>
            <p:cNvPr id="29" name="iślîḍê">
              <a:extLst>
                <a:ext uri="{FF2B5EF4-FFF2-40B4-BE49-F238E27FC236}">
                  <a16:creationId xmlns:a16="http://schemas.microsoft.com/office/drawing/2014/main" id="{ECEF4179-05A2-4E00-9AAF-64FE82D0BA40}"/>
                </a:ext>
              </a:extLst>
            </p:cNvPr>
            <p:cNvSpPr/>
            <p:nvPr/>
          </p:nvSpPr>
          <p:spPr bwMode="auto">
            <a:xfrm>
              <a:off x="21432838" y="42454513"/>
              <a:ext cx="819150" cy="819150"/>
            </a:xfrm>
            <a:prstGeom prst="rect">
              <a:avLst/>
            </a:prstGeom>
            <a:noFill/>
            <a:ln w="9525">
              <a:noFill/>
              <a:miter lim="800000"/>
              <a:headEnd/>
              <a:tailEnd/>
            </a:ln>
          </p:spPr>
          <p:txBody>
            <a:bodyPr anchor="ctr"/>
            <a:lstStyle/>
            <a:p>
              <a:pPr algn="ctr"/>
              <a:endParaRPr/>
            </a:p>
          </p:txBody>
        </p:sp>
        <p:sp>
          <p:nvSpPr>
            <p:cNvPr id="30" name="işḷiḋé">
              <a:extLst>
                <a:ext uri="{FF2B5EF4-FFF2-40B4-BE49-F238E27FC236}">
                  <a16:creationId xmlns:a16="http://schemas.microsoft.com/office/drawing/2014/main" id="{6844C9C3-FC91-4475-8D17-F5D33A5DA56A}"/>
                </a:ext>
              </a:extLst>
            </p:cNvPr>
            <p:cNvSpPr/>
            <p:nvPr/>
          </p:nvSpPr>
          <p:spPr bwMode="auto">
            <a:xfrm>
              <a:off x="19350038" y="39136638"/>
              <a:ext cx="3419475" cy="5732463"/>
            </a:xfrm>
            <a:custGeom>
              <a:avLst/>
              <a:gdLst/>
              <a:ahLst/>
              <a:cxnLst>
                <a:cxn ang="0">
                  <a:pos x="1312" y="2606"/>
                </a:cxn>
                <a:cxn ang="0">
                  <a:pos x="1312" y="2090"/>
                </a:cxn>
                <a:cxn ang="0">
                  <a:pos x="1828" y="2090"/>
                </a:cxn>
                <a:cxn ang="0">
                  <a:pos x="1828" y="2606"/>
                </a:cxn>
                <a:cxn ang="0">
                  <a:pos x="1312" y="2606"/>
                </a:cxn>
                <a:cxn ang="0">
                  <a:pos x="2154" y="0"/>
                </a:cxn>
                <a:cxn ang="0">
                  <a:pos x="2154" y="0"/>
                </a:cxn>
                <a:cxn ang="0">
                  <a:pos x="1828" y="543"/>
                </a:cxn>
                <a:cxn ang="0">
                  <a:pos x="1828" y="941"/>
                </a:cxn>
                <a:cxn ang="0">
                  <a:pos x="1593" y="941"/>
                </a:cxn>
                <a:cxn ang="0">
                  <a:pos x="1403" y="1258"/>
                </a:cxn>
                <a:cxn ang="0">
                  <a:pos x="1828" y="1258"/>
                </a:cxn>
                <a:cxn ang="0">
                  <a:pos x="1828" y="1774"/>
                </a:cxn>
                <a:cxn ang="0">
                  <a:pos x="1312" y="1774"/>
                </a:cxn>
                <a:cxn ang="0">
                  <a:pos x="1312" y="1403"/>
                </a:cxn>
                <a:cxn ang="0">
                  <a:pos x="905" y="2090"/>
                </a:cxn>
                <a:cxn ang="0">
                  <a:pos x="941" y="2090"/>
                </a:cxn>
                <a:cxn ang="0">
                  <a:pos x="941" y="2606"/>
                </a:cxn>
                <a:cxn ang="0">
                  <a:pos x="597" y="2606"/>
                </a:cxn>
                <a:cxn ang="0">
                  <a:pos x="0" y="3611"/>
                </a:cxn>
                <a:cxn ang="0">
                  <a:pos x="0" y="3611"/>
                </a:cxn>
                <a:cxn ang="0">
                  <a:pos x="0" y="3611"/>
                </a:cxn>
                <a:cxn ang="0">
                  <a:pos x="2154" y="3611"/>
                </a:cxn>
                <a:cxn ang="0">
                  <a:pos x="2154" y="0"/>
                </a:cxn>
              </a:cxnLst>
              <a:rect l="0" t="0" r="r" b="b"/>
              <a:pathLst>
                <a:path w="2154" h="3611">
                  <a:moveTo>
                    <a:pt x="1312" y="2606"/>
                  </a:moveTo>
                  <a:lnTo>
                    <a:pt x="1312" y="2090"/>
                  </a:lnTo>
                  <a:lnTo>
                    <a:pt x="1828" y="2090"/>
                  </a:lnTo>
                  <a:lnTo>
                    <a:pt x="1828" y="2606"/>
                  </a:lnTo>
                  <a:lnTo>
                    <a:pt x="1312" y="2606"/>
                  </a:lnTo>
                  <a:close/>
                  <a:moveTo>
                    <a:pt x="2154" y="0"/>
                  </a:moveTo>
                  <a:lnTo>
                    <a:pt x="2154" y="0"/>
                  </a:lnTo>
                  <a:lnTo>
                    <a:pt x="1828" y="543"/>
                  </a:lnTo>
                  <a:lnTo>
                    <a:pt x="1828" y="941"/>
                  </a:lnTo>
                  <a:lnTo>
                    <a:pt x="1593" y="941"/>
                  </a:lnTo>
                  <a:lnTo>
                    <a:pt x="1403" y="1258"/>
                  </a:lnTo>
                  <a:lnTo>
                    <a:pt x="1828" y="1258"/>
                  </a:lnTo>
                  <a:lnTo>
                    <a:pt x="1828" y="1774"/>
                  </a:lnTo>
                  <a:lnTo>
                    <a:pt x="1312" y="1774"/>
                  </a:lnTo>
                  <a:lnTo>
                    <a:pt x="1312" y="1403"/>
                  </a:lnTo>
                  <a:lnTo>
                    <a:pt x="905" y="2090"/>
                  </a:lnTo>
                  <a:lnTo>
                    <a:pt x="941" y="2090"/>
                  </a:lnTo>
                  <a:lnTo>
                    <a:pt x="941" y="2606"/>
                  </a:lnTo>
                  <a:lnTo>
                    <a:pt x="597" y="2606"/>
                  </a:lnTo>
                  <a:lnTo>
                    <a:pt x="0" y="3611"/>
                  </a:lnTo>
                  <a:lnTo>
                    <a:pt x="0" y="3611"/>
                  </a:lnTo>
                  <a:lnTo>
                    <a:pt x="0" y="3611"/>
                  </a:lnTo>
                  <a:lnTo>
                    <a:pt x="2154" y="3611"/>
                  </a:lnTo>
                  <a:lnTo>
                    <a:pt x="2154" y="0"/>
                  </a:lnTo>
                  <a:close/>
                </a:path>
              </a:pathLst>
            </a:custGeom>
            <a:solidFill>
              <a:srgbClr val="EAEAE8"/>
            </a:solidFill>
            <a:ln w="9525">
              <a:noFill/>
              <a:round/>
              <a:headEnd/>
              <a:tailEnd/>
            </a:ln>
          </p:spPr>
          <p:txBody>
            <a:bodyPr anchor="ctr"/>
            <a:lstStyle/>
            <a:p>
              <a:pPr algn="ctr"/>
              <a:endParaRPr/>
            </a:p>
          </p:txBody>
        </p:sp>
        <p:sp>
          <p:nvSpPr>
            <p:cNvPr id="31" name="ïṧḷíďé">
              <a:extLst>
                <a:ext uri="{FF2B5EF4-FFF2-40B4-BE49-F238E27FC236}">
                  <a16:creationId xmlns:a16="http://schemas.microsoft.com/office/drawing/2014/main" id="{9F5EE6BC-67B4-4231-8104-5D4EA92BB3AE}"/>
                </a:ext>
              </a:extLst>
            </p:cNvPr>
            <p:cNvSpPr/>
            <p:nvPr/>
          </p:nvSpPr>
          <p:spPr bwMode="auto">
            <a:xfrm>
              <a:off x="19350038" y="39136638"/>
              <a:ext cx="3419475" cy="5732463"/>
            </a:xfrm>
            <a:custGeom>
              <a:avLst/>
              <a:gdLst/>
              <a:ahLst/>
              <a:cxnLst>
                <a:cxn ang="0">
                  <a:pos x="1312" y="2606"/>
                </a:cxn>
                <a:cxn ang="0">
                  <a:pos x="1312" y="2090"/>
                </a:cxn>
                <a:cxn ang="0">
                  <a:pos x="1828" y="2090"/>
                </a:cxn>
                <a:cxn ang="0">
                  <a:pos x="1828" y="2606"/>
                </a:cxn>
                <a:cxn ang="0">
                  <a:pos x="1312" y="2606"/>
                </a:cxn>
                <a:cxn ang="0">
                  <a:pos x="2154" y="0"/>
                </a:cxn>
                <a:cxn ang="0">
                  <a:pos x="2154" y="0"/>
                </a:cxn>
                <a:cxn ang="0">
                  <a:pos x="1828" y="543"/>
                </a:cxn>
                <a:cxn ang="0">
                  <a:pos x="1828" y="941"/>
                </a:cxn>
                <a:cxn ang="0">
                  <a:pos x="1593" y="941"/>
                </a:cxn>
                <a:cxn ang="0">
                  <a:pos x="1403" y="1258"/>
                </a:cxn>
                <a:cxn ang="0">
                  <a:pos x="1828" y="1258"/>
                </a:cxn>
                <a:cxn ang="0">
                  <a:pos x="1828" y="1774"/>
                </a:cxn>
                <a:cxn ang="0">
                  <a:pos x="1312" y="1774"/>
                </a:cxn>
                <a:cxn ang="0">
                  <a:pos x="1312" y="1403"/>
                </a:cxn>
                <a:cxn ang="0">
                  <a:pos x="905" y="2090"/>
                </a:cxn>
                <a:cxn ang="0">
                  <a:pos x="941" y="2090"/>
                </a:cxn>
                <a:cxn ang="0">
                  <a:pos x="941" y="2606"/>
                </a:cxn>
                <a:cxn ang="0">
                  <a:pos x="597" y="2606"/>
                </a:cxn>
                <a:cxn ang="0">
                  <a:pos x="0" y="3611"/>
                </a:cxn>
                <a:cxn ang="0">
                  <a:pos x="0" y="3611"/>
                </a:cxn>
                <a:cxn ang="0">
                  <a:pos x="0" y="3611"/>
                </a:cxn>
                <a:cxn ang="0">
                  <a:pos x="2154" y="3611"/>
                </a:cxn>
                <a:cxn ang="0">
                  <a:pos x="2154" y="0"/>
                </a:cxn>
              </a:cxnLst>
              <a:rect l="0" t="0" r="r" b="b"/>
              <a:pathLst>
                <a:path w="2154" h="3611">
                  <a:moveTo>
                    <a:pt x="1312" y="2606"/>
                  </a:moveTo>
                  <a:lnTo>
                    <a:pt x="1312" y="2090"/>
                  </a:lnTo>
                  <a:lnTo>
                    <a:pt x="1828" y="2090"/>
                  </a:lnTo>
                  <a:lnTo>
                    <a:pt x="1828" y="2606"/>
                  </a:lnTo>
                  <a:lnTo>
                    <a:pt x="1312" y="2606"/>
                  </a:lnTo>
                  <a:moveTo>
                    <a:pt x="2154" y="0"/>
                  </a:moveTo>
                  <a:lnTo>
                    <a:pt x="2154" y="0"/>
                  </a:lnTo>
                  <a:lnTo>
                    <a:pt x="1828" y="543"/>
                  </a:lnTo>
                  <a:lnTo>
                    <a:pt x="1828" y="941"/>
                  </a:lnTo>
                  <a:lnTo>
                    <a:pt x="1593" y="941"/>
                  </a:lnTo>
                  <a:lnTo>
                    <a:pt x="1403" y="1258"/>
                  </a:lnTo>
                  <a:lnTo>
                    <a:pt x="1828" y="1258"/>
                  </a:lnTo>
                  <a:lnTo>
                    <a:pt x="1828" y="1774"/>
                  </a:lnTo>
                  <a:lnTo>
                    <a:pt x="1312" y="1774"/>
                  </a:lnTo>
                  <a:lnTo>
                    <a:pt x="1312" y="1403"/>
                  </a:lnTo>
                  <a:lnTo>
                    <a:pt x="905" y="2090"/>
                  </a:lnTo>
                  <a:lnTo>
                    <a:pt x="941" y="2090"/>
                  </a:lnTo>
                  <a:lnTo>
                    <a:pt x="941" y="2606"/>
                  </a:lnTo>
                  <a:lnTo>
                    <a:pt x="597" y="2606"/>
                  </a:lnTo>
                  <a:lnTo>
                    <a:pt x="0" y="3611"/>
                  </a:lnTo>
                  <a:lnTo>
                    <a:pt x="0" y="3611"/>
                  </a:lnTo>
                  <a:lnTo>
                    <a:pt x="0" y="3611"/>
                  </a:lnTo>
                  <a:lnTo>
                    <a:pt x="2154" y="3611"/>
                  </a:lnTo>
                  <a:lnTo>
                    <a:pt x="2154" y="0"/>
                  </a:lnTo>
                </a:path>
              </a:pathLst>
            </a:custGeom>
            <a:noFill/>
            <a:ln w="9525">
              <a:noFill/>
              <a:round/>
              <a:headEnd/>
              <a:tailEnd/>
            </a:ln>
          </p:spPr>
          <p:txBody>
            <a:bodyPr anchor="ctr"/>
            <a:lstStyle/>
            <a:p>
              <a:pPr algn="ctr"/>
              <a:endParaRPr/>
            </a:p>
          </p:txBody>
        </p:sp>
        <p:sp>
          <p:nvSpPr>
            <p:cNvPr id="32" name="îśļïdê">
              <a:extLst>
                <a:ext uri="{FF2B5EF4-FFF2-40B4-BE49-F238E27FC236}">
                  <a16:creationId xmlns:a16="http://schemas.microsoft.com/office/drawing/2014/main" id="{828BC494-6E2C-43EC-811C-F4E9923C189F}"/>
                </a:ext>
              </a:extLst>
            </p:cNvPr>
            <p:cNvSpPr/>
            <p:nvPr/>
          </p:nvSpPr>
          <p:spPr bwMode="auto">
            <a:xfrm>
              <a:off x="21878925" y="39998651"/>
              <a:ext cx="373063" cy="631825"/>
            </a:xfrm>
            <a:custGeom>
              <a:avLst/>
              <a:gdLst/>
              <a:ahLst/>
              <a:cxnLst>
                <a:cxn ang="0">
                  <a:pos x="235" y="0"/>
                </a:cxn>
                <a:cxn ang="0">
                  <a:pos x="0" y="398"/>
                </a:cxn>
                <a:cxn ang="0">
                  <a:pos x="235" y="398"/>
                </a:cxn>
                <a:cxn ang="0">
                  <a:pos x="235" y="0"/>
                </a:cxn>
              </a:cxnLst>
              <a:rect l="0" t="0" r="r" b="b"/>
              <a:pathLst>
                <a:path w="235" h="398">
                  <a:moveTo>
                    <a:pt x="235" y="0"/>
                  </a:moveTo>
                  <a:lnTo>
                    <a:pt x="0" y="398"/>
                  </a:lnTo>
                  <a:lnTo>
                    <a:pt x="235" y="398"/>
                  </a:lnTo>
                  <a:lnTo>
                    <a:pt x="235" y="0"/>
                  </a:lnTo>
                  <a:close/>
                </a:path>
              </a:pathLst>
            </a:custGeom>
            <a:solidFill>
              <a:schemeClr val="bg1">
                <a:lumMod val="65000"/>
              </a:schemeClr>
            </a:solidFill>
            <a:ln w="9525">
              <a:noFill/>
              <a:round/>
              <a:headEnd/>
              <a:tailEnd/>
            </a:ln>
          </p:spPr>
          <p:txBody>
            <a:bodyPr anchor="ctr"/>
            <a:lstStyle/>
            <a:p>
              <a:pPr algn="ctr"/>
              <a:endParaRPr/>
            </a:p>
          </p:txBody>
        </p:sp>
        <p:sp>
          <p:nvSpPr>
            <p:cNvPr id="33" name="ísľiḓè">
              <a:extLst>
                <a:ext uri="{FF2B5EF4-FFF2-40B4-BE49-F238E27FC236}">
                  <a16:creationId xmlns:a16="http://schemas.microsoft.com/office/drawing/2014/main" id="{3124E757-6731-486A-9676-31F60D089F1B}"/>
                </a:ext>
              </a:extLst>
            </p:cNvPr>
            <p:cNvSpPr/>
            <p:nvPr/>
          </p:nvSpPr>
          <p:spPr bwMode="auto">
            <a:xfrm>
              <a:off x="21878925" y="39998651"/>
              <a:ext cx="373063" cy="631825"/>
            </a:xfrm>
            <a:custGeom>
              <a:avLst/>
              <a:gdLst/>
              <a:ahLst/>
              <a:cxnLst>
                <a:cxn ang="0">
                  <a:pos x="235" y="0"/>
                </a:cxn>
                <a:cxn ang="0">
                  <a:pos x="0" y="398"/>
                </a:cxn>
                <a:cxn ang="0">
                  <a:pos x="235" y="398"/>
                </a:cxn>
                <a:cxn ang="0">
                  <a:pos x="235" y="0"/>
                </a:cxn>
              </a:cxnLst>
              <a:rect l="0" t="0" r="r" b="b"/>
              <a:pathLst>
                <a:path w="235" h="398">
                  <a:moveTo>
                    <a:pt x="235" y="0"/>
                  </a:moveTo>
                  <a:lnTo>
                    <a:pt x="0" y="398"/>
                  </a:lnTo>
                  <a:lnTo>
                    <a:pt x="235" y="398"/>
                  </a:lnTo>
                  <a:lnTo>
                    <a:pt x="235" y="0"/>
                  </a:lnTo>
                </a:path>
              </a:pathLst>
            </a:custGeom>
            <a:noFill/>
            <a:ln w="9525">
              <a:noFill/>
              <a:round/>
              <a:headEnd/>
              <a:tailEnd/>
            </a:ln>
          </p:spPr>
          <p:txBody>
            <a:bodyPr anchor="ctr"/>
            <a:lstStyle/>
            <a:p>
              <a:pPr algn="ctr"/>
              <a:endParaRPr/>
            </a:p>
          </p:txBody>
        </p:sp>
        <p:sp>
          <p:nvSpPr>
            <p:cNvPr id="34" name="îš1îḍe">
              <a:extLst>
                <a:ext uri="{FF2B5EF4-FFF2-40B4-BE49-F238E27FC236}">
                  <a16:creationId xmlns:a16="http://schemas.microsoft.com/office/drawing/2014/main" id="{2B9ED642-5F1A-43E8-B3FF-3EE83ACD9F1D}"/>
                </a:ext>
              </a:extLst>
            </p:cNvPr>
            <p:cNvSpPr/>
            <p:nvPr/>
          </p:nvSpPr>
          <p:spPr bwMode="auto">
            <a:xfrm>
              <a:off x="21432838" y="41133713"/>
              <a:ext cx="819150" cy="819150"/>
            </a:xfrm>
            <a:custGeom>
              <a:avLst/>
              <a:gdLst/>
              <a:ahLst/>
              <a:cxnLst>
                <a:cxn ang="0">
                  <a:pos x="516" y="0"/>
                </a:cxn>
                <a:cxn ang="0">
                  <a:pos x="91" y="0"/>
                </a:cxn>
                <a:cxn ang="0">
                  <a:pos x="0" y="145"/>
                </a:cxn>
                <a:cxn ang="0">
                  <a:pos x="0" y="516"/>
                </a:cxn>
                <a:cxn ang="0">
                  <a:pos x="516" y="516"/>
                </a:cxn>
                <a:cxn ang="0">
                  <a:pos x="516" y="0"/>
                </a:cxn>
              </a:cxnLst>
              <a:rect l="0" t="0" r="r" b="b"/>
              <a:pathLst>
                <a:path w="516" h="516">
                  <a:moveTo>
                    <a:pt x="516" y="0"/>
                  </a:moveTo>
                  <a:lnTo>
                    <a:pt x="91" y="0"/>
                  </a:lnTo>
                  <a:lnTo>
                    <a:pt x="0" y="145"/>
                  </a:lnTo>
                  <a:lnTo>
                    <a:pt x="0" y="516"/>
                  </a:lnTo>
                  <a:lnTo>
                    <a:pt x="516" y="516"/>
                  </a:lnTo>
                  <a:lnTo>
                    <a:pt x="516" y="0"/>
                  </a:lnTo>
                  <a:close/>
                </a:path>
              </a:pathLst>
            </a:custGeom>
            <a:solidFill>
              <a:schemeClr val="bg1">
                <a:lumMod val="65000"/>
              </a:schemeClr>
            </a:solidFill>
            <a:ln w="9525">
              <a:noFill/>
              <a:round/>
              <a:headEnd/>
              <a:tailEnd/>
            </a:ln>
          </p:spPr>
          <p:txBody>
            <a:bodyPr anchor="ctr"/>
            <a:lstStyle/>
            <a:p>
              <a:pPr algn="ctr"/>
              <a:endParaRPr/>
            </a:p>
          </p:txBody>
        </p:sp>
        <p:sp>
          <p:nvSpPr>
            <p:cNvPr id="35" name="îšḷïḓé">
              <a:extLst>
                <a:ext uri="{FF2B5EF4-FFF2-40B4-BE49-F238E27FC236}">
                  <a16:creationId xmlns:a16="http://schemas.microsoft.com/office/drawing/2014/main" id="{34A4616D-E4FF-4C81-A826-0B467CA6B220}"/>
                </a:ext>
              </a:extLst>
            </p:cNvPr>
            <p:cNvSpPr/>
            <p:nvPr/>
          </p:nvSpPr>
          <p:spPr bwMode="auto">
            <a:xfrm>
              <a:off x="21432838" y="41133713"/>
              <a:ext cx="819150" cy="819150"/>
            </a:xfrm>
            <a:custGeom>
              <a:avLst/>
              <a:gdLst/>
              <a:ahLst/>
              <a:cxnLst>
                <a:cxn ang="0">
                  <a:pos x="516" y="0"/>
                </a:cxn>
                <a:cxn ang="0">
                  <a:pos x="91" y="0"/>
                </a:cxn>
                <a:cxn ang="0">
                  <a:pos x="0" y="145"/>
                </a:cxn>
                <a:cxn ang="0">
                  <a:pos x="0" y="516"/>
                </a:cxn>
                <a:cxn ang="0">
                  <a:pos x="516" y="516"/>
                </a:cxn>
                <a:cxn ang="0">
                  <a:pos x="516" y="0"/>
                </a:cxn>
              </a:cxnLst>
              <a:rect l="0" t="0" r="r" b="b"/>
              <a:pathLst>
                <a:path w="516" h="516">
                  <a:moveTo>
                    <a:pt x="516" y="0"/>
                  </a:moveTo>
                  <a:lnTo>
                    <a:pt x="91" y="0"/>
                  </a:lnTo>
                  <a:lnTo>
                    <a:pt x="0" y="145"/>
                  </a:lnTo>
                  <a:lnTo>
                    <a:pt x="0" y="516"/>
                  </a:lnTo>
                  <a:lnTo>
                    <a:pt x="516" y="516"/>
                  </a:lnTo>
                  <a:lnTo>
                    <a:pt x="516" y="0"/>
                  </a:lnTo>
                </a:path>
              </a:pathLst>
            </a:custGeom>
            <a:noFill/>
            <a:ln w="9525">
              <a:noFill/>
              <a:round/>
              <a:headEnd/>
              <a:tailEnd/>
            </a:ln>
          </p:spPr>
          <p:txBody>
            <a:bodyPr anchor="ctr"/>
            <a:lstStyle/>
            <a:p>
              <a:pPr algn="ctr"/>
              <a:endParaRPr/>
            </a:p>
          </p:txBody>
        </p:sp>
        <p:sp>
          <p:nvSpPr>
            <p:cNvPr id="36" name="íṡlïḑe">
              <a:extLst>
                <a:ext uri="{FF2B5EF4-FFF2-40B4-BE49-F238E27FC236}">
                  <a16:creationId xmlns:a16="http://schemas.microsoft.com/office/drawing/2014/main" id="{B33BA5EF-2FAD-448B-B5E0-7F9B2664B122}"/>
                </a:ext>
              </a:extLst>
            </p:cNvPr>
            <p:cNvSpPr/>
            <p:nvPr/>
          </p:nvSpPr>
          <p:spPr bwMode="auto">
            <a:xfrm>
              <a:off x="20297775" y="42454513"/>
              <a:ext cx="546100" cy="819150"/>
            </a:xfrm>
            <a:custGeom>
              <a:avLst/>
              <a:gdLst/>
              <a:ahLst/>
              <a:cxnLst>
                <a:cxn ang="0">
                  <a:pos x="344" y="0"/>
                </a:cxn>
                <a:cxn ang="0">
                  <a:pos x="308" y="0"/>
                </a:cxn>
                <a:cxn ang="0">
                  <a:pos x="0" y="516"/>
                </a:cxn>
                <a:cxn ang="0">
                  <a:pos x="344" y="516"/>
                </a:cxn>
                <a:cxn ang="0">
                  <a:pos x="344" y="0"/>
                </a:cxn>
              </a:cxnLst>
              <a:rect l="0" t="0" r="r" b="b"/>
              <a:pathLst>
                <a:path w="344" h="516">
                  <a:moveTo>
                    <a:pt x="344" y="0"/>
                  </a:moveTo>
                  <a:lnTo>
                    <a:pt x="308" y="0"/>
                  </a:lnTo>
                  <a:lnTo>
                    <a:pt x="0" y="516"/>
                  </a:lnTo>
                  <a:lnTo>
                    <a:pt x="344" y="516"/>
                  </a:lnTo>
                  <a:lnTo>
                    <a:pt x="344" y="0"/>
                  </a:lnTo>
                  <a:close/>
                </a:path>
              </a:pathLst>
            </a:custGeom>
            <a:solidFill>
              <a:schemeClr val="bg1">
                <a:lumMod val="65000"/>
              </a:schemeClr>
            </a:solidFill>
            <a:ln w="9525">
              <a:noFill/>
              <a:round/>
              <a:headEnd/>
              <a:tailEnd/>
            </a:ln>
          </p:spPr>
          <p:txBody>
            <a:bodyPr anchor="ctr"/>
            <a:lstStyle/>
            <a:p>
              <a:pPr algn="ctr"/>
              <a:endParaRPr/>
            </a:p>
          </p:txBody>
        </p:sp>
        <p:sp>
          <p:nvSpPr>
            <p:cNvPr id="37" name="íšľïḋê">
              <a:extLst>
                <a:ext uri="{FF2B5EF4-FFF2-40B4-BE49-F238E27FC236}">
                  <a16:creationId xmlns:a16="http://schemas.microsoft.com/office/drawing/2014/main" id="{88502080-FCA6-410B-BA32-DC4EB2D5B7A1}"/>
                </a:ext>
              </a:extLst>
            </p:cNvPr>
            <p:cNvSpPr/>
            <p:nvPr/>
          </p:nvSpPr>
          <p:spPr bwMode="auto">
            <a:xfrm>
              <a:off x="20297775" y="42454513"/>
              <a:ext cx="546100" cy="819150"/>
            </a:xfrm>
            <a:custGeom>
              <a:avLst/>
              <a:gdLst/>
              <a:ahLst/>
              <a:cxnLst>
                <a:cxn ang="0">
                  <a:pos x="344" y="0"/>
                </a:cxn>
                <a:cxn ang="0">
                  <a:pos x="308" y="0"/>
                </a:cxn>
                <a:cxn ang="0">
                  <a:pos x="0" y="516"/>
                </a:cxn>
                <a:cxn ang="0">
                  <a:pos x="344" y="516"/>
                </a:cxn>
                <a:cxn ang="0">
                  <a:pos x="344" y="0"/>
                </a:cxn>
              </a:cxnLst>
              <a:rect l="0" t="0" r="r" b="b"/>
              <a:pathLst>
                <a:path w="344" h="516">
                  <a:moveTo>
                    <a:pt x="344" y="0"/>
                  </a:moveTo>
                  <a:lnTo>
                    <a:pt x="308" y="0"/>
                  </a:lnTo>
                  <a:lnTo>
                    <a:pt x="0" y="516"/>
                  </a:lnTo>
                  <a:lnTo>
                    <a:pt x="344" y="516"/>
                  </a:lnTo>
                  <a:lnTo>
                    <a:pt x="344" y="0"/>
                  </a:lnTo>
                </a:path>
              </a:pathLst>
            </a:custGeom>
            <a:noFill/>
            <a:ln w="9525">
              <a:noFill/>
              <a:round/>
              <a:headEnd/>
              <a:tailEnd/>
            </a:ln>
          </p:spPr>
          <p:txBody>
            <a:bodyPr anchor="ctr"/>
            <a:lstStyle/>
            <a:p>
              <a:pPr algn="ctr"/>
              <a:endParaRPr/>
            </a:p>
          </p:txBody>
        </p:sp>
        <p:sp>
          <p:nvSpPr>
            <p:cNvPr id="38" name="iślíḋè">
              <a:extLst>
                <a:ext uri="{FF2B5EF4-FFF2-40B4-BE49-F238E27FC236}">
                  <a16:creationId xmlns:a16="http://schemas.microsoft.com/office/drawing/2014/main" id="{51A854B1-6E45-40F5-BEB2-960CDD7BB13D}"/>
                </a:ext>
              </a:extLst>
            </p:cNvPr>
            <p:cNvSpPr/>
            <p:nvPr/>
          </p:nvSpPr>
          <p:spPr bwMode="auto">
            <a:xfrm>
              <a:off x="21432838" y="42454513"/>
              <a:ext cx="819150" cy="819150"/>
            </a:xfrm>
            <a:prstGeom prst="rect">
              <a:avLst/>
            </a:prstGeom>
            <a:solidFill>
              <a:schemeClr val="bg1">
                <a:lumMod val="65000"/>
              </a:schemeClr>
            </a:solidFill>
            <a:ln w="9525">
              <a:noFill/>
              <a:miter lim="800000"/>
              <a:headEnd/>
              <a:tailEnd/>
            </a:ln>
          </p:spPr>
          <p:txBody>
            <a:bodyPr anchor="ctr"/>
            <a:lstStyle/>
            <a:p>
              <a:pPr algn="ctr"/>
              <a:endParaRPr/>
            </a:p>
          </p:txBody>
        </p:sp>
        <p:sp>
          <p:nvSpPr>
            <p:cNvPr id="39" name="íSlíḍè">
              <a:extLst>
                <a:ext uri="{FF2B5EF4-FFF2-40B4-BE49-F238E27FC236}">
                  <a16:creationId xmlns:a16="http://schemas.microsoft.com/office/drawing/2014/main" id="{422CE7B0-666B-45C9-A1A1-DA1E8DE9B62D}"/>
                </a:ext>
              </a:extLst>
            </p:cNvPr>
            <p:cNvSpPr/>
            <p:nvPr/>
          </p:nvSpPr>
          <p:spPr bwMode="auto">
            <a:xfrm>
              <a:off x="21432838" y="42454513"/>
              <a:ext cx="819150" cy="819150"/>
            </a:xfrm>
            <a:prstGeom prst="rect">
              <a:avLst/>
            </a:prstGeom>
            <a:noFill/>
            <a:ln w="9525">
              <a:noFill/>
              <a:miter lim="800000"/>
              <a:headEnd/>
              <a:tailEnd/>
            </a:ln>
          </p:spPr>
          <p:txBody>
            <a:bodyPr anchor="ctr"/>
            <a:lstStyle/>
            <a:p>
              <a:pPr algn="ctr"/>
              <a:endParaRPr/>
            </a:p>
          </p:txBody>
        </p:sp>
        <p:sp>
          <p:nvSpPr>
            <p:cNvPr id="40" name="îṡľíḓê">
              <a:extLst>
                <a:ext uri="{FF2B5EF4-FFF2-40B4-BE49-F238E27FC236}">
                  <a16:creationId xmlns:a16="http://schemas.microsoft.com/office/drawing/2014/main" id="{0B25C579-5034-4A91-9553-BC664401756F}"/>
                </a:ext>
              </a:extLst>
            </p:cNvPr>
            <p:cNvSpPr/>
            <p:nvPr/>
          </p:nvSpPr>
          <p:spPr bwMode="auto">
            <a:xfrm>
              <a:off x="19105563" y="38806438"/>
              <a:ext cx="3894138" cy="330200"/>
            </a:xfrm>
            <a:custGeom>
              <a:avLst/>
              <a:gdLst/>
              <a:ahLst/>
              <a:cxnLst>
                <a:cxn ang="0">
                  <a:pos x="271" y="11"/>
                </a:cxn>
                <a:cxn ang="0">
                  <a:pos x="260" y="23"/>
                </a:cxn>
                <a:cxn ang="0">
                  <a:pos x="12" y="23"/>
                </a:cxn>
                <a:cxn ang="0">
                  <a:pos x="0" y="11"/>
                </a:cxn>
                <a:cxn ang="0">
                  <a:pos x="12" y="0"/>
                </a:cxn>
                <a:cxn ang="0">
                  <a:pos x="260" y="0"/>
                </a:cxn>
                <a:cxn ang="0">
                  <a:pos x="271" y="11"/>
                </a:cxn>
              </a:cxnLst>
              <a:rect l="0" t="0" r="r" b="b"/>
              <a:pathLst>
                <a:path w="271" h="23">
                  <a:moveTo>
                    <a:pt x="271" y="11"/>
                  </a:moveTo>
                  <a:cubicBezTo>
                    <a:pt x="271" y="18"/>
                    <a:pt x="266" y="23"/>
                    <a:pt x="260" y="23"/>
                  </a:cubicBezTo>
                  <a:cubicBezTo>
                    <a:pt x="12" y="23"/>
                    <a:pt x="12" y="23"/>
                    <a:pt x="12" y="23"/>
                  </a:cubicBezTo>
                  <a:cubicBezTo>
                    <a:pt x="5" y="23"/>
                    <a:pt x="0" y="18"/>
                    <a:pt x="0" y="11"/>
                  </a:cubicBezTo>
                  <a:cubicBezTo>
                    <a:pt x="0" y="5"/>
                    <a:pt x="5" y="0"/>
                    <a:pt x="12" y="0"/>
                  </a:cubicBezTo>
                  <a:cubicBezTo>
                    <a:pt x="260" y="0"/>
                    <a:pt x="260" y="0"/>
                    <a:pt x="260" y="0"/>
                  </a:cubicBezTo>
                  <a:cubicBezTo>
                    <a:pt x="266" y="0"/>
                    <a:pt x="271" y="5"/>
                    <a:pt x="271" y="11"/>
                  </a:cubicBezTo>
                  <a:close/>
                </a:path>
              </a:pathLst>
            </a:custGeom>
            <a:solidFill>
              <a:srgbClr val="7F7370"/>
            </a:solidFill>
            <a:ln w="9525">
              <a:noFill/>
              <a:round/>
              <a:headEnd/>
              <a:tailEnd/>
            </a:ln>
          </p:spPr>
          <p:txBody>
            <a:bodyPr anchor="ctr"/>
            <a:lstStyle/>
            <a:p>
              <a:pPr algn="ctr"/>
              <a:endParaRPr/>
            </a:p>
          </p:txBody>
        </p:sp>
        <p:sp>
          <p:nvSpPr>
            <p:cNvPr id="41" name="ïŝļïḍé">
              <a:extLst>
                <a:ext uri="{FF2B5EF4-FFF2-40B4-BE49-F238E27FC236}">
                  <a16:creationId xmlns:a16="http://schemas.microsoft.com/office/drawing/2014/main" id="{4DC58054-4006-4118-9E8F-3EB339095E8D}"/>
                </a:ext>
              </a:extLst>
            </p:cNvPr>
            <p:cNvSpPr/>
            <p:nvPr/>
          </p:nvSpPr>
          <p:spPr bwMode="auto">
            <a:xfrm>
              <a:off x="22769513" y="36736338"/>
              <a:ext cx="8234363" cy="8132763"/>
            </a:xfrm>
            <a:prstGeom prst="rect">
              <a:avLst/>
            </a:prstGeom>
            <a:solidFill>
              <a:srgbClr val="404040"/>
            </a:solidFill>
            <a:ln w="9525">
              <a:noFill/>
              <a:miter lim="800000"/>
              <a:headEnd/>
              <a:tailEnd/>
            </a:ln>
          </p:spPr>
          <p:txBody>
            <a:bodyPr anchor="ctr"/>
            <a:lstStyle/>
            <a:p>
              <a:pPr algn="ctr"/>
              <a:endParaRPr/>
            </a:p>
          </p:txBody>
        </p:sp>
        <p:sp>
          <p:nvSpPr>
            <p:cNvPr id="42" name="îṡļíḑê">
              <a:extLst>
                <a:ext uri="{FF2B5EF4-FFF2-40B4-BE49-F238E27FC236}">
                  <a16:creationId xmlns:a16="http://schemas.microsoft.com/office/drawing/2014/main" id="{65809EA6-9425-4179-A0AD-9B31E3190D0A}"/>
                </a:ext>
              </a:extLst>
            </p:cNvPr>
            <p:cNvSpPr/>
            <p:nvPr/>
          </p:nvSpPr>
          <p:spPr bwMode="auto">
            <a:xfrm>
              <a:off x="22769513" y="36736338"/>
              <a:ext cx="8234363" cy="8132763"/>
            </a:xfrm>
            <a:prstGeom prst="rect">
              <a:avLst/>
            </a:prstGeom>
            <a:noFill/>
            <a:ln w="9525">
              <a:noFill/>
              <a:miter lim="800000"/>
              <a:headEnd/>
              <a:tailEnd/>
            </a:ln>
          </p:spPr>
          <p:txBody>
            <a:bodyPr anchor="ctr"/>
            <a:lstStyle/>
            <a:p>
              <a:pPr algn="ctr"/>
              <a:endParaRPr/>
            </a:p>
          </p:txBody>
        </p:sp>
        <p:sp>
          <p:nvSpPr>
            <p:cNvPr id="43" name="ïṧļíḍe">
              <a:extLst>
                <a:ext uri="{FF2B5EF4-FFF2-40B4-BE49-F238E27FC236}">
                  <a16:creationId xmlns:a16="http://schemas.microsoft.com/office/drawing/2014/main" id="{77C73BF6-271F-43B2-A9D1-456A3FD65621}"/>
                </a:ext>
              </a:extLst>
            </p:cNvPr>
            <p:cNvSpPr/>
            <p:nvPr/>
          </p:nvSpPr>
          <p:spPr bwMode="auto">
            <a:xfrm>
              <a:off x="25628600" y="42713276"/>
              <a:ext cx="2514600" cy="2155825"/>
            </a:xfrm>
            <a:prstGeom prst="rect">
              <a:avLst/>
            </a:prstGeom>
            <a:solidFill>
              <a:srgbClr val="7F7370"/>
            </a:solidFill>
            <a:ln w="9525">
              <a:noFill/>
              <a:miter lim="800000"/>
              <a:headEnd/>
              <a:tailEnd/>
            </a:ln>
          </p:spPr>
          <p:txBody>
            <a:bodyPr anchor="ctr"/>
            <a:lstStyle/>
            <a:p>
              <a:pPr algn="ctr"/>
              <a:endParaRPr/>
            </a:p>
          </p:txBody>
        </p:sp>
        <p:sp>
          <p:nvSpPr>
            <p:cNvPr id="44" name="ïśļíḍé">
              <a:extLst>
                <a:ext uri="{FF2B5EF4-FFF2-40B4-BE49-F238E27FC236}">
                  <a16:creationId xmlns:a16="http://schemas.microsoft.com/office/drawing/2014/main" id="{A2E78D87-571C-4F53-9897-10D8775946C8}"/>
                </a:ext>
              </a:extLst>
            </p:cNvPr>
            <p:cNvSpPr/>
            <p:nvPr/>
          </p:nvSpPr>
          <p:spPr bwMode="auto">
            <a:xfrm>
              <a:off x="25628600" y="42713276"/>
              <a:ext cx="2514600" cy="2155825"/>
            </a:xfrm>
            <a:prstGeom prst="rect">
              <a:avLst/>
            </a:prstGeom>
            <a:noFill/>
            <a:ln w="9525">
              <a:noFill/>
              <a:miter lim="800000"/>
              <a:headEnd/>
              <a:tailEnd/>
            </a:ln>
          </p:spPr>
          <p:txBody>
            <a:bodyPr anchor="ctr"/>
            <a:lstStyle/>
            <a:p>
              <a:pPr algn="ctr"/>
              <a:endParaRPr/>
            </a:p>
          </p:txBody>
        </p:sp>
        <p:sp>
          <p:nvSpPr>
            <p:cNvPr id="45" name="íSḻïḍe">
              <a:extLst>
                <a:ext uri="{FF2B5EF4-FFF2-40B4-BE49-F238E27FC236}">
                  <a16:creationId xmlns:a16="http://schemas.microsoft.com/office/drawing/2014/main" id="{A005465E-E206-4ED9-9056-9C507BD04F6D}"/>
                </a:ext>
              </a:extLst>
            </p:cNvPr>
            <p:cNvSpPr/>
            <p:nvPr/>
          </p:nvSpPr>
          <p:spPr bwMode="auto">
            <a:xfrm>
              <a:off x="23329900" y="37785676"/>
              <a:ext cx="819150" cy="1839913"/>
            </a:xfrm>
            <a:prstGeom prst="rect">
              <a:avLst/>
            </a:prstGeom>
            <a:solidFill>
              <a:schemeClr val="bg1">
                <a:lumMod val="85000"/>
              </a:schemeClr>
            </a:solidFill>
            <a:ln w="9525">
              <a:noFill/>
              <a:miter lim="800000"/>
              <a:headEnd/>
              <a:tailEnd/>
            </a:ln>
          </p:spPr>
          <p:txBody>
            <a:bodyPr anchor="ctr"/>
            <a:lstStyle/>
            <a:p>
              <a:pPr algn="ctr"/>
              <a:endParaRPr/>
            </a:p>
          </p:txBody>
        </p:sp>
        <p:sp>
          <p:nvSpPr>
            <p:cNvPr id="46" name="îSlíďé">
              <a:extLst>
                <a:ext uri="{FF2B5EF4-FFF2-40B4-BE49-F238E27FC236}">
                  <a16:creationId xmlns:a16="http://schemas.microsoft.com/office/drawing/2014/main" id="{110DCF49-EC96-433F-994D-C8E10196A676}"/>
                </a:ext>
              </a:extLst>
            </p:cNvPr>
            <p:cNvSpPr/>
            <p:nvPr/>
          </p:nvSpPr>
          <p:spPr bwMode="auto">
            <a:xfrm>
              <a:off x="24364950" y="37785676"/>
              <a:ext cx="819150" cy="819150"/>
            </a:xfrm>
            <a:prstGeom prst="rect">
              <a:avLst/>
            </a:prstGeom>
            <a:solidFill>
              <a:schemeClr val="bg1">
                <a:lumMod val="85000"/>
              </a:schemeClr>
            </a:solidFill>
            <a:ln w="9525">
              <a:noFill/>
              <a:miter lim="800000"/>
              <a:headEnd/>
              <a:tailEnd/>
            </a:ln>
          </p:spPr>
          <p:txBody>
            <a:bodyPr anchor="ctr"/>
            <a:lstStyle/>
            <a:p>
              <a:pPr algn="ctr"/>
              <a:endParaRPr/>
            </a:p>
          </p:txBody>
        </p:sp>
        <p:sp>
          <p:nvSpPr>
            <p:cNvPr id="47" name="isḻîḓê">
              <a:extLst>
                <a:ext uri="{FF2B5EF4-FFF2-40B4-BE49-F238E27FC236}">
                  <a16:creationId xmlns:a16="http://schemas.microsoft.com/office/drawing/2014/main" id="{70E0CBBC-801C-44C0-BE9D-2A650662D940}"/>
                </a:ext>
              </a:extLst>
            </p:cNvPr>
            <p:cNvSpPr/>
            <p:nvPr/>
          </p:nvSpPr>
          <p:spPr bwMode="auto">
            <a:xfrm>
              <a:off x="24364950" y="38792151"/>
              <a:ext cx="819150" cy="833438"/>
            </a:xfrm>
            <a:prstGeom prst="rect">
              <a:avLst/>
            </a:prstGeom>
            <a:solidFill>
              <a:schemeClr val="bg1">
                <a:lumMod val="85000"/>
              </a:schemeClr>
            </a:solidFill>
            <a:ln w="9525">
              <a:noFill/>
              <a:miter lim="800000"/>
              <a:headEnd/>
              <a:tailEnd/>
            </a:ln>
          </p:spPr>
          <p:txBody>
            <a:bodyPr anchor="ctr"/>
            <a:lstStyle/>
            <a:p>
              <a:pPr algn="ctr"/>
              <a:endParaRPr/>
            </a:p>
          </p:txBody>
        </p:sp>
        <p:sp>
          <p:nvSpPr>
            <p:cNvPr id="48" name="î$ľíḍé">
              <a:extLst>
                <a:ext uri="{FF2B5EF4-FFF2-40B4-BE49-F238E27FC236}">
                  <a16:creationId xmlns:a16="http://schemas.microsoft.com/office/drawing/2014/main" id="{7DF3B187-9169-4D59-8A69-1D747A8E4008}"/>
                </a:ext>
              </a:extLst>
            </p:cNvPr>
            <p:cNvSpPr/>
            <p:nvPr/>
          </p:nvSpPr>
          <p:spPr bwMode="auto">
            <a:xfrm>
              <a:off x="25428575" y="37785676"/>
              <a:ext cx="817563" cy="1839913"/>
            </a:xfrm>
            <a:prstGeom prst="rect">
              <a:avLst/>
            </a:prstGeom>
            <a:solidFill>
              <a:schemeClr val="bg1">
                <a:lumMod val="85000"/>
              </a:schemeClr>
            </a:solidFill>
            <a:ln w="9525">
              <a:noFill/>
              <a:miter lim="800000"/>
              <a:headEnd/>
              <a:tailEnd/>
            </a:ln>
          </p:spPr>
          <p:txBody>
            <a:bodyPr anchor="ctr"/>
            <a:lstStyle/>
            <a:p>
              <a:pPr algn="ctr"/>
              <a:endParaRPr/>
            </a:p>
          </p:txBody>
        </p:sp>
        <p:sp>
          <p:nvSpPr>
            <p:cNvPr id="49" name="ïśḻiḑè">
              <a:extLst>
                <a:ext uri="{FF2B5EF4-FFF2-40B4-BE49-F238E27FC236}">
                  <a16:creationId xmlns:a16="http://schemas.microsoft.com/office/drawing/2014/main" id="{003117BE-7864-4B10-B314-03DE56BB8601}"/>
                </a:ext>
              </a:extLst>
            </p:cNvPr>
            <p:cNvSpPr/>
            <p:nvPr/>
          </p:nvSpPr>
          <p:spPr bwMode="auto">
            <a:xfrm>
              <a:off x="26462038" y="37785676"/>
              <a:ext cx="819150" cy="819150"/>
            </a:xfrm>
            <a:prstGeom prst="rect">
              <a:avLst/>
            </a:prstGeom>
            <a:solidFill>
              <a:schemeClr val="bg1">
                <a:lumMod val="85000"/>
              </a:schemeClr>
            </a:solidFill>
            <a:ln w="9525">
              <a:noFill/>
              <a:miter lim="800000"/>
              <a:headEnd/>
              <a:tailEnd/>
            </a:ln>
          </p:spPr>
          <p:txBody>
            <a:bodyPr anchor="ctr"/>
            <a:lstStyle/>
            <a:p>
              <a:pPr algn="ctr"/>
              <a:endParaRPr/>
            </a:p>
          </p:txBody>
        </p:sp>
        <p:sp>
          <p:nvSpPr>
            <p:cNvPr id="50" name="íṡlïḍè">
              <a:extLst>
                <a:ext uri="{FF2B5EF4-FFF2-40B4-BE49-F238E27FC236}">
                  <a16:creationId xmlns:a16="http://schemas.microsoft.com/office/drawing/2014/main" id="{AD46E3D8-5343-4D45-9083-7D12284379FA}"/>
                </a:ext>
              </a:extLst>
            </p:cNvPr>
            <p:cNvSpPr/>
            <p:nvPr/>
          </p:nvSpPr>
          <p:spPr bwMode="auto">
            <a:xfrm>
              <a:off x="26462038" y="38792151"/>
              <a:ext cx="819150" cy="833438"/>
            </a:xfrm>
            <a:prstGeom prst="rect">
              <a:avLst/>
            </a:prstGeom>
            <a:solidFill>
              <a:schemeClr val="bg1">
                <a:lumMod val="85000"/>
              </a:schemeClr>
            </a:solidFill>
            <a:ln w="9525">
              <a:noFill/>
              <a:miter lim="800000"/>
              <a:headEnd/>
              <a:tailEnd/>
            </a:ln>
          </p:spPr>
          <p:txBody>
            <a:bodyPr anchor="ctr"/>
            <a:lstStyle/>
            <a:p>
              <a:pPr algn="ctr"/>
              <a:endParaRPr/>
            </a:p>
          </p:txBody>
        </p:sp>
        <p:sp>
          <p:nvSpPr>
            <p:cNvPr id="51" name="îŝḻíḑé">
              <a:extLst>
                <a:ext uri="{FF2B5EF4-FFF2-40B4-BE49-F238E27FC236}">
                  <a16:creationId xmlns:a16="http://schemas.microsoft.com/office/drawing/2014/main" id="{9FF3406B-15EF-451F-AF35-3FE5CBF040A3}"/>
                </a:ext>
              </a:extLst>
            </p:cNvPr>
            <p:cNvSpPr/>
            <p:nvPr/>
          </p:nvSpPr>
          <p:spPr bwMode="auto">
            <a:xfrm>
              <a:off x="27525663" y="37785676"/>
              <a:ext cx="819150" cy="1839913"/>
            </a:xfrm>
            <a:prstGeom prst="rect">
              <a:avLst/>
            </a:prstGeom>
            <a:solidFill>
              <a:schemeClr val="bg1">
                <a:lumMod val="85000"/>
              </a:schemeClr>
            </a:solidFill>
            <a:ln w="9525">
              <a:noFill/>
              <a:miter lim="800000"/>
              <a:headEnd/>
              <a:tailEnd/>
            </a:ln>
          </p:spPr>
          <p:txBody>
            <a:bodyPr anchor="ctr"/>
            <a:lstStyle/>
            <a:p>
              <a:pPr algn="ctr"/>
              <a:endParaRPr/>
            </a:p>
          </p:txBody>
        </p:sp>
        <p:sp>
          <p:nvSpPr>
            <p:cNvPr id="52" name="îṩḻïdè">
              <a:extLst>
                <a:ext uri="{FF2B5EF4-FFF2-40B4-BE49-F238E27FC236}">
                  <a16:creationId xmlns:a16="http://schemas.microsoft.com/office/drawing/2014/main" id="{9C68A337-61EA-4AEE-87F9-9D0DE641F0A0}"/>
                </a:ext>
              </a:extLst>
            </p:cNvPr>
            <p:cNvSpPr/>
            <p:nvPr/>
          </p:nvSpPr>
          <p:spPr bwMode="auto">
            <a:xfrm>
              <a:off x="27525663" y="37785676"/>
              <a:ext cx="819150" cy="1839913"/>
            </a:xfrm>
            <a:prstGeom prst="rect">
              <a:avLst/>
            </a:prstGeom>
            <a:noFill/>
            <a:ln w="9525">
              <a:noFill/>
              <a:miter lim="800000"/>
              <a:headEnd/>
              <a:tailEnd/>
            </a:ln>
          </p:spPr>
          <p:txBody>
            <a:bodyPr anchor="ctr"/>
            <a:lstStyle/>
            <a:p>
              <a:pPr algn="ctr"/>
              <a:endParaRPr/>
            </a:p>
          </p:txBody>
        </p:sp>
        <p:sp>
          <p:nvSpPr>
            <p:cNvPr id="53" name="iśľîḓe">
              <a:extLst>
                <a:ext uri="{FF2B5EF4-FFF2-40B4-BE49-F238E27FC236}">
                  <a16:creationId xmlns:a16="http://schemas.microsoft.com/office/drawing/2014/main" id="{A62ED6A4-2528-4D3A-8FAD-F5188EB1F47D}"/>
                </a:ext>
              </a:extLst>
            </p:cNvPr>
            <p:cNvSpPr/>
            <p:nvPr/>
          </p:nvSpPr>
          <p:spPr bwMode="auto">
            <a:xfrm>
              <a:off x="28560713" y="37785676"/>
              <a:ext cx="819150" cy="819150"/>
            </a:xfrm>
            <a:prstGeom prst="rect">
              <a:avLst/>
            </a:prstGeom>
            <a:solidFill>
              <a:schemeClr val="bg1">
                <a:lumMod val="85000"/>
              </a:schemeClr>
            </a:solidFill>
            <a:ln w="9525">
              <a:noFill/>
              <a:miter lim="800000"/>
              <a:headEnd/>
              <a:tailEnd/>
            </a:ln>
          </p:spPr>
          <p:txBody>
            <a:bodyPr anchor="ctr"/>
            <a:lstStyle/>
            <a:p>
              <a:pPr algn="ctr"/>
              <a:endParaRPr/>
            </a:p>
          </p:txBody>
        </p:sp>
        <p:sp>
          <p:nvSpPr>
            <p:cNvPr id="54" name="íşļíde">
              <a:extLst>
                <a:ext uri="{FF2B5EF4-FFF2-40B4-BE49-F238E27FC236}">
                  <a16:creationId xmlns:a16="http://schemas.microsoft.com/office/drawing/2014/main" id="{8D1A08EC-D241-40F6-A6F1-6B25F1195429}"/>
                </a:ext>
              </a:extLst>
            </p:cNvPr>
            <p:cNvSpPr/>
            <p:nvPr/>
          </p:nvSpPr>
          <p:spPr bwMode="auto">
            <a:xfrm>
              <a:off x="28560713" y="37785676"/>
              <a:ext cx="819150" cy="819150"/>
            </a:xfrm>
            <a:prstGeom prst="rect">
              <a:avLst/>
            </a:prstGeom>
            <a:noFill/>
            <a:ln w="9525">
              <a:noFill/>
              <a:miter lim="800000"/>
              <a:headEnd/>
              <a:tailEnd/>
            </a:ln>
          </p:spPr>
          <p:txBody>
            <a:bodyPr anchor="ctr"/>
            <a:lstStyle/>
            <a:p>
              <a:pPr algn="ctr"/>
              <a:endParaRPr/>
            </a:p>
          </p:txBody>
        </p:sp>
        <p:sp>
          <p:nvSpPr>
            <p:cNvPr id="55" name="iṩľïdé">
              <a:extLst>
                <a:ext uri="{FF2B5EF4-FFF2-40B4-BE49-F238E27FC236}">
                  <a16:creationId xmlns:a16="http://schemas.microsoft.com/office/drawing/2014/main" id="{87634ED0-2191-4A4A-89BB-3405ECC9FD36}"/>
                </a:ext>
              </a:extLst>
            </p:cNvPr>
            <p:cNvSpPr/>
            <p:nvPr/>
          </p:nvSpPr>
          <p:spPr bwMode="auto">
            <a:xfrm>
              <a:off x="28560713" y="38792151"/>
              <a:ext cx="819150" cy="833438"/>
            </a:xfrm>
            <a:prstGeom prst="rect">
              <a:avLst/>
            </a:prstGeom>
            <a:solidFill>
              <a:schemeClr val="bg1">
                <a:lumMod val="85000"/>
              </a:schemeClr>
            </a:solidFill>
            <a:ln w="9525">
              <a:noFill/>
              <a:miter lim="800000"/>
              <a:headEnd/>
              <a:tailEnd/>
            </a:ln>
          </p:spPr>
          <p:txBody>
            <a:bodyPr anchor="ctr"/>
            <a:lstStyle/>
            <a:p>
              <a:pPr algn="ctr"/>
              <a:endParaRPr/>
            </a:p>
          </p:txBody>
        </p:sp>
        <p:sp>
          <p:nvSpPr>
            <p:cNvPr id="56" name="í$ḷîďe">
              <a:extLst>
                <a:ext uri="{FF2B5EF4-FFF2-40B4-BE49-F238E27FC236}">
                  <a16:creationId xmlns:a16="http://schemas.microsoft.com/office/drawing/2014/main" id="{9B487920-5C7A-4A0B-9526-99F8E80942CE}"/>
                </a:ext>
              </a:extLst>
            </p:cNvPr>
            <p:cNvSpPr/>
            <p:nvPr/>
          </p:nvSpPr>
          <p:spPr bwMode="auto">
            <a:xfrm>
              <a:off x="28560713" y="38792151"/>
              <a:ext cx="819150" cy="833438"/>
            </a:xfrm>
            <a:prstGeom prst="rect">
              <a:avLst/>
            </a:prstGeom>
            <a:noFill/>
            <a:ln w="9525">
              <a:noFill/>
              <a:miter lim="800000"/>
              <a:headEnd/>
              <a:tailEnd/>
            </a:ln>
          </p:spPr>
          <p:txBody>
            <a:bodyPr anchor="ctr"/>
            <a:lstStyle/>
            <a:p>
              <a:pPr algn="ctr"/>
              <a:endParaRPr/>
            </a:p>
          </p:txBody>
        </p:sp>
        <p:sp>
          <p:nvSpPr>
            <p:cNvPr id="57" name="ïśļîďe">
              <a:extLst>
                <a:ext uri="{FF2B5EF4-FFF2-40B4-BE49-F238E27FC236}">
                  <a16:creationId xmlns:a16="http://schemas.microsoft.com/office/drawing/2014/main" id="{4C349935-0D4E-46B9-98B5-EC5190DD6594}"/>
                </a:ext>
              </a:extLst>
            </p:cNvPr>
            <p:cNvSpPr/>
            <p:nvPr/>
          </p:nvSpPr>
          <p:spPr bwMode="auto">
            <a:xfrm>
              <a:off x="29624338" y="37785676"/>
              <a:ext cx="819150" cy="1839913"/>
            </a:xfrm>
            <a:prstGeom prst="rect">
              <a:avLst/>
            </a:prstGeom>
            <a:solidFill>
              <a:schemeClr val="bg1">
                <a:lumMod val="65000"/>
              </a:schemeClr>
            </a:solidFill>
            <a:ln w="9525">
              <a:noFill/>
              <a:miter lim="800000"/>
              <a:headEnd/>
              <a:tailEnd/>
            </a:ln>
          </p:spPr>
          <p:txBody>
            <a:bodyPr anchor="ctr"/>
            <a:lstStyle/>
            <a:p>
              <a:pPr algn="ctr"/>
              <a:endParaRPr/>
            </a:p>
          </p:txBody>
        </p:sp>
        <p:sp>
          <p:nvSpPr>
            <p:cNvPr id="58" name="ïṧlîdè">
              <a:extLst>
                <a:ext uri="{FF2B5EF4-FFF2-40B4-BE49-F238E27FC236}">
                  <a16:creationId xmlns:a16="http://schemas.microsoft.com/office/drawing/2014/main" id="{C18140F2-857B-48D5-ABBA-A6C5572A82F8}"/>
                </a:ext>
              </a:extLst>
            </p:cNvPr>
            <p:cNvSpPr/>
            <p:nvPr/>
          </p:nvSpPr>
          <p:spPr bwMode="auto">
            <a:xfrm>
              <a:off x="29624338" y="37785676"/>
              <a:ext cx="819150" cy="1839913"/>
            </a:xfrm>
            <a:prstGeom prst="rect">
              <a:avLst/>
            </a:prstGeom>
            <a:noFill/>
            <a:ln w="9525">
              <a:noFill/>
              <a:miter lim="800000"/>
              <a:headEnd/>
              <a:tailEnd/>
            </a:ln>
          </p:spPr>
          <p:txBody>
            <a:bodyPr anchor="ctr"/>
            <a:lstStyle/>
            <a:p>
              <a:pPr algn="ctr"/>
              <a:endParaRPr/>
            </a:p>
          </p:txBody>
        </p:sp>
        <p:sp>
          <p:nvSpPr>
            <p:cNvPr id="59" name="ïŝļiḑé">
              <a:extLst>
                <a:ext uri="{FF2B5EF4-FFF2-40B4-BE49-F238E27FC236}">
                  <a16:creationId xmlns:a16="http://schemas.microsoft.com/office/drawing/2014/main" id="{6B8C851C-6D57-4CD1-8011-1228EDA9BA47}"/>
                </a:ext>
              </a:extLst>
            </p:cNvPr>
            <p:cNvSpPr/>
            <p:nvPr/>
          </p:nvSpPr>
          <p:spPr bwMode="auto">
            <a:xfrm>
              <a:off x="23329900" y="39927213"/>
              <a:ext cx="819150" cy="1838325"/>
            </a:xfrm>
            <a:prstGeom prst="rect">
              <a:avLst/>
            </a:prstGeom>
            <a:solidFill>
              <a:schemeClr val="bg1">
                <a:lumMod val="85000"/>
              </a:schemeClr>
            </a:solidFill>
            <a:ln w="9525">
              <a:noFill/>
              <a:miter lim="800000"/>
              <a:headEnd/>
              <a:tailEnd/>
            </a:ln>
          </p:spPr>
          <p:txBody>
            <a:bodyPr anchor="ctr"/>
            <a:lstStyle/>
            <a:p>
              <a:pPr algn="ctr"/>
              <a:endParaRPr/>
            </a:p>
          </p:txBody>
        </p:sp>
        <p:sp>
          <p:nvSpPr>
            <p:cNvPr id="60" name="ïṩļïde">
              <a:extLst>
                <a:ext uri="{FF2B5EF4-FFF2-40B4-BE49-F238E27FC236}">
                  <a16:creationId xmlns:a16="http://schemas.microsoft.com/office/drawing/2014/main" id="{D9C36255-ABF5-433F-84E5-60D69A860164}"/>
                </a:ext>
              </a:extLst>
            </p:cNvPr>
            <p:cNvSpPr/>
            <p:nvPr/>
          </p:nvSpPr>
          <p:spPr bwMode="auto">
            <a:xfrm>
              <a:off x="24364950" y="39927213"/>
              <a:ext cx="819150" cy="833438"/>
            </a:xfrm>
            <a:prstGeom prst="rect">
              <a:avLst/>
            </a:prstGeom>
            <a:solidFill>
              <a:schemeClr val="bg1">
                <a:lumMod val="85000"/>
              </a:schemeClr>
            </a:solidFill>
            <a:ln w="9525">
              <a:noFill/>
              <a:miter lim="800000"/>
              <a:headEnd/>
              <a:tailEnd/>
            </a:ln>
          </p:spPr>
          <p:txBody>
            <a:bodyPr anchor="ctr"/>
            <a:lstStyle/>
            <a:p>
              <a:pPr algn="ctr"/>
              <a:endParaRPr/>
            </a:p>
          </p:txBody>
        </p:sp>
        <p:sp>
          <p:nvSpPr>
            <p:cNvPr id="61" name="iṧľíḓê">
              <a:extLst>
                <a:ext uri="{FF2B5EF4-FFF2-40B4-BE49-F238E27FC236}">
                  <a16:creationId xmlns:a16="http://schemas.microsoft.com/office/drawing/2014/main" id="{DF2168E9-72A2-45AC-A65D-28A4BF532FF1}"/>
                </a:ext>
              </a:extLst>
            </p:cNvPr>
            <p:cNvSpPr/>
            <p:nvPr/>
          </p:nvSpPr>
          <p:spPr bwMode="auto">
            <a:xfrm>
              <a:off x="24364950" y="40946388"/>
              <a:ext cx="819150" cy="819150"/>
            </a:xfrm>
            <a:prstGeom prst="rect">
              <a:avLst/>
            </a:prstGeom>
            <a:solidFill>
              <a:schemeClr val="bg1">
                <a:lumMod val="85000"/>
              </a:schemeClr>
            </a:solidFill>
            <a:ln w="9525">
              <a:noFill/>
              <a:miter lim="800000"/>
              <a:headEnd/>
              <a:tailEnd/>
            </a:ln>
          </p:spPr>
          <p:txBody>
            <a:bodyPr anchor="ctr"/>
            <a:lstStyle/>
            <a:p>
              <a:pPr algn="ctr"/>
              <a:endParaRPr/>
            </a:p>
          </p:txBody>
        </p:sp>
        <p:sp>
          <p:nvSpPr>
            <p:cNvPr id="62" name="îṥľíḓè">
              <a:extLst>
                <a:ext uri="{FF2B5EF4-FFF2-40B4-BE49-F238E27FC236}">
                  <a16:creationId xmlns:a16="http://schemas.microsoft.com/office/drawing/2014/main" id="{79E4673A-FA17-4D42-81F3-2C938C1255A7}"/>
                </a:ext>
              </a:extLst>
            </p:cNvPr>
            <p:cNvSpPr/>
            <p:nvPr/>
          </p:nvSpPr>
          <p:spPr bwMode="auto">
            <a:xfrm>
              <a:off x="25428575" y="39927213"/>
              <a:ext cx="817563" cy="1838325"/>
            </a:xfrm>
            <a:prstGeom prst="rect">
              <a:avLst/>
            </a:prstGeom>
            <a:solidFill>
              <a:schemeClr val="bg1">
                <a:lumMod val="85000"/>
              </a:schemeClr>
            </a:solidFill>
            <a:ln w="9525">
              <a:noFill/>
              <a:miter lim="800000"/>
              <a:headEnd/>
              <a:tailEnd/>
            </a:ln>
          </p:spPr>
          <p:txBody>
            <a:bodyPr anchor="ctr"/>
            <a:lstStyle/>
            <a:p>
              <a:pPr algn="ctr"/>
              <a:endParaRPr/>
            </a:p>
          </p:txBody>
        </p:sp>
        <p:sp>
          <p:nvSpPr>
            <p:cNvPr id="63" name="îṣ1íḑè">
              <a:extLst>
                <a:ext uri="{FF2B5EF4-FFF2-40B4-BE49-F238E27FC236}">
                  <a16:creationId xmlns:a16="http://schemas.microsoft.com/office/drawing/2014/main" id="{A55B62C0-9985-4F74-A4C6-9E150291C6E5}"/>
                </a:ext>
              </a:extLst>
            </p:cNvPr>
            <p:cNvSpPr/>
            <p:nvPr/>
          </p:nvSpPr>
          <p:spPr bwMode="auto">
            <a:xfrm>
              <a:off x="25428575" y="39927213"/>
              <a:ext cx="817563" cy="1838325"/>
            </a:xfrm>
            <a:prstGeom prst="rect">
              <a:avLst/>
            </a:prstGeom>
            <a:noFill/>
            <a:ln w="9525">
              <a:noFill/>
              <a:miter lim="800000"/>
              <a:headEnd/>
              <a:tailEnd/>
            </a:ln>
          </p:spPr>
          <p:txBody>
            <a:bodyPr anchor="ctr"/>
            <a:lstStyle/>
            <a:p>
              <a:pPr algn="ctr"/>
              <a:endParaRPr/>
            </a:p>
          </p:txBody>
        </p:sp>
        <p:sp>
          <p:nvSpPr>
            <p:cNvPr id="64" name="ïṣľiďè">
              <a:extLst>
                <a:ext uri="{FF2B5EF4-FFF2-40B4-BE49-F238E27FC236}">
                  <a16:creationId xmlns:a16="http://schemas.microsoft.com/office/drawing/2014/main" id="{EDEC7945-9298-4FCA-B166-AA7F67D58E8D}"/>
                </a:ext>
              </a:extLst>
            </p:cNvPr>
            <p:cNvSpPr/>
            <p:nvPr/>
          </p:nvSpPr>
          <p:spPr bwMode="auto">
            <a:xfrm>
              <a:off x="26462038" y="39927213"/>
              <a:ext cx="819150" cy="833438"/>
            </a:xfrm>
            <a:prstGeom prst="rect">
              <a:avLst/>
            </a:prstGeom>
            <a:solidFill>
              <a:schemeClr val="bg1">
                <a:lumMod val="85000"/>
              </a:schemeClr>
            </a:solidFill>
            <a:ln w="9525">
              <a:noFill/>
              <a:miter lim="800000"/>
              <a:headEnd/>
              <a:tailEnd/>
            </a:ln>
          </p:spPr>
          <p:txBody>
            <a:bodyPr anchor="ctr"/>
            <a:lstStyle/>
            <a:p>
              <a:pPr algn="ctr"/>
              <a:endParaRPr/>
            </a:p>
          </p:txBody>
        </p:sp>
        <p:sp>
          <p:nvSpPr>
            <p:cNvPr id="65" name="ï$ļiďè">
              <a:extLst>
                <a:ext uri="{FF2B5EF4-FFF2-40B4-BE49-F238E27FC236}">
                  <a16:creationId xmlns:a16="http://schemas.microsoft.com/office/drawing/2014/main" id="{4E0E90C3-97F9-43A2-9038-371982E99B56}"/>
                </a:ext>
              </a:extLst>
            </p:cNvPr>
            <p:cNvSpPr/>
            <p:nvPr/>
          </p:nvSpPr>
          <p:spPr bwMode="auto">
            <a:xfrm>
              <a:off x="26462038" y="39927213"/>
              <a:ext cx="819150" cy="833438"/>
            </a:xfrm>
            <a:prstGeom prst="rect">
              <a:avLst/>
            </a:prstGeom>
            <a:noFill/>
            <a:ln w="9525">
              <a:noFill/>
              <a:miter lim="800000"/>
              <a:headEnd/>
              <a:tailEnd/>
            </a:ln>
          </p:spPr>
          <p:txBody>
            <a:bodyPr anchor="ctr"/>
            <a:lstStyle/>
            <a:p>
              <a:pPr algn="ctr"/>
              <a:endParaRPr/>
            </a:p>
          </p:txBody>
        </p:sp>
        <p:sp>
          <p:nvSpPr>
            <p:cNvPr id="66" name="îs1íḍe">
              <a:extLst>
                <a:ext uri="{FF2B5EF4-FFF2-40B4-BE49-F238E27FC236}">
                  <a16:creationId xmlns:a16="http://schemas.microsoft.com/office/drawing/2014/main" id="{803224C2-CBCC-44E0-917D-19B3E958B29B}"/>
                </a:ext>
              </a:extLst>
            </p:cNvPr>
            <p:cNvSpPr/>
            <p:nvPr/>
          </p:nvSpPr>
          <p:spPr bwMode="auto">
            <a:xfrm>
              <a:off x="26462038" y="40946388"/>
              <a:ext cx="819150" cy="819150"/>
            </a:xfrm>
            <a:prstGeom prst="rect">
              <a:avLst/>
            </a:prstGeom>
            <a:solidFill>
              <a:schemeClr val="bg1">
                <a:lumMod val="65000"/>
              </a:schemeClr>
            </a:solidFill>
            <a:ln w="9525">
              <a:noFill/>
              <a:miter lim="800000"/>
              <a:headEnd/>
              <a:tailEnd/>
            </a:ln>
          </p:spPr>
          <p:txBody>
            <a:bodyPr anchor="ctr"/>
            <a:lstStyle/>
            <a:p>
              <a:pPr algn="ctr"/>
              <a:endParaRPr/>
            </a:p>
          </p:txBody>
        </p:sp>
        <p:sp>
          <p:nvSpPr>
            <p:cNvPr id="67" name="îṩ1íďé">
              <a:extLst>
                <a:ext uri="{FF2B5EF4-FFF2-40B4-BE49-F238E27FC236}">
                  <a16:creationId xmlns:a16="http://schemas.microsoft.com/office/drawing/2014/main" id="{7CD13115-5A78-44A7-A19B-465EE90E3420}"/>
                </a:ext>
              </a:extLst>
            </p:cNvPr>
            <p:cNvSpPr/>
            <p:nvPr/>
          </p:nvSpPr>
          <p:spPr bwMode="auto">
            <a:xfrm>
              <a:off x="26462038" y="40946388"/>
              <a:ext cx="819150" cy="819150"/>
            </a:xfrm>
            <a:prstGeom prst="rect">
              <a:avLst/>
            </a:prstGeom>
            <a:noFill/>
            <a:ln w="9525">
              <a:noFill/>
              <a:miter lim="800000"/>
              <a:headEnd/>
              <a:tailEnd/>
            </a:ln>
          </p:spPr>
          <p:txBody>
            <a:bodyPr anchor="ctr"/>
            <a:lstStyle/>
            <a:p>
              <a:pPr algn="ctr"/>
              <a:endParaRPr/>
            </a:p>
          </p:txBody>
        </p:sp>
        <p:sp>
          <p:nvSpPr>
            <p:cNvPr id="68" name="ïṣ1iḍe">
              <a:extLst>
                <a:ext uri="{FF2B5EF4-FFF2-40B4-BE49-F238E27FC236}">
                  <a16:creationId xmlns:a16="http://schemas.microsoft.com/office/drawing/2014/main" id="{89B2B4B4-C172-4D70-A526-85A03C2E20E1}"/>
                </a:ext>
              </a:extLst>
            </p:cNvPr>
            <p:cNvSpPr/>
            <p:nvPr/>
          </p:nvSpPr>
          <p:spPr bwMode="auto">
            <a:xfrm>
              <a:off x="27525663" y="39927213"/>
              <a:ext cx="819150" cy="1838325"/>
            </a:xfrm>
            <a:prstGeom prst="rect">
              <a:avLst/>
            </a:prstGeom>
            <a:solidFill>
              <a:schemeClr val="bg1">
                <a:lumMod val="85000"/>
              </a:schemeClr>
            </a:solidFill>
            <a:ln w="9525">
              <a:noFill/>
              <a:miter lim="800000"/>
              <a:headEnd/>
              <a:tailEnd/>
            </a:ln>
          </p:spPr>
          <p:txBody>
            <a:bodyPr anchor="ctr"/>
            <a:lstStyle/>
            <a:p>
              <a:pPr algn="ctr"/>
              <a:endParaRPr/>
            </a:p>
          </p:txBody>
        </p:sp>
        <p:sp>
          <p:nvSpPr>
            <p:cNvPr id="69" name="íśḻíďé">
              <a:extLst>
                <a:ext uri="{FF2B5EF4-FFF2-40B4-BE49-F238E27FC236}">
                  <a16:creationId xmlns:a16="http://schemas.microsoft.com/office/drawing/2014/main" id="{2EEB6628-9BF2-4006-8171-96986D9F56E7}"/>
                </a:ext>
              </a:extLst>
            </p:cNvPr>
            <p:cNvSpPr/>
            <p:nvPr/>
          </p:nvSpPr>
          <p:spPr bwMode="auto">
            <a:xfrm>
              <a:off x="27525663" y="39927213"/>
              <a:ext cx="819150" cy="1838325"/>
            </a:xfrm>
            <a:prstGeom prst="rect">
              <a:avLst/>
            </a:prstGeom>
            <a:noFill/>
            <a:ln w="9525">
              <a:noFill/>
              <a:miter lim="800000"/>
              <a:headEnd/>
              <a:tailEnd/>
            </a:ln>
          </p:spPr>
          <p:txBody>
            <a:bodyPr anchor="ctr"/>
            <a:lstStyle/>
            <a:p>
              <a:pPr algn="ctr"/>
              <a:endParaRPr/>
            </a:p>
          </p:txBody>
        </p:sp>
        <p:sp>
          <p:nvSpPr>
            <p:cNvPr id="70" name="îSḻiḍé">
              <a:extLst>
                <a:ext uri="{FF2B5EF4-FFF2-40B4-BE49-F238E27FC236}">
                  <a16:creationId xmlns:a16="http://schemas.microsoft.com/office/drawing/2014/main" id="{B68D6BD5-0E20-42CF-A36E-402DDFD9D6EB}"/>
                </a:ext>
              </a:extLst>
            </p:cNvPr>
            <p:cNvSpPr/>
            <p:nvPr/>
          </p:nvSpPr>
          <p:spPr bwMode="auto">
            <a:xfrm>
              <a:off x="28560713" y="39927213"/>
              <a:ext cx="819150" cy="833438"/>
            </a:xfrm>
            <a:prstGeom prst="rect">
              <a:avLst/>
            </a:prstGeom>
            <a:solidFill>
              <a:srgbClr val="0094A8"/>
            </a:solidFill>
            <a:ln w="9525">
              <a:noFill/>
              <a:miter lim="800000"/>
              <a:headEnd/>
              <a:tailEnd/>
            </a:ln>
          </p:spPr>
          <p:txBody>
            <a:bodyPr anchor="ctr"/>
            <a:lstStyle/>
            <a:p>
              <a:pPr algn="ctr"/>
              <a:endParaRPr/>
            </a:p>
          </p:txBody>
        </p:sp>
        <p:sp>
          <p:nvSpPr>
            <p:cNvPr id="71" name="íṩḷïďé">
              <a:extLst>
                <a:ext uri="{FF2B5EF4-FFF2-40B4-BE49-F238E27FC236}">
                  <a16:creationId xmlns:a16="http://schemas.microsoft.com/office/drawing/2014/main" id="{76A23D3F-57E3-4392-8AA0-C086D95E8601}"/>
                </a:ext>
              </a:extLst>
            </p:cNvPr>
            <p:cNvSpPr/>
            <p:nvPr/>
          </p:nvSpPr>
          <p:spPr bwMode="auto">
            <a:xfrm>
              <a:off x="28560713" y="39927213"/>
              <a:ext cx="819150" cy="833438"/>
            </a:xfrm>
            <a:prstGeom prst="rect">
              <a:avLst/>
            </a:prstGeom>
            <a:noFill/>
            <a:ln w="9525">
              <a:noFill/>
              <a:miter lim="800000"/>
              <a:headEnd/>
              <a:tailEnd/>
            </a:ln>
          </p:spPr>
          <p:txBody>
            <a:bodyPr anchor="ctr"/>
            <a:lstStyle/>
            <a:p>
              <a:pPr algn="ctr"/>
              <a:endParaRPr/>
            </a:p>
          </p:txBody>
        </p:sp>
        <p:sp>
          <p:nvSpPr>
            <p:cNvPr id="72" name="ís1iḓe">
              <a:extLst>
                <a:ext uri="{FF2B5EF4-FFF2-40B4-BE49-F238E27FC236}">
                  <a16:creationId xmlns:a16="http://schemas.microsoft.com/office/drawing/2014/main" id="{2D5CD937-7D3B-49EF-B41E-537070EFB1A6}"/>
                </a:ext>
              </a:extLst>
            </p:cNvPr>
            <p:cNvSpPr/>
            <p:nvPr/>
          </p:nvSpPr>
          <p:spPr bwMode="auto">
            <a:xfrm>
              <a:off x="28560713" y="40946388"/>
              <a:ext cx="819150" cy="819150"/>
            </a:xfrm>
            <a:prstGeom prst="rect">
              <a:avLst/>
            </a:prstGeom>
            <a:solidFill>
              <a:srgbClr val="0094A8"/>
            </a:solidFill>
            <a:ln w="9525">
              <a:noFill/>
              <a:miter lim="800000"/>
              <a:headEnd/>
              <a:tailEnd/>
            </a:ln>
          </p:spPr>
          <p:txBody>
            <a:bodyPr anchor="ctr"/>
            <a:lstStyle/>
            <a:p>
              <a:pPr algn="ctr"/>
              <a:endParaRPr/>
            </a:p>
          </p:txBody>
        </p:sp>
        <p:sp>
          <p:nvSpPr>
            <p:cNvPr id="73" name="iŝļïḋè">
              <a:extLst>
                <a:ext uri="{FF2B5EF4-FFF2-40B4-BE49-F238E27FC236}">
                  <a16:creationId xmlns:a16="http://schemas.microsoft.com/office/drawing/2014/main" id="{3C8808DB-D550-414C-9882-8EC6D786436D}"/>
                </a:ext>
              </a:extLst>
            </p:cNvPr>
            <p:cNvSpPr/>
            <p:nvPr/>
          </p:nvSpPr>
          <p:spPr bwMode="auto">
            <a:xfrm>
              <a:off x="28560713" y="40946388"/>
              <a:ext cx="819150" cy="819150"/>
            </a:xfrm>
            <a:prstGeom prst="rect">
              <a:avLst/>
            </a:prstGeom>
            <a:noFill/>
            <a:ln w="9525">
              <a:noFill/>
              <a:miter lim="800000"/>
              <a:headEnd/>
              <a:tailEnd/>
            </a:ln>
          </p:spPr>
          <p:txBody>
            <a:bodyPr anchor="ctr"/>
            <a:lstStyle/>
            <a:p>
              <a:pPr algn="ctr"/>
              <a:endParaRPr/>
            </a:p>
          </p:txBody>
        </p:sp>
        <p:sp>
          <p:nvSpPr>
            <p:cNvPr id="74" name="íŝḷîḓé">
              <a:extLst>
                <a:ext uri="{FF2B5EF4-FFF2-40B4-BE49-F238E27FC236}">
                  <a16:creationId xmlns:a16="http://schemas.microsoft.com/office/drawing/2014/main" id="{101C0ABF-48E8-4678-8D65-F078D4E20E53}"/>
                </a:ext>
              </a:extLst>
            </p:cNvPr>
            <p:cNvSpPr/>
            <p:nvPr/>
          </p:nvSpPr>
          <p:spPr bwMode="auto">
            <a:xfrm>
              <a:off x="29624338" y="39927213"/>
              <a:ext cx="819150" cy="1838325"/>
            </a:xfrm>
            <a:prstGeom prst="rect">
              <a:avLst/>
            </a:prstGeom>
            <a:solidFill>
              <a:srgbClr val="0094A8"/>
            </a:solidFill>
            <a:ln w="9525">
              <a:noFill/>
              <a:miter lim="800000"/>
              <a:headEnd/>
              <a:tailEnd/>
            </a:ln>
          </p:spPr>
          <p:txBody>
            <a:bodyPr anchor="ctr"/>
            <a:lstStyle/>
            <a:p>
              <a:pPr algn="ctr"/>
              <a:endParaRPr/>
            </a:p>
          </p:txBody>
        </p:sp>
        <p:sp>
          <p:nvSpPr>
            <p:cNvPr id="75" name="î$lîḓè">
              <a:extLst>
                <a:ext uri="{FF2B5EF4-FFF2-40B4-BE49-F238E27FC236}">
                  <a16:creationId xmlns:a16="http://schemas.microsoft.com/office/drawing/2014/main" id="{CEA2DAAD-64A8-42A9-98A9-2D69801F1EE9}"/>
                </a:ext>
              </a:extLst>
            </p:cNvPr>
            <p:cNvSpPr/>
            <p:nvPr/>
          </p:nvSpPr>
          <p:spPr bwMode="auto">
            <a:xfrm>
              <a:off x="29624338" y="39927213"/>
              <a:ext cx="819150" cy="1838325"/>
            </a:xfrm>
            <a:prstGeom prst="rect">
              <a:avLst/>
            </a:prstGeom>
            <a:noFill/>
            <a:ln w="9525">
              <a:noFill/>
              <a:miter lim="800000"/>
              <a:headEnd/>
              <a:tailEnd/>
            </a:ln>
          </p:spPr>
          <p:txBody>
            <a:bodyPr anchor="ctr"/>
            <a:lstStyle/>
            <a:p>
              <a:pPr algn="ctr"/>
              <a:endParaRPr/>
            </a:p>
          </p:txBody>
        </p:sp>
        <p:sp>
          <p:nvSpPr>
            <p:cNvPr id="76" name="iṣḻîďé">
              <a:extLst>
                <a:ext uri="{FF2B5EF4-FFF2-40B4-BE49-F238E27FC236}">
                  <a16:creationId xmlns:a16="http://schemas.microsoft.com/office/drawing/2014/main" id="{8062F0B5-384A-4F33-AB41-B769B5ED1DC2}"/>
                </a:ext>
              </a:extLst>
            </p:cNvPr>
            <p:cNvSpPr/>
            <p:nvPr/>
          </p:nvSpPr>
          <p:spPr bwMode="auto">
            <a:xfrm>
              <a:off x="23329900" y="42081451"/>
              <a:ext cx="819150" cy="1839913"/>
            </a:xfrm>
            <a:prstGeom prst="rect">
              <a:avLst/>
            </a:prstGeom>
            <a:solidFill>
              <a:schemeClr val="bg1">
                <a:lumMod val="85000"/>
              </a:schemeClr>
            </a:solidFill>
            <a:ln w="9525">
              <a:noFill/>
              <a:miter lim="800000"/>
              <a:headEnd/>
              <a:tailEnd/>
            </a:ln>
          </p:spPr>
          <p:txBody>
            <a:bodyPr anchor="ctr"/>
            <a:lstStyle/>
            <a:p>
              <a:pPr algn="ctr"/>
              <a:endParaRPr/>
            </a:p>
          </p:txBody>
        </p:sp>
        <p:sp>
          <p:nvSpPr>
            <p:cNvPr id="77" name="ïSḷíďè">
              <a:extLst>
                <a:ext uri="{FF2B5EF4-FFF2-40B4-BE49-F238E27FC236}">
                  <a16:creationId xmlns:a16="http://schemas.microsoft.com/office/drawing/2014/main" id="{F5005AD8-2C41-4529-8AB1-3E775553A8C2}"/>
                </a:ext>
              </a:extLst>
            </p:cNvPr>
            <p:cNvSpPr/>
            <p:nvPr/>
          </p:nvSpPr>
          <p:spPr bwMode="auto">
            <a:xfrm>
              <a:off x="23329900" y="42081451"/>
              <a:ext cx="819150" cy="1839913"/>
            </a:xfrm>
            <a:prstGeom prst="rect">
              <a:avLst/>
            </a:prstGeom>
            <a:noFill/>
            <a:ln w="9525">
              <a:noFill/>
              <a:miter lim="800000"/>
              <a:headEnd/>
              <a:tailEnd/>
            </a:ln>
          </p:spPr>
          <p:txBody>
            <a:bodyPr anchor="ctr"/>
            <a:lstStyle/>
            <a:p>
              <a:pPr algn="ctr"/>
              <a:endParaRPr/>
            </a:p>
          </p:txBody>
        </p:sp>
        <p:sp>
          <p:nvSpPr>
            <p:cNvPr id="78" name="ïṩľïde">
              <a:extLst>
                <a:ext uri="{FF2B5EF4-FFF2-40B4-BE49-F238E27FC236}">
                  <a16:creationId xmlns:a16="http://schemas.microsoft.com/office/drawing/2014/main" id="{3057821A-115E-408D-80EC-96806FFB2E16}"/>
                </a:ext>
              </a:extLst>
            </p:cNvPr>
            <p:cNvSpPr/>
            <p:nvPr/>
          </p:nvSpPr>
          <p:spPr bwMode="auto">
            <a:xfrm>
              <a:off x="24364950" y="42081451"/>
              <a:ext cx="819150" cy="819150"/>
            </a:xfrm>
            <a:prstGeom prst="rect">
              <a:avLst/>
            </a:prstGeom>
            <a:solidFill>
              <a:schemeClr val="bg1">
                <a:lumMod val="85000"/>
              </a:schemeClr>
            </a:solidFill>
            <a:ln w="9525">
              <a:noFill/>
              <a:miter lim="800000"/>
              <a:headEnd/>
              <a:tailEnd/>
            </a:ln>
          </p:spPr>
          <p:txBody>
            <a:bodyPr anchor="ctr"/>
            <a:lstStyle/>
            <a:p>
              <a:pPr algn="ctr"/>
              <a:endParaRPr/>
            </a:p>
          </p:txBody>
        </p:sp>
        <p:sp>
          <p:nvSpPr>
            <p:cNvPr id="79" name="ïšḻîḓê">
              <a:extLst>
                <a:ext uri="{FF2B5EF4-FFF2-40B4-BE49-F238E27FC236}">
                  <a16:creationId xmlns:a16="http://schemas.microsoft.com/office/drawing/2014/main" id="{B820346E-90AD-4F39-8DF3-A759458C0A3D}"/>
                </a:ext>
              </a:extLst>
            </p:cNvPr>
            <p:cNvSpPr/>
            <p:nvPr/>
          </p:nvSpPr>
          <p:spPr bwMode="auto">
            <a:xfrm>
              <a:off x="24364950" y="42081451"/>
              <a:ext cx="819150" cy="819150"/>
            </a:xfrm>
            <a:prstGeom prst="rect">
              <a:avLst/>
            </a:prstGeom>
            <a:noFill/>
            <a:ln w="9525">
              <a:noFill/>
              <a:miter lim="800000"/>
              <a:headEnd/>
              <a:tailEnd/>
            </a:ln>
          </p:spPr>
          <p:txBody>
            <a:bodyPr anchor="ctr"/>
            <a:lstStyle/>
            <a:p>
              <a:pPr algn="ctr"/>
              <a:endParaRPr/>
            </a:p>
          </p:txBody>
        </p:sp>
        <p:sp>
          <p:nvSpPr>
            <p:cNvPr id="80" name="ïŝḷiḋé">
              <a:extLst>
                <a:ext uri="{FF2B5EF4-FFF2-40B4-BE49-F238E27FC236}">
                  <a16:creationId xmlns:a16="http://schemas.microsoft.com/office/drawing/2014/main" id="{A9D8E07D-64B3-4F65-B29A-825CD9CDA74A}"/>
                </a:ext>
              </a:extLst>
            </p:cNvPr>
            <p:cNvSpPr/>
            <p:nvPr/>
          </p:nvSpPr>
          <p:spPr bwMode="auto">
            <a:xfrm>
              <a:off x="24364950" y="43087926"/>
              <a:ext cx="819150" cy="833438"/>
            </a:xfrm>
            <a:prstGeom prst="rect">
              <a:avLst/>
            </a:prstGeom>
            <a:solidFill>
              <a:schemeClr val="bg1">
                <a:lumMod val="85000"/>
              </a:schemeClr>
            </a:solidFill>
            <a:ln w="9525">
              <a:noFill/>
              <a:miter lim="800000"/>
              <a:headEnd/>
              <a:tailEnd/>
            </a:ln>
          </p:spPr>
          <p:txBody>
            <a:bodyPr anchor="ctr"/>
            <a:lstStyle/>
            <a:p>
              <a:pPr algn="ctr"/>
              <a:endParaRPr/>
            </a:p>
          </p:txBody>
        </p:sp>
        <p:sp>
          <p:nvSpPr>
            <p:cNvPr id="81" name="íŝľîḓe">
              <a:extLst>
                <a:ext uri="{FF2B5EF4-FFF2-40B4-BE49-F238E27FC236}">
                  <a16:creationId xmlns:a16="http://schemas.microsoft.com/office/drawing/2014/main" id="{91A61275-FC2E-4EC4-8E0A-315992E3928E}"/>
                </a:ext>
              </a:extLst>
            </p:cNvPr>
            <p:cNvSpPr/>
            <p:nvPr/>
          </p:nvSpPr>
          <p:spPr bwMode="auto">
            <a:xfrm>
              <a:off x="24364950" y="43087926"/>
              <a:ext cx="819150" cy="833438"/>
            </a:xfrm>
            <a:prstGeom prst="rect">
              <a:avLst/>
            </a:prstGeom>
            <a:noFill/>
            <a:ln w="9525">
              <a:noFill/>
              <a:miter lim="800000"/>
              <a:headEnd/>
              <a:tailEnd/>
            </a:ln>
          </p:spPr>
          <p:txBody>
            <a:bodyPr anchor="ctr"/>
            <a:lstStyle/>
            <a:p>
              <a:pPr algn="ctr"/>
              <a:endParaRPr/>
            </a:p>
          </p:txBody>
        </p:sp>
        <p:sp>
          <p:nvSpPr>
            <p:cNvPr id="82" name="iŝḷiďe">
              <a:extLst>
                <a:ext uri="{FF2B5EF4-FFF2-40B4-BE49-F238E27FC236}">
                  <a16:creationId xmlns:a16="http://schemas.microsoft.com/office/drawing/2014/main" id="{FE3183E2-AA5F-4B67-92E6-85489EAC3438}"/>
                </a:ext>
              </a:extLst>
            </p:cNvPr>
            <p:cNvSpPr/>
            <p:nvPr/>
          </p:nvSpPr>
          <p:spPr bwMode="auto">
            <a:xfrm>
              <a:off x="28560713" y="42081451"/>
              <a:ext cx="819150" cy="819150"/>
            </a:xfrm>
            <a:prstGeom prst="rect">
              <a:avLst/>
            </a:prstGeom>
            <a:solidFill>
              <a:srgbClr val="0094A8"/>
            </a:solidFill>
            <a:ln w="9525">
              <a:noFill/>
              <a:miter lim="800000"/>
              <a:headEnd/>
              <a:tailEnd/>
            </a:ln>
          </p:spPr>
          <p:txBody>
            <a:bodyPr anchor="ctr"/>
            <a:lstStyle/>
            <a:p>
              <a:pPr algn="ctr"/>
              <a:endParaRPr/>
            </a:p>
          </p:txBody>
        </p:sp>
        <p:sp>
          <p:nvSpPr>
            <p:cNvPr id="83" name="îšḷíḑè">
              <a:extLst>
                <a:ext uri="{FF2B5EF4-FFF2-40B4-BE49-F238E27FC236}">
                  <a16:creationId xmlns:a16="http://schemas.microsoft.com/office/drawing/2014/main" id="{A49101BD-F4C9-4793-B61E-A43B06F84AC0}"/>
                </a:ext>
              </a:extLst>
            </p:cNvPr>
            <p:cNvSpPr/>
            <p:nvPr/>
          </p:nvSpPr>
          <p:spPr bwMode="auto">
            <a:xfrm>
              <a:off x="28560713" y="42081451"/>
              <a:ext cx="819150" cy="819150"/>
            </a:xfrm>
            <a:prstGeom prst="rect">
              <a:avLst/>
            </a:prstGeom>
            <a:noFill/>
            <a:ln w="9525">
              <a:noFill/>
              <a:miter lim="800000"/>
              <a:headEnd/>
              <a:tailEnd/>
            </a:ln>
          </p:spPr>
          <p:txBody>
            <a:bodyPr anchor="ctr"/>
            <a:lstStyle/>
            <a:p>
              <a:pPr algn="ctr"/>
              <a:endParaRPr/>
            </a:p>
          </p:txBody>
        </p:sp>
        <p:sp>
          <p:nvSpPr>
            <p:cNvPr id="84" name="iŝliḓê">
              <a:extLst>
                <a:ext uri="{FF2B5EF4-FFF2-40B4-BE49-F238E27FC236}">
                  <a16:creationId xmlns:a16="http://schemas.microsoft.com/office/drawing/2014/main" id="{C3ED51DE-8332-4A39-A257-3C91ACBCEF85}"/>
                </a:ext>
              </a:extLst>
            </p:cNvPr>
            <p:cNvSpPr/>
            <p:nvPr/>
          </p:nvSpPr>
          <p:spPr bwMode="auto">
            <a:xfrm>
              <a:off x="28560713" y="43087926"/>
              <a:ext cx="819150" cy="833438"/>
            </a:xfrm>
            <a:prstGeom prst="rect">
              <a:avLst/>
            </a:prstGeom>
            <a:solidFill>
              <a:srgbClr val="0094A8"/>
            </a:solidFill>
            <a:ln w="9525">
              <a:noFill/>
              <a:miter lim="800000"/>
              <a:headEnd/>
              <a:tailEnd/>
            </a:ln>
          </p:spPr>
          <p:txBody>
            <a:bodyPr anchor="ctr"/>
            <a:lstStyle/>
            <a:p>
              <a:pPr algn="ctr"/>
              <a:endParaRPr/>
            </a:p>
          </p:txBody>
        </p:sp>
        <p:sp>
          <p:nvSpPr>
            <p:cNvPr id="85" name="îṣḻiḓè">
              <a:extLst>
                <a:ext uri="{FF2B5EF4-FFF2-40B4-BE49-F238E27FC236}">
                  <a16:creationId xmlns:a16="http://schemas.microsoft.com/office/drawing/2014/main" id="{A5805F38-2682-4B73-B14B-1D7D5F1A4811}"/>
                </a:ext>
              </a:extLst>
            </p:cNvPr>
            <p:cNvSpPr/>
            <p:nvPr/>
          </p:nvSpPr>
          <p:spPr bwMode="auto">
            <a:xfrm>
              <a:off x="28560713" y="43087926"/>
              <a:ext cx="819150" cy="833438"/>
            </a:xfrm>
            <a:prstGeom prst="rect">
              <a:avLst/>
            </a:prstGeom>
            <a:noFill/>
            <a:ln w="9525">
              <a:noFill/>
              <a:miter lim="800000"/>
              <a:headEnd/>
              <a:tailEnd/>
            </a:ln>
          </p:spPr>
          <p:txBody>
            <a:bodyPr anchor="ctr"/>
            <a:lstStyle/>
            <a:p>
              <a:pPr algn="ctr"/>
              <a:endParaRPr/>
            </a:p>
          </p:txBody>
        </p:sp>
        <p:sp>
          <p:nvSpPr>
            <p:cNvPr id="86" name="îṧḷiḋe">
              <a:extLst>
                <a:ext uri="{FF2B5EF4-FFF2-40B4-BE49-F238E27FC236}">
                  <a16:creationId xmlns:a16="http://schemas.microsoft.com/office/drawing/2014/main" id="{68543E73-4C2A-4BBA-B961-469285BD1307}"/>
                </a:ext>
              </a:extLst>
            </p:cNvPr>
            <p:cNvSpPr/>
            <p:nvPr/>
          </p:nvSpPr>
          <p:spPr bwMode="auto">
            <a:xfrm>
              <a:off x="29624338" y="42081451"/>
              <a:ext cx="819150" cy="1839913"/>
            </a:xfrm>
            <a:prstGeom prst="rect">
              <a:avLst/>
            </a:prstGeom>
            <a:solidFill>
              <a:srgbClr val="0094A8"/>
            </a:solidFill>
            <a:ln w="9525">
              <a:noFill/>
              <a:miter lim="800000"/>
              <a:headEnd/>
              <a:tailEnd/>
            </a:ln>
          </p:spPr>
          <p:txBody>
            <a:bodyPr anchor="ctr"/>
            <a:lstStyle/>
            <a:p>
              <a:pPr algn="ctr"/>
              <a:endParaRPr/>
            </a:p>
          </p:txBody>
        </p:sp>
        <p:sp>
          <p:nvSpPr>
            <p:cNvPr id="87" name="ï$ļíḓè">
              <a:extLst>
                <a:ext uri="{FF2B5EF4-FFF2-40B4-BE49-F238E27FC236}">
                  <a16:creationId xmlns:a16="http://schemas.microsoft.com/office/drawing/2014/main" id="{AC90BBB8-F98D-4E85-8E1E-D4A19C7FAE73}"/>
                </a:ext>
              </a:extLst>
            </p:cNvPr>
            <p:cNvSpPr/>
            <p:nvPr/>
          </p:nvSpPr>
          <p:spPr bwMode="auto">
            <a:xfrm>
              <a:off x="29624338" y="42081451"/>
              <a:ext cx="819150" cy="1839913"/>
            </a:xfrm>
            <a:prstGeom prst="rect">
              <a:avLst/>
            </a:prstGeom>
            <a:noFill/>
            <a:ln w="9525">
              <a:noFill/>
              <a:miter lim="800000"/>
              <a:headEnd/>
              <a:tailEnd/>
            </a:ln>
          </p:spPr>
          <p:txBody>
            <a:bodyPr anchor="ctr"/>
            <a:lstStyle/>
            <a:p>
              <a:pPr algn="ctr"/>
              <a:endParaRPr/>
            </a:p>
          </p:txBody>
        </p:sp>
        <p:sp>
          <p:nvSpPr>
            <p:cNvPr id="88" name="îṧḻîdê">
              <a:extLst>
                <a:ext uri="{FF2B5EF4-FFF2-40B4-BE49-F238E27FC236}">
                  <a16:creationId xmlns:a16="http://schemas.microsoft.com/office/drawing/2014/main" id="{61ECEDDF-0816-4A61-BCBB-2746CEA9381D}"/>
                </a:ext>
              </a:extLst>
            </p:cNvPr>
            <p:cNvSpPr/>
            <p:nvPr/>
          </p:nvSpPr>
          <p:spPr bwMode="auto">
            <a:xfrm>
              <a:off x="25326975" y="42167176"/>
              <a:ext cx="3117850" cy="317500"/>
            </a:xfrm>
            <a:custGeom>
              <a:avLst/>
              <a:gdLst/>
              <a:ahLst/>
              <a:cxnLst>
                <a:cxn ang="0">
                  <a:pos x="217" y="11"/>
                </a:cxn>
                <a:cxn ang="0">
                  <a:pos x="206" y="22"/>
                </a:cxn>
                <a:cxn ang="0">
                  <a:pos x="11" y="22"/>
                </a:cxn>
                <a:cxn ang="0">
                  <a:pos x="0" y="11"/>
                </a:cxn>
                <a:cxn ang="0">
                  <a:pos x="11" y="0"/>
                </a:cxn>
                <a:cxn ang="0">
                  <a:pos x="206" y="0"/>
                </a:cxn>
                <a:cxn ang="0">
                  <a:pos x="217" y="11"/>
                </a:cxn>
              </a:cxnLst>
              <a:rect l="0" t="0" r="r" b="b"/>
              <a:pathLst>
                <a:path w="217" h="22">
                  <a:moveTo>
                    <a:pt x="217" y="11"/>
                  </a:moveTo>
                  <a:cubicBezTo>
                    <a:pt x="217" y="17"/>
                    <a:pt x="212" y="22"/>
                    <a:pt x="206" y="22"/>
                  </a:cubicBezTo>
                  <a:cubicBezTo>
                    <a:pt x="11" y="22"/>
                    <a:pt x="11" y="22"/>
                    <a:pt x="11" y="22"/>
                  </a:cubicBezTo>
                  <a:cubicBezTo>
                    <a:pt x="5" y="22"/>
                    <a:pt x="0" y="17"/>
                    <a:pt x="0" y="11"/>
                  </a:cubicBezTo>
                  <a:cubicBezTo>
                    <a:pt x="0" y="5"/>
                    <a:pt x="5" y="0"/>
                    <a:pt x="11" y="0"/>
                  </a:cubicBezTo>
                  <a:cubicBezTo>
                    <a:pt x="206" y="0"/>
                    <a:pt x="206" y="0"/>
                    <a:pt x="206" y="0"/>
                  </a:cubicBezTo>
                  <a:cubicBezTo>
                    <a:pt x="212" y="0"/>
                    <a:pt x="217" y="5"/>
                    <a:pt x="217" y="11"/>
                  </a:cubicBezTo>
                </a:path>
              </a:pathLst>
            </a:custGeom>
            <a:solidFill>
              <a:srgbClr val="333333"/>
            </a:solidFill>
            <a:ln w="9525">
              <a:noFill/>
              <a:round/>
              <a:headEnd/>
              <a:tailEnd/>
            </a:ln>
          </p:spPr>
          <p:txBody>
            <a:bodyPr anchor="ctr"/>
            <a:lstStyle/>
            <a:p>
              <a:pPr algn="ctr"/>
              <a:endParaRPr/>
            </a:p>
          </p:txBody>
        </p:sp>
        <p:sp>
          <p:nvSpPr>
            <p:cNvPr id="89" name="iṩ1ídé">
              <a:extLst>
                <a:ext uri="{FF2B5EF4-FFF2-40B4-BE49-F238E27FC236}">
                  <a16:creationId xmlns:a16="http://schemas.microsoft.com/office/drawing/2014/main" id="{5A04C9E9-31C7-4FC4-9A45-3D6E8FD7D0D7}"/>
                </a:ext>
              </a:extLst>
            </p:cNvPr>
            <p:cNvSpPr/>
            <p:nvPr/>
          </p:nvSpPr>
          <p:spPr bwMode="auto">
            <a:xfrm>
              <a:off x="22769513" y="36736338"/>
              <a:ext cx="8234363" cy="8132763"/>
            </a:xfrm>
            <a:custGeom>
              <a:avLst/>
              <a:gdLst/>
              <a:ahLst/>
              <a:cxnLst>
                <a:cxn ang="0">
                  <a:pos x="403" y="442"/>
                </a:cxn>
                <a:cxn ang="0">
                  <a:pos x="460" y="500"/>
                </a:cxn>
                <a:cxn ang="0">
                  <a:pos x="403" y="429"/>
                </a:cxn>
                <a:cxn ang="0">
                  <a:pos x="460" y="372"/>
                </a:cxn>
                <a:cxn ang="0">
                  <a:pos x="403" y="429"/>
                </a:cxn>
                <a:cxn ang="0">
                  <a:pos x="477" y="372"/>
                </a:cxn>
                <a:cxn ang="0">
                  <a:pos x="534" y="500"/>
                </a:cxn>
                <a:cxn ang="0">
                  <a:pos x="403" y="350"/>
                </a:cxn>
                <a:cxn ang="0">
                  <a:pos x="460" y="293"/>
                </a:cxn>
                <a:cxn ang="0">
                  <a:pos x="403" y="350"/>
                </a:cxn>
                <a:cxn ang="0">
                  <a:pos x="403" y="222"/>
                </a:cxn>
                <a:cxn ang="0">
                  <a:pos x="460" y="280"/>
                </a:cxn>
                <a:cxn ang="0">
                  <a:pos x="477" y="350"/>
                </a:cxn>
                <a:cxn ang="0">
                  <a:pos x="534" y="222"/>
                </a:cxn>
                <a:cxn ang="0">
                  <a:pos x="477" y="350"/>
                </a:cxn>
                <a:cxn ang="0">
                  <a:pos x="573" y="0"/>
                </a:cxn>
                <a:cxn ang="0">
                  <a:pos x="534" y="73"/>
                </a:cxn>
                <a:cxn ang="0">
                  <a:pos x="477" y="201"/>
                </a:cxn>
                <a:cxn ang="0">
                  <a:pos x="460" y="111"/>
                </a:cxn>
                <a:cxn ang="0">
                  <a:pos x="441" y="130"/>
                </a:cxn>
                <a:cxn ang="0">
                  <a:pos x="460" y="143"/>
                </a:cxn>
                <a:cxn ang="0">
                  <a:pos x="403" y="201"/>
                </a:cxn>
                <a:cxn ang="0">
                  <a:pos x="388" y="182"/>
                </a:cxn>
                <a:cxn ang="0">
                  <a:pos x="370" y="201"/>
                </a:cxn>
                <a:cxn ang="0">
                  <a:pos x="388" y="222"/>
                </a:cxn>
                <a:cxn ang="0">
                  <a:pos x="331" y="350"/>
                </a:cxn>
                <a:cxn ang="0">
                  <a:pos x="314" y="255"/>
                </a:cxn>
                <a:cxn ang="0">
                  <a:pos x="290" y="280"/>
                </a:cxn>
                <a:cxn ang="0">
                  <a:pos x="314" y="293"/>
                </a:cxn>
                <a:cxn ang="0">
                  <a:pos x="257" y="350"/>
                </a:cxn>
                <a:cxn ang="0">
                  <a:pos x="242" y="326"/>
                </a:cxn>
                <a:cxn ang="0">
                  <a:pos x="218" y="350"/>
                </a:cxn>
                <a:cxn ang="0">
                  <a:pos x="384" y="378"/>
                </a:cxn>
                <a:cxn ang="0">
                  <a:pos x="384" y="400"/>
                </a:cxn>
                <a:cxn ang="0">
                  <a:pos x="178" y="390"/>
                </a:cxn>
                <a:cxn ang="0">
                  <a:pos x="168" y="429"/>
                </a:cxn>
                <a:cxn ang="0">
                  <a:pos x="125" y="442"/>
                </a:cxn>
                <a:cxn ang="0">
                  <a:pos x="168" y="500"/>
                </a:cxn>
                <a:cxn ang="0">
                  <a:pos x="111" y="456"/>
                </a:cxn>
                <a:cxn ang="0">
                  <a:pos x="96" y="500"/>
                </a:cxn>
                <a:cxn ang="0">
                  <a:pos x="0" y="566"/>
                </a:cxn>
                <a:cxn ang="0">
                  <a:pos x="199" y="416"/>
                </a:cxn>
                <a:cxn ang="0">
                  <a:pos x="374" y="566"/>
                </a:cxn>
                <a:cxn ang="0">
                  <a:pos x="573" y="566"/>
                </a:cxn>
              </a:cxnLst>
              <a:rect l="0" t="0" r="r" b="b"/>
              <a:pathLst>
                <a:path w="573" h="566">
                  <a:moveTo>
                    <a:pt x="403" y="500"/>
                  </a:moveTo>
                  <a:cubicBezTo>
                    <a:pt x="403" y="442"/>
                    <a:pt x="403" y="442"/>
                    <a:pt x="403" y="442"/>
                  </a:cubicBezTo>
                  <a:cubicBezTo>
                    <a:pt x="460" y="442"/>
                    <a:pt x="460" y="442"/>
                    <a:pt x="460" y="442"/>
                  </a:cubicBezTo>
                  <a:cubicBezTo>
                    <a:pt x="460" y="500"/>
                    <a:pt x="460" y="500"/>
                    <a:pt x="460" y="500"/>
                  </a:cubicBezTo>
                  <a:cubicBezTo>
                    <a:pt x="403" y="500"/>
                    <a:pt x="403" y="500"/>
                    <a:pt x="403" y="500"/>
                  </a:cubicBezTo>
                  <a:moveTo>
                    <a:pt x="403" y="429"/>
                  </a:moveTo>
                  <a:cubicBezTo>
                    <a:pt x="403" y="372"/>
                    <a:pt x="403" y="372"/>
                    <a:pt x="403" y="372"/>
                  </a:cubicBezTo>
                  <a:cubicBezTo>
                    <a:pt x="460" y="372"/>
                    <a:pt x="460" y="372"/>
                    <a:pt x="460" y="372"/>
                  </a:cubicBezTo>
                  <a:cubicBezTo>
                    <a:pt x="460" y="429"/>
                    <a:pt x="460" y="429"/>
                    <a:pt x="460" y="429"/>
                  </a:cubicBezTo>
                  <a:cubicBezTo>
                    <a:pt x="403" y="429"/>
                    <a:pt x="403" y="429"/>
                    <a:pt x="403" y="429"/>
                  </a:cubicBezTo>
                  <a:moveTo>
                    <a:pt x="477" y="500"/>
                  </a:moveTo>
                  <a:cubicBezTo>
                    <a:pt x="477" y="372"/>
                    <a:pt x="477" y="372"/>
                    <a:pt x="477" y="372"/>
                  </a:cubicBezTo>
                  <a:cubicBezTo>
                    <a:pt x="534" y="372"/>
                    <a:pt x="534" y="372"/>
                    <a:pt x="534" y="372"/>
                  </a:cubicBezTo>
                  <a:cubicBezTo>
                    <a:pt x="534" y="500"/>
                    <a:pt x="534" y="500"/>
                    <a:pt x="534" y="500"/>
                  </a:cubicBezTo>
                  <a:cubicBezTo>
                    <a:pt x="477" y="500"/>
                    <a:pt x="477" y="500"/>
                    <a:pt x="477" y="500"/>
                  </a:cubicBezTo>
                  <a:moveTo>
                    <a:pt x="403" y="350"/>
                  </a:moveTo>
                  <a:cubicBezTo>
                    <a:pt x="403" y="293"/>
                    <a:pt x="403" y="293"/>
                    <a:pt x="403" y="293"/>
                  </a:cubicBezTo>
                  <a:cubicBezTo>
                    <a:pt x="460" y="293"/>
                    <a:pt x="460" y="293"/>
                    <a:pt x="460" y="293"/>
                  </a:cubicBezTo>
                  <a:cubicBezTo>
                    <a:pt x="460" y="350"/>
                    <a:pt x="460" y="350"/>
                    <a:pt x="460" y="350"/>
                  </a:cubicBezTo>
                  <a:cubicBezTo>
                    <a:pt x="403" y="350"/>
                    <a:pt x="403" y="350"/>
                    <a:pt x="403" y="350"/>
                  </a:cubicBezTo>
                  <a:moveTo>
                    <a:pt x="403" y="280"/>
                  </a:moveTo>
                  <a:cubicBezTo>
                    <a:pt x="403" y="222"/>
                    <a:pt x="403" y="222"/>
                    <a:pt x="403" y="222"/>
                  </a:cubicBezTo>
                  <a:cubicBezTo>
                    <a:pt x="460" y="222"/>
                    <a:pt x="460" y="222"/>
                    <a:pt x="460" y="222"/>
                  </a:cubicBezTo>
                  <a:cubicBezTo>
                    <a:pt x="460" y="280"/>
                    <a:pt x="460" y="280"/>
                    <a:pt x="460" y="280"/>
                  </a:cubicBezTo>
                  <a:cubicBezTo>
                    <a:pt x="403" y="280"/>
                    <a:pt x="403" y="280"/>
                    <a:pt x="403" y="280"/>
                  </a:cubicBezTo>
                  <a:moveTo>
                    <a:pt x="477" y="350"/>
                  </a:moveTo>
                  <a:cubicBezTo>
                    <a:pt x="477" y="222"/>
                    <a:pt x="477" y="222"/>
                    <a:pt x="477" y="222"/>
                  </a:cubicBezTo>
                  <a:cubicBezTo>
                    <a:pt x="534" y="222"/>
                    <a:pt x="534" y="222"/>
                    <a:pt x="534" y="222"/>
                  </a:cubicBezTo>
                  <a:cubicBezTo>
                    <a:pt x="534" y="350"/>
                    <a:pt x="534" y="350"/>
                    <a:pt x="534" y="350"/>
                  </a:cubicBezTo>
                  <a:cubicBezTo>
                    <a:pt x="477" y="350"/>
                    <a:pt x="477" y="350"/>
                    <a:pt x="477" y="350"/>
                  </a:cubicBezTo>
                  <a:moveTo>
                    <a:pt x="573" y="0"/>
                  </a:moveTo>
                  <a:cubicBezTo>
                    <a:pt x="573" y="0"/>
                    <a:pt x="573" y="0"/>
                    <a:pt x="573" y="0"/>
                  </a:cubicBezTo>
                  <a:cubicBezTo>
                    <a:pt x="499" y="73"/>
                    <a:pt x="499" y="73"/>
                    <a:pt x="499" y="73"/>
                  </a:cubicBezTo>
                  <a:cubicBezTo>
                    <a:pt x="534" y="73"/>
                    <a:pt x="534" y="73"/>
                    <a:pt x="534" y="73"/>
                  </a:cubicBezTo>
                  <a:cubicBezTo>
                    <a:pt x="534" y="201"/>
                    <a:pt x="534" y="201"/>
                    <a:pt x="534" y="201"/>
                  </a:cubicBezTo>
                  <a:cubicBezTo>
                    <a:pt x="477" y="201"/>
                    <a:pt x="477" y="201"/>
                    <a:pt x="477" y="201"/>
                  </a:cubicBezTo>
                  <a:cubicBezTo>
                    <a:pt x="477" y="95"/>
                    <a:pt x="477" y="95"/>
                    <a:pt x="477" y="95"/>
                  </a:cubicBezTo>
                  <a:cubicBezTo>
                    <a:pt x="460" y="111"/>
                    <a:pt x="460" y="111"/>
                    <a:pt x="460" y="111"/>
                  </a:cubicBezTo>
                  <a:cubicBezTo>
                    <a:pt x="460" y="130"/>
                    <a:pt x="460" y="130"/>
                    <a:pt x="460" y="130"/>
                  </a:cubicBezTo>
                  <a:cubicBezTo>
                    <a:pt x="441" y="130"/>
                    <a:pt x="441" y="130"/>
                    <a:pt x="441" y="130"/>
                  </a:cubicBezTo>
                  <a:cubicBezTo>
                    <a:pt x="428" y="143"/>
                    <a:pt x="428" y="143"/>
                    <a:pt x="428" y="143"/>
                  </a:cubicBezTo>
                  <a:cubicBezTo>
                    <a:pt x="460" y="143"/>
                    <a:pt x="460" y="143"/>
                    <a:pt x="460" y="143"/>
                  </a:cubicBezTo>
                  <a:cubicBezTo>
                    <a:pt x="460" y="201"/>
                    <a:pt x="460" y="201"/>
                    <a:pt x="460" y="201"/>
                  </a:cubicBezTo>
                  <a:cubicBezTo>
                    <a:pt x="403" y="201"/>
                    <a:pt x="403" y="201"/>
                    <a:pt x="403" y="201"/>
                  </a:cubicBezTo>
                  <a:cubicBezTo>
                    <a:pt x="403" y="168"/>
                    <a:pt x="403" y="168"/>
                    <a:pt x="403" y="168"/>
                  </a:cubicBezTo>
                  <a:cubicBezTo>
                    <a:pt x="388" y="182"/>
                    <a:pt x="388" y="182"/>
                    <a:pt x="388" y="182"/>
                  </a:cubicBezTo>
                  <a:cubicBezTo>
                    <a:pt x="388" y="201"/>
                    <a:pt x="388" y="201"/>
                    <a:pt x="388" y="201"/>
                  </a:cubicBezTo>
                  <a:cubicBezTo>
                    <a:pt x="370" y="201"/>
                    <a:pt x="370" y="201"/>
                    <a:pt x="370" y="201"/>
                  </a:cubicBezTo>
                  <a:cubicBezTo>
                    <a:pt x="348" y="222"/>
                    <a:pt x="348" y="222"/>
                    <a:pt x="348" y="222"/>
                  </a:cubicBezTo>
                  <a:cubicBezTo>
                    <a:pt x="388" y="222"/>
                    <a:pt x="388" y="222"/>
                    <a:pt x="388" y="222"/>
                  </a:cubicBezTo>
                  <a:cubicBezTo>
                    <a:pt x="388" y="350"/>
                    <a:pt x="388" y="350"/>
                    <a:pt x="388" y="350"/>
                  </a:cubicBezTo>
                  <a:cubicBezTo>
                    <a:pt x="331" y="350"/>
                    <a:pt x="331" y="350"/>
                    <a:pt x="331" y="350"/>
                  </a:cubicBezTo>
                  <a:cubicBezTo>
                    <a:pt x="331" y="239"/>
                    <a:pt x="331" y="239"/>
                    <a:pt x="331" y="239"/>
                  </a:cubicBezTo>
                  <a:cubicBezTo>
                    <a:pt x="314" y="255"/>
                    <a:pt x="314" y="255"/>
                    <a:pt x="314" y="255"/>
                  </a:cubicBezTo>
                  <a:cubicBezTo>
                    <a:pt x="314" y="280"/>
                    <a:pt x="314" y="280"/>
                    <a:pt x="314" y="280"/>
                  </a:cubicBezTo>
                  <a:cubicBezTo>
                    <a:pt x="290" y="280"/>
                    <a:pt x="290" y="280"/>
                    <a:pt x="290" y="280"/>
                  </a:cubicBezTo>
                  <a:cubicBezTo>
                    <a:pt x="276" y="293"/>
                    <a:pt x="276" y="293"/>
                    <a:pt x="276" y="293"/>
                  </a:cubicBezTo>
                  <a:cubicBezTo>
                    <a:pt x="314" y="293"/>
                    <a:pt x="314" y="293"/>
                    <a:pt x="314" y="293"/>
                  </a:cubicBezTo>
                  <a:cubicBezTo>
                    <a:pt x="314" y="350"/>
                    <a:pt x="314" y="350"/>
                    <a:pt x="314" y="350"/>
                  </a:cubicBezTo>
                  <a:cubicBezTo>
                    <a:pt x="257" y="350"/>
                    <a:pt x="257" y="350"/>
                    <a:pt x="257" y="350"/>
                  </a:cubicBezTo>
                  <a:cubicBezTo>
                    <a:pt x="257" y="312"/>
                    <a:pt x="257" y="312"/>
                    <a:pt x="257" y="312"/>
                  </a:cubicBezTo>
                  <a:cubicBezTo>
                    <a:pt x="242" y="326"/>
                    <a:pt x="242" y="326"/>
                    <a:pt x="242" y="326"/>
                  </a:cubicBezTo>
                  <a:cubicBezTo>
                    <a:pt x="242" y="350"/>
                    <a:pt x="242" y="350"/>
                    <a:pt x="242" y="350"/>
                  </a:cubicBezTo>
                  <a:cubicBezTo>
                    <a:pt x="218" y="350"/>
                    <a:pt x="218" y="350"/>
                    <a:pt x="218" y="350"/>
                  </a:cubicBezTo>
                  <a:cubicBezTo>
                    <a:pt x="190" y="378"/>
                    <a:pt x="190" y="378"/>
                    <a:pt x="190" y="378"/>
                  </a:cubicBezTo>
                  <a:cubicBezTo>
                    <a:pt x="384" y="378"/>
                    <a:pt x="384" y="378"/>
                    <a:pt x="384" y="378"/>
                  </a:cubicBezTo>
                  <a:cubicBezTo>
                    <a:pt x="390" y="378"/>
                    <a:pt x="395" y="383"/>
                    <a:pt x="395" y="389"/>
                  </a:cubicBezTo>
                  <a:cubicBezTo>
                    <a:pt x="395" y="395"/>
                    <a:pt x="390" y="400"/>
                    <a:pt x="384" y="400"/>
                  </a:cubicBezTo>
                  <a:cubicBezTo>
                    <a:pt x="189" y="400"/>
                    <a:pt x="189" y="400"/>
                    <a:pt x="189" y="400"/>
                  </a:cubicBezTo>
                  <a:cubicBezTo>
                    <a:pt x="183" y="400"/>
                    <a:pt x="178" y="396"/>
                    <a:pt x="178" y="390"/>
                  </a:cubicBezTo>
                  <a:cubicBezTo>
                    <a:pt x="168" y="399"/>
                    <a:pt x="168" y="399"/>
                    <a:pt x="168" y="399"/>
                  </a:cubicBezTo>
                  <a:cubicBezTo>
                    <a:pt x="168" y="429"/>
                    <a:pt x="168" y="429"/>
                    <a:pt x="168" y="429"/>
                  </a:cubicBezTo>
                  <a:cubicBezTo>
                    <a:pt x="138" y="429"/>
                    <a:pt x="138" y="429"/>
                    <a:pt x="138" y="429"/>
                  </a:cubicBezTo>
                  <a:cubicBezTo>
                    <a:pt x="125" y="442"/>
                    <a:pt x="125" y="442"/>
                    <a:pt x="125" y="442"/>
                  </a:cubicBezTo>
                  <a:cubicBezTo>
                    <a:pt x="168" y="442"/>
                    <a:pt x="168" y="442"/>
                    <a:pt x="168" y="442"/>
                  </a:cubicBezTo>
                  <a:cubicBezTo>
                    <a:pt x="168" y="500"/>
                    <a:pt x="168" y="500"/>
                    <a:pt x="168" y="500"/>
                  </a:cubicBezTo>
                  <a:cubicBezTo>
                    <a:pt x="111" y="500"/>
                    <a:pt x="111" y="500"/>
                    <a:pt x="111" y="500"/>
                  </a:cubicBezTo>
                  <a:cubicBezTo>
                    <a:pt x="111" y="456"/>
                    <a:pt x="111" y="456"/>
                    <a:pt x="111" y="456"/>
                  </a:cubicBezTo>
                  <a:cubicBezTo>
                    <a:pt x="96" y="470"/>
                    <a:pt x="96" y="470"/>
                    <a:pt x="96" y="470"/>
                  </a:cubicBezTo>
                  <a:cubicBezTo>
                    <a:pt x="96" y="500"/>
                    <a:pt x="96" y="500"/>
                    <a:pt x="96" y="500"/>
                  </a:cubicBezTo>
                  <a:cubicBezTo>
                    <a:pt x="66" y="500"/>
                    <a:pt x="66" y="500"/>
                    <a:pt x="66" y="500"/>
                  </a:cubicBezTo>
                  <a:cubicBezTo>
                    <a:pt x="0" y="566"/>
                    <a:pt x="0" y="566"/>
                    <a:pt x="0" y="566"/>
                  </a:cubicBezTo>
                  <a:cubicBezTo>
                    <a:pt x="199" y="566"/>
                    <a:pt x="199" y="566"/>
                    <a:pt x="199" y="566"/>
                  </a:cubicBezTo>
                  <a:cubicBezTo>
                    <a:pt x="199" y="416"/>
                    <a:pt x="199" y="416"/>
                    <a:pt x="199" y="416"/>
                  </a:cubicBezTo>
                  <a:cubicBezTo>
                    <a:pt x="374" y="416"/>
                    <a:pt x="374" y="416"/>
                    <a:pt x="374" y="416"/>
                  </a:cubicBezTo>
                  <a:cubicBezTo>
                    <a:pt x="374" y="566"/>
                    <a:pt x="374" y="566"/>
                    <a:pt x="374" y="566"/>
                  </a:cubicBezTo>
                  <a:cubicBezTo>
                    <a:pt x="573" y="566"/>
                    <a:pt x="573" y="566"/>
                    <a:pt x="573" y="566"/>
                  </a:cubicBezTo>
                  <a:cubicBezTo>
                    <a:pt x="573" y="566"/>
                    <a:pt x="573" y="566"/>
                    <a:pt x="573" y="566"/>
                  </a:cubicBezTo>
                  <a:cubicBezTo>
                    <a:pt x="573" y="0"/>
                    <a:pt x="573" y="0"/>
                    <a:pt x="573" y="0"/>
                  </a:cubicBezTo>
                </a:path>
              </a:pathLst>
            </a:custGeom>
            <a:solidFill>
              <a:schemeClr val="accent1"/>
            </a:solidFill>
            <a:ln w="9525">
              <a:noFill/>
              <a:round/>
              <a:headEnd/>
              <a:tailEnd/>
            </a:ln>
          </p:spPr>
          <p:txBody>
            <a:bodyPr anchor="ctr"/>
            <a:lstStyle/>
            <a:p>
              <a:pPr algn="ctr"/>
              <a:endParaRPr/>
            </a:p>
          </p:txBody>
        </p:sp>
        <p:sp>
          <p:nvSpPr>
            <p:cNvPr id="90" name="í$ḻíḋe">
              <a:extLst>
                <a:ext uri="{FF2B5EF4-FFF2-40B4-BE49-F238E27FC236}">
                  <a16:creationId xmlns:a16="http://schemas.microsoft.com/office/drawing/2014/main" id="{F82539A3-FE2F-467A-843E-55D0F5E99D98}"/>
                </a:ext>
              </a:extLst>
            </p:cNvPr>
            <p:cNvSpPr/>
            <p:nvPr/>
          </p:nvSpPr>
          <p:spPr bwMode="auto">
            <a:xfrm>
              <a:off x="25628600" y="42713276"/>
              <a:ext cx="2514600" cy="2155825"/>
            </a:xfrm>
            <a:custGeom>
              <a:avLst/>
              <a:gdLst/>
              <a:ahLst/>
              <a:cxnLst>
                <a:cxn ang="0">
                  <a:pos x="1584" y="0"/>
                </a:cxn>
                <a:cxn ang="0">
                  <a:pos x="0" y="0"/>
                </a:cxn>
                <a:cxn ang="0">
                  <a:pos x="0" y="1358"/>
                </a:cxn>
                <a:cxn ang="0">
                  <a:pos x="1584" y="0"/>
                </a:cxn>
              </a:cxnLst>
              <a:rect l="0" t="0" r="r" b="b"/>
              <a:pathLst>
                <a:path w="1584" h="1358">
                  <a:moveTo>
                    <a:pt x="1584" y="0"/>
                  </a:moveTo>
                  <a:lnTo>
                    <a:pt x="0" y="0"/>
                  </a:lnTo>
                  <a:lnTo>
                    <a:pt x="0" y="1358"/>
                  </a:lnTo>
                  <a:lnTo>
                    <a:pt x="1584" y="0"/>
                  </a:lnTo>
                  <a:close/>
                </a:path>
              </a:pathLst>
            </a:custGeom>
            <a:solidFill>
              <a:srgbClr val="7F6260"/>
            </a:solidFill>
            <a:ln w="9525">
              <a:noFill/>
              <a:round/>
              <a:headEnd/>
              <a:tailEnd/>
            </a:ln>
          </p:spPr>
          <p:txBody>
            <a:bodyPr anchor="ctr"/>
            <a:lstStyle/>
            <a:p>
              <a:pPr algn="ctr"/>
              <a:endParaRPr/>
            </a:p>
          </p:txBody>
        </p:sp>
        <p:sp>
          <p:nvSpPr>
            <p:cNvPr id="91" name="íšḻíḍe">
              <a:extLst>
                <a:ext uri="{FF2B5EF4-FFF2-40B4-BE49-F238E27FC236}">
                  <a16:creationId xmlns:a16="http://schemas.microsoft.com/office/drawing/2014/main" id="{0D140EDB-D45B-42BD-9A5A-2D6BB1C73F99}"/>
                </a:ext>
              </a:extLst>
            </p:cNvPr>
            <p:cNvSpPr/>
            <p:nvPr/>
          </p:nvSpPr>
          <p:spPr bwMode="auto">
            <a:xfrm>
              <a:off x="25628600" y="42713276"/>
              <a:ext cx="2514600" cy="2155825"/>
            </a:xfrm>
            <a:custGeom>
              <a:avLst/>
              <a:gdLst/>
              <a:ahLst/>
              <a:cxnLst>
                <a:cxn ang="0">
                  <a:pos x="1584" y="0"/>
                </a:cxn>
                <a:cxn ang="0">
                  <a:pos x="0" y="0"/>
                </a:cxn>
                <a:cxn ang="0">
                  <a:pos x="0" y="1358"/>
                </a:cxn>
                <a:cxn ang="0">
                  <a:pos x="1584" y="0"/>
                </a:cxn>
              </a:cxnLst>
              <a:rect l="0" t="0" r="r" b="b"/>
              <a:pathLst>
                <a:path w="1584" h="1358">
                  <a:moveTo>
                    <a:pt x="1584" y="0"/>
                  </a:moveTo>
                  <a:lnTo>
                    <a:pt x="0" y="0"/>
                  </a:lnTo>
                  <a:lnTo>
                    <a:pt x="0" y="1358"/>
                  </a:lnTo>
                  <a:lnTo>
                    <a:pt x="1584" y="0"/>
                  </a:lnTo>
                </a:path>
              </a:pathLst>
            </a:custGeom>
            <a:noFill/>
            <a:ln w="9525">
              <a:noFill/>
              <a:round/>
              <a:headEnd/>
              <a:tailEnd/>
            </a:ln>
          </p:spPr>
          <p:txBody>
            <a:bodyPr anchor="ctr"/>
            <a:lstStyle/>
            <a:p>
              <a:pPr algn="ctr"/>
              <a:endParaRPr/>
            </a:p>
          </p:txBody>
        </p:sp>
        <p:sp>
          <p:nvSpPr>
            <p:cNvPr id="92" name="íṡḷîḍè">
              <a:extLst>
                <a:ext uri="{FF2B5EF4-FFF2-40B4-BE49-F238E27FC236}">
                  <a16:creationId xmlns:a16="http://schemas.microsoft.com/office/drawing/2014/main" id="{89C7A47F-3FF5-43F9-9591-241AA472632D}"/>
                </a:ext>
              </a:extLst>
            </p:cNvPr>
            <p:cNvSpPr/>
            <p:nvPr/>
          </p:nvSpPr>
          <p:spPr bwMode="auto">
            <a:xfrm>
              <a:off x="25628600" y="42713276"/>
              <a:ext cx="2514600" cy="2155825"/>
            </a:xfrm>
            <a:custGeom>
              <a:avLst/>
              <a:gdLst/>
              <a:ahLst/>
              <a:cxnLst>
                <a:cxn ang="0">
                  <a:pos x="1584" y="0"/>
                </a:cxn>
                <a:cxn ang="0">
                  <a:pos x="1584" y="0"/>
                </a:cxn>
                <a:cxn ang="0">
                  <a:pos x="0" y="1358"/>
                </a:cxn>
                <a:cxn ang="0">
                  <a:pos x="1584" y="1358"/>
                </a:cxn>
                <a:cxn ang="0">
                  <a:pos x="1584" y="0"/>
                </a:cxn>
              </a:cxnLst>
              <a:rect l="0" t="0" r="r" b="b"/>
              <a:pathLst>
                <a:path w="1584" h="1358">
                  <a:moveTo>
                    <a:pt x="1584" y="0"/>
                  </a:moveTo>
                  <a:lnTo>
                    <a:pt x="1584" y="0"/>
                  </a:lnTo>
                  <a:lnTo>
                    <a:pt x="0" y="1358"/>
                  </a:lnTo>
                  <a:lnTo>
                    <a:pt x="1584" y="1358"/>
                  </a:lnTo>
                  <a:lnTo>
                    <a:pt x="1584" y="0"/>
                  </a:lnTo>
                  <a:close/>
                </a:path>
              </a:pathLst>
            </a:custGeom>
            <a:solidFill>
              <a:srgbClr val="6C5250"/>
            </a:solidFill>
            <a:ln w="9525">
              <a:noFill/>
              <a:round/>
              <a:headEnd/>
              <a:tailEnd/>
            </a:ln>
          </p:spPr>
          <p:txBody>
            <a:bodyPr anchor="ctr"/>
            <a:lstStyle/>
            <a:p>
              <a:pPr algn="ctr"/>
              <a:endParaRPr/>
            </a:p>
          </p:txBody>
        </p:sp>
        <p:sp>
          <p:nvSpPr>
            <p:cNvPr id="93" name="îṧḻïḑê">
              <a:extLst>
                <a:ext uri="{FF2B5EF4-FFF2-40B4-BE49-F238E27FC236}">
                  <a16:creationId xmlns:a16="http://schemas.microsoft.com/office/drawing/2014/main" id="{49CF0583-50C6-4B21-B9B0-888A5BCEABFB}"/>
                </a:ext>
              </a:extLst>
            </p:cNvPr>
            <p:cNvSpPr/>
            <p:nvPr/>
          </p:nvSpPr>
          <p:spPr bwMode="auto">
            <a:xfrm>
              <a:off x="25628600" y="42713276"/>
              <a:ext cx="2514600" cy="2155825"/>
            </a:xfrm>
            <a:custGeom>
              <a:avLst/>
              <a:gdLst/>
              <a:ahLst/>
              <a:cxnLst>
                <a:cxn ang="0">
                  <a:pos x="1584" y="0"/>
                </a:cxn>
                <a:cxn ang="0">
                  <a:pos x="1584" y="0"/>
                </a:cxn>
                <a:cxn ang="0">
                  <a:pos x="0" y="1358"/>
                </a:cxn>
                <a:cxn ang="0">
                  <a:pos x="1584" y="1358"/>
                </a:cxn>
                <a:cxn ang="0">
                  <a:pos x="1584" y="0"/>
                </a:cxn>
              </a:cxnLst>
              <a:rect l="0" t="0" r="r" b="b"/>
              <a:pathLst>
                <a:path w="1584" h="1358">
                  <a:moveTo>
                    <a:pt x="1584" y="0"/>
                  </a:moveTo>
                  <a:lnTo>
                    <a:pt x="1584" y="0"/>
                  </a:lnTo>
                  <a:lnTo>
                    <a:pt x="0" y="1358"/>
                  </a:lnTo>
                  <a:lnTo>
                    <a:pt x="1584" y="1358"/>
                  </a:lnTo>
                  <a:lnTo>
                    <a:pt x="1584" y="0"/>
                  </a:lnTo>
                </a:path>
              </a:pathLst>
            </a:custGeom>
            <a:noFill/>
            <a:ln w="9525">
              <a:noFill/>
              <a:round/>
              <a:headEnd/>
              <a:tailEnd/>
            </a:ln>
          </p:spPr>
          <p:txBody>
            <a:bodyPr anchor="ctr"/>
            <a:lstStyle/>
            <a:p>
              <a:pPr algn="ctr"/>
              <a:endParaRPr/>
            </a:p>
          </p:txBody>
        </p:sp>
        <p:sp>
          <p:nvSpPr>
            <p:cNvPr id="94" name="išļiḋe">
              <a:extLst>
                <a:ext uri="{FF2B5EF4-FFF2-40B4-BE49-F238E27FC236}">
                  <a16:creationId xmlns:a16="http://schemas.microsoft.com/office/drawing/2014/main" id="{D4C36871-F7A8-42DA-A549-2E9D105E1F5B}"/>
                </a:ext>
              </a:extLst>
            </p:cNvPr>
            <p:cNvSpPr/>
            <p:nvPr/>
          </p:nvSpPr>
          <p:spPr bwMode="auto">
            <a:xfrm>
              <a:off x="28086050" y="39352538"/>
              <a:ext cx="258763" cy="273050"/>
            </a:xfrm>
            <a:custGeom>
              <a:avLst/>
              <a:gdLst/>
              <a:ahLst/>
              <a:cxnLst>
                <a:cxn ang="0">
                  <a:pos x="163" y="0"/>
                </a:cxn>
                <a:cxn ang="0">
                  <a:pos x="0" y="172"/>
                </a:cxn>
                <a:cxn ang="0">
                  <a:pos x="163" y="172"/>
                </a:cxn>
                <a:cxn ang="0">
                  <a:pos x="163" y="0"/>
                </a:cxn>
              </a:cxnLst>
              <a:rect l="0" t="0" r="r" b="b"/>
              <a:pathLst>
                <a:path w="163" h="172">
                  <a:moveTo>
                    <a:pt x="163" y="0"/>
                  </a:moveTo>
                  <a:lnTo>
                    <a:pt x="0" y="172"/>
                  </a:lnTo>
                  <a:lnTo>
                    <a:pt x="163" y="172"/>
                  </a:lnTo>
                  <a:lnTo>
                    <a:pt x="163" y="0"/>
                  </a:lnTo>
                  <a:close/>
                </a:path>
              </a:pathLst>
            </a:custGeom>
            <a:solidFill>
              <a:schemeClr val="bg1">
                <a:lumMod val="85000"/>
              </a:schemeClr>
            </a:solidFill>
            <a:ln w="9525">
              <a:noFill/>
              <a:round/>
              <a:headEnd/>
              <a:tailEnd/>
            </a:ln>
          </p:spPr>
          <p:txBody>
            <a:bodyPr anchor="ctr"/>
            <a:lstStyle/>
            <a:p>
              <a:pPr algn="ctr"/>
              <a:endParaRPr/>
            </a:p>
          </p:txBody>
        </p:sp>
        <p:sp>
          <p:nvSpPr>
            <p:cNvPr id="95" name="i$ḷiḓê">
              <a:extLst>
                <a:ext uri="{FF2B5EF4-FFF2-40B4-BE49-F238E27FC236}">
                  <a16:creationId xmlns:a16="http://schemas.microsoft.com/office/drawing/2014/main" id="{3047D3F0-0A7A-4FE3-8744-1A0F1EE2D85D}"/>
                </a:ext>
              </a:extLst>
            </p:cNvPr>
            <p:cNvSpPr/>
            <p:nvPr/>
          </p:nvSpPr>
          <p:spPr bwMode="auto">
            <a:xfrm>
              <a:off x="28086050" y="39352538"/>
              <a:ext cx="258763" cy="273050"/>
            </a:xfrm>
            <a:custGeom>
              <a:avLst/>
              <a:gdLst/>
              <a:ahLst/>
              <a:cxnLst>
                <a:cxn ang="0">
                  <a:pos x="163" y="0"/>
                </a:cxn>
                <a:cxn ang="0">
                  <a:pos x="0" y="172"/>
                </a:cxn>
                <a:cxn ang="0">
                  <a:pos x="163" y="172"/>
                </a:cxn>
                <a:cxn ang="0">
                  <a:pos x="163" y="0"/>
                </a:cxn>
              </a:cxnLst>
              <a:rect l="0" t="0" r="r" b="b"/>
              <a:pathLst>
                <a:path w="163" h="172">
                  <a:moveTo>
                    <a:pt x="163" y="0"/>
                  </a:moveTo>
                  <a:lnTo>
                    <a:pt x="0" y="172"/>
                  </a:lnTo>
                  <a:lnTo>
                    <a:pt x="163" y="172"/>
                  </a:lnTo>
                  <a:lnTo>
                    <a:pt x="163" y="0"/>
                  </a:lnTo>
                </a:path>
              </a:pathLst>
            </a:custGeom>
            <a:noFill/>
            <a:ln w="9525">
              <a:noFill/>
              <a:round/>
              <a:headEnd/>
              <a:tailEnd/>
            </a:ln>
          </p:spPr>
          <p:txBody>
            <a:bodyPr anchor="ctr"/>
            <a:lstStyle/>
            <a:p>
              <a:pPr algn="ctr"/>
              <a:endParaRPr/>
            </a:p>
          </p:txBody>
        </p:sp>
        <p:sp>
          <p:nvSpPr>
            <p:cNvPr id="96" name="iṥ1ídê">
              <a:extLst>
                <a:ext uri="{FF2B5EF4-FFF2-40B4-BE49-F238E27FC236}">
                  <a16:creationId xmlns:a16="http://schemas.microsoft.com/office/drawing/2014/main" id="{DF0B15FA-99F5-442B-A5E5-12F4EA41ABF0}"/>
                </a:ext>
              </a:extLst>
            </p:cNvPr>
            <p:cNvSpPr/>
            <p:nvPr/>
          </p:nvSpPr>
          <p:spPr bwMode="auto">
            <a:xfrm>
              <a:off x="29106813" y="38331776"/>
              <a:ext cx="273050" cy="273050"/>
            </a:xfrm>
            <a:custGeom>
              <a:avLst/>
              <a:gdLst/>
              <a:ahLst/>
              <a:cxnLst>
                <a:cxn ang="0">
                  <a:pos x="172" y="0"/>
                </a:cxn>
                <a:cxn ang="0">
                  <a:pos x="0" y="172"/>
                </a:cxn>
                <a:cxn ang="0">
                  <a:pos x="172" y="172"/>
                </a:cxn>
                <a:cxn ang="0">
                  <a:pos x="172" y="0"/>
                </a:cxn>
              </a:cxnLst>
              <a:rect l="0" t="0" r="r" b="b"/>
              <a:pathLst>
                <a:path w="172" h="172">
                  <a:moveTo>
                    <a:pt x="172" y="0"/>
                  </a:moveTo>
                  <a:lnTo>
                    <a:pt x="0" y="172"/>
                  </a:lnTo>
                  <a:lnTo>
                    <a:pt x="172" y="172"/>
                  </a:lnTo>
                  <a:lnTo>
                    <a:pt x="172" y="0"/>
                  </a:lnTo>
                  <a:close/>
                </a:path>
              </a:pathLst>
            </a:custGeom>
            <a:solidFill>
              <a:schemeClr val="bg1">
                <a:lumMod val="65000"/>
              </a:schemeClr>
            </a:solidFill>
            <a:ln w="9525">
              <a:noFill/>
              <a:round/>
              <a:headEnd/>
              <a:tailEnd/>
            </a:ln>
          </p:spPr>
          <p:txBody>
            <a:bodyPr anchor="ctr"/>
            <a:lstStyle/>
            <a:p>
              <a:pPr algn="ctr"/>
              <a:endParaRPr/>
            </a:p>
          </p:txBody>
        </p:sp>
        <p:sp>
          <p:nvSpPr>
            <p:cNvPr id="97" name="ísľîḋê">
              <a:extLst>
                <a:ext uri="{FF2B5EF4-FFF2-40B4-BE49-F238E27FC236}">
                  <a16:creationId xmlns:a16="http://schemas.microsoft.com/office/drawing/2014/main" id="{CE907285-612F-4BC2-B0D6-B328AF2B8658}"/>
                </a:ext>
              </a:extLst>
            </p:cNvPr>
            <p:cNvSpPr/>
            <p:nvPr/>
          </p:nvSpPr>
          <p:spPr bwMode="auto">
            <a:xfrm>
              <a:off x="29106813" y="38331776"/>
              <a:ext cx="273050" cy="273050"/>
            </a:xfrm>
            <a:custGeom>
              <a:avLst/>
              <a:gdLst/>
              <a:ahLst/>
              <a:cxnLst>
                <a:cxn ang="0">
                  <a:pos x="172" y="0"/>
                </a:cxn>
                <a:cxn ang="0">
                  <a:pos x="0" y="172"/>
                </a:cxn>
                <a:cxn ang="0">
                  <a:pos x="172" y="172"/>
                </a:cxn>
                <a:cxn ang="0">
                  <a:pos x="172" y="0"/>
                </a:cxn>
              </a:cxnLst>
              <a:rect l="0" t="0" r="r" b="b"/>
              <a:pathLst>
                <a:path w="172" h="172">
                  <a:moveTo>
                    <a:pt x="172" y="0"/>
                  </a:moveTo>
                  <a:lnTo>
                    <a:pt x="0" y="172"/>
                  </a:lnTo>
                  <a:lnTo>
                    <a:pt x="172" y="172"/>
                  </a:lnTo>
                  <a:lnTo>
                    <a:pt x="172" y="0"/>
                  </a:lnTo>
                </a:path>
              </a:pathLst>
            </a:custGeom>
            <a:noFill/>
            <a:ln w="9525">
              <a:noFill/>
              <a:round/>
              <a:headEnd/>
              <a:tailEnd/>
            </a:ln>
          </p:spPr>
          <p:txBody>
            <a:bodyPr anchor="ctr"/>
            <a:lstStyle/>
            <a:p>
              <a:pPr algn="ctr"/>
              <a:endParaRPr/>
            </a:p>
          </p:txBody>
        </p:sp>
        <p:sp>
          <p:nvSpPr>
            <p:cNvPr id="98" name="iṩ1îďè">
              <a:extLst>
                <a:ext uri="{FF2B5EF4-FFF2-40B4-BE49-F238E27FC236}">
                  <a16:creationId xmlns:a16="http://schemas.microsoft.com/office/drawing/2014/main" id="{565D48C5-4CAD-4115-9C5D-69FCB88743AB}"/>
                </a:ext>
              </a:extLst>
            </p:cNvPr>
            <p:cNvSpPr/>
            <p:nvPr/>
          </p:nvSpPr>
          <p:spPr bwMode="auto">
            <a:xfrm>
              <a:off x="28560713" y="38792151"/>
              <a:ext cx="819150" cy="833438"/>
            </a:xfrm>
            <a:custGeom>
              <a:avLst/>
              <a:gdLst/>
              <a:ahLst/>
              <a:cxnLst>
                <a:cxn ang="0">
                  <a:pos x="516" y="0"/>
                </a:cxn>
                <a:cxn ang="0">
                  <a:pos x="226" y="0"/>
                </a:cxn>
                <a:cxn ang="0">
                  <a:pos x="0" y="226"/>
                </a:cxn>
                <a:cxn ang="0">
                  <a:pos x="0" y="525"/>
                </a:cxn>
                <a:cxn ang="0">
                  <a:pos x="516" y="525"/>
                </a:cxn>
                <a:cxn ang="0">
                  <a:pos x="516" y="0"/>
                </a:cxn>
              </a:cxnLst>
              <a:rect l="0" t="0" r="r" b="b"/>
              <a:pathLst>
                <a:path w="516" h="525">
                  <a:moveTo>
                    <a:pt x="516" y="0"/>
                  </a:moveTo>
                  <a:lnTo>
                    <a:pt x="226" y="0"/>
                  </a:lnTo>
                  <a:lnTo>
                    <a:pt x="0" y="226"/>
                  </a:lnTo>
                  <a:lnTo>
                    <a:pt x="0" y="525"/>
                  </a:lnTo>
                  <a:lnTo>
                    <a:pt x="516" y="525"/>
                  </a:lnTo>
                  <a:lnTo>
                    <a:pt x="516" y="0"/>
                  </a:lnTo>
                  <a:close/>
                </a:path>
              </a:pathLst>
            </a:custGeom>
            <a:solidFill>
              <a:schemeClr val="bg1">
                <a:lumMod val="75000"/>
              </a:schemeClr>
            </a:solidFill>
            <a:ln w="9525">
              <a:noFill/>
              <a:round/>
              <a:headEnd/>
              <a:tailEnd/>
            </a:ln>
          </p:spPr>
          <p:txBody>
            <a:bodyPr anchor="ctr"/>
            <a:lstStyle/>
            <a:p>
              <a:pPr algn="ctr"/>
              <a:endParaRPr/>
            </a:p>
          </p:txBody>
        </p:sp>
        <p:sp>
          <p:nvSpPr>
            <p:cNvPr id="99" name="îṩļiḍè">
              <a:extLst>
                <a:ext uri="{FF2B5EF4-FFF2-40B4-BE49-F238E27FC236}">
                  <a16:creationId xmlns:a16="http://schemas.microsoft.com/office/drawing/2014/main" id="{79AD7B66-85D7-4249-9895-5764DCFA7454}"/>
                </a:ext>
              </a:extLst>
            </p:cNvPr>
            <p:cNvSpPr/>
            <p:nvPr/>
          </p:nvSpPr>
          <p:spPr bwMode="auto">
            <a:xfrm>
              <a:off x="28560713" y="38792151"/>
              <a:ext cx="819150" cy="833438"/>
            </a:xfrm>
            <a:custGeom>
              <a:avLst/>
              <a:gdLst/>
              <a:ahLst/>
              <a:cxnLst>
                <a:cxn ang="0">
                  <a:pos x="516" y="0"/>
                </a:cxn>
                <a:cxn ang="0">
                  <a:pos x="226" y="0"/>
                </a:cxn>
                <a:cxn ang="0">
                  <a:pos x="0" y="226"/>
                </a:cxn>
                <a:cxn ang="0">
                  <a:pos x="0" y="525"/>
                </a:cxn>
                <a:cxn ang="0">
                  <a:pos x="516" y="525"/>
                </a:cxn>
                <a:cxn ang="0">
                  <a:pos x="516" y="0"/>
                </a:cxn>
              </a:cxnLst>
              <a:rect l="0" t="0" r="r" b="b"/>
              <a:pathLst>
                <a:path w="516" h="525">
                  <a:moveTo>
                    <a:pt x="516" y="0"/>
                  </a:moveTo>
                  <a:lnTo>
                    <a:pt x="226" y="0"/>
                  </a:lnTo>
                  <a:lnTo>
                    <a:pt x="0" y="226"/>
                  </a:lnTo>
                  <a:lnTo>
                    <a:pt x="0" y="525"/>
                  </a:lnTo>
                  <a:lnTo>
                    <a:pt x="516" y="525"/>
                  </a:lnTo>
                  <a:lnTo>
                    <a:pt x="516" y="0"/>
                  </a:lnTo>
                </a:path>
              </a:pathLst>
            </a:custGeom>
            <a:noFill/>
            <a:ln w="9525">
              <a:noFill/>
              <a:round/>
              <a:headEnd/>
              <a:tailEnd/>
            </a:ln>
          </p:spPr>
          <p:txBody>
            <a:bodyPr anchor="ctr"/>
            <a:lstStyle/>
            <a:p>
              <a:pPr algn="ctr"/>
              <a:endParaRPr/>
            </a:p>
          </p:txBody>
        </p:sp>
        <p:sp>
          <p:nvSpPr>
            <p:cNvPr id="100" name="î$ḷîḋe">
              <a:extLst>
                <a:ext uri="{FF2B5EF4-FFF2-40B4-BE49-F238E27FC236}">
                  <a16:creationId xmlns:a16="http://schemas.microsoft.com/office/drawing/2014/main" id="{EEA6C277-2E9D-438C-9F99-48D5F390DA09}"/>
                </a:ext>
              </a:extLst>
            </p:cNvPr>
            <p:cNvSpPr/>
            <p:nvPr/>
          </p:nvSpPr>
          <p:spPr bwMode="auto">
            <a:xfrm>
              <a:off x="29624338" y="37785676"/>
              <a:ext cx="819150" cy="1839913"/>
            </a:xfrm>
            <a:custGeom>
              <a:avLst/>
              <a:gdLst/>
              <a:ahLst/>
              <a:cxnLst>
                <a:cxn ang="0">
                  <a:pos x="516" y="0"/>
                </a:cxn>
                <a:cxn ang="0">
                  <a:pos x="199" y="0"/>
                </a:cxn>
                <a:cxn ang="0">
                  <a:pos x="0" y="199"/>
                </a:cxn>
                <a:cxn ang="0">
                  <a:pos x="0" y="1159"/>
                </a:cxn>
                <a:cxn ang="0">
                  <a:pos x="516" y="1159"/>
                </a:cxn>
                <a:cxn ang="0">
                  <a:pos x="516" y="0"/>
                </a:cxn>
              </a:cxnLst>
              <a:rect l="0" t="0" r="r" b="b"/>
              <a:pathLst>
                <a:path w="516" h="1159">
                  <a:moveTo>
                    <a:pt x="516" y="0"/>
                  </a:moveTo>
                  <a:lnTo>
                    <a:pt x="199" y="0"/>
                  </a:lnTo>
                  <a:lnTo>
                    <a:pt x="0" y="199"/>
                  </a:lnTo>
                  <a:lnTo>
                    <a:pt x="0" y="1159"/>
                  </a:lnTo>
                  <a:lnTo>
                    <a:pt x="516" y="1159"/>
                  </a:lnTo>
                  <a:lnTo>
                    <a:pt x="516" y="0"/>
                  </a:lnTo>
                  <a:close/>
                </a:path>
              </a:pathLst>
            </a:custGeom>
            <a:solidFill>
              <a:schemeClr val="bg1">
                <a:lumMod val="75000"/>
              </a:schemeClr>
            </a:solidFill>
            <a:ln w="9525">
              <a:noFill/>
              <a:round/>
              <a:headEnd/>
              <a:tailEnd/>
            </a:ln>
          </p:spPr>
          <p:txBody>
            <a:bodyPr anchor="ctr"/>
            <a:lstStyle/>
            <a:p>
              <a:pPr algn="ctr"/>
              <a:endParaRPr/>
            </a:p>
          </p:txBody>
        </p:sp>
        <p:sp>
          <p:nvSpPr>
            <p:cNvPr id="101" name="íśļîḋê">
              <a:extLst>
                <a:ext uri="{FF2B5EF4-FFF2-40B4-BE49-F238E27FC236}">
                  <a16:creationId xmlns:a16="http://schemas.microsoft.com/office/drawing/2014/main" id="{D4E96BC1-8F1C-475D-8D7E-FA1139CB1973}"/>
                </a:ext>
              </a:extLst>
            </p:cNvPr>
            <p:cNvSpPr/>
            <p:nvPr/>
          </p:nvSpPr>
          <p:spPr bwMode="auto">
            <a:xfrm>
              <a:off x="29624338" y="37785676"/>
              <a:ext cx="819150" cy="1839913"/>
            </a:xfrm>
            <a:custGeom>
              <a:avLst/>
              <a:gdLst/>
              <a:ahLst/>
              <a:cxnLst>
                <a:cxn ang="0">
                  <a:pos x="516" y="0"/>
                </a:cxn>
                <a:cxn ang="0">
                  <a:pos x="199" y="0"/>
                </a:cxn>
                <a:cxn ang="0">
                  <a:pos x="0" y="199"/>
                </a:cxn>
                <a:cxn ang="0">
                  <a:pos x="0" y="1159"/>
                </a:cxn>
                <a:cxn ang="0">
                  <a:pos x="516" y="1159"/>
                </a:cxn>
                <a:cxn ang="0">
                  <a:pos x="516" y="0"/>
                </a:cxn>
              </a:cxnLst>
              <a:rect l="0" t="0" r="r" b="b"/>
              <a:pathLst>
                <a:path w="516" h="1159">
                  <a:moveTo>
                    <a:pt x="516" y="0"/>
                  </a:moveTo>
                  <a:lnTo>
                    <a:pt x="199" y="0"/>
                  </a:lnTo>
                  <a:lnTo>
                    <a:pt x="0" y="199"/>
                  </a:lnTo>
                  <a:lnTo>
                    <a:pt x="0" y="1159"/>
                  </a:lnTo>
                  <a:lnTo>
                    <a:pt x="516" y="1159"/>
                  </a:lnTo>
                  <a:lnTo>
                    <a:pt x="516" y="0"/>
                  </a:lnTo>
                </a:path>
              </a:pathLst>
            </a:custGeom>
            <a:noFill/>
            <a:ln w="9525">
              <a:noFill/>
              <a:round/>
              <a:headEnd/>
              <a:tailEnd/>
            </a:ln>
          </p:spPr>
          <p:txBody>
            <a:bodyPr anchor="ctr"/>
            <a:lstStyle/>
            <a:p>
              <a:pPr algn="ctr"/>
              <a:endParaRPr/>
            </a:p>
          </p:txBody>
        </p:sp>
        <p:sp>
          <p:nvSpPr>
            <p:cNvPr id="102" name="ísḷiḑè">
              <a:extLst>
                <a:ext uri="{FF2B5EF4-FFF2-40B4-BE49-F238E27FC236}">
                  <a16:creationId xmlns:a16="http://schemas.microsoft.com/office/drawing/2014/main" id="{6FCF5CD5-1775-4C87-81A4-2AB71165E150}"/>
                </a:ext>
              </a:extLst>
            </p:cNvPr>
            <p:cNvSpPr/>
            <p:nvPr/>
          </p:nvSpPr>
          <p:spPr bwMode="auto">
            <a:xfrm>
              <a:off x="25901650" y="41421051"/>
              <a:ext cx="344488" cy="344488"/>
            </a:xfrm>
            <a:custGeom>
              <a:avLst/>
              <a:gdLst/>
              <a:ahLst/>
              <a:cxnLst>
                <a:cxn ang="0">
                  <a:pos x="217" y="0"/>
                </a:cxn>
                <a:cxn ang="0">
                  <a:pos x="0" y="217"/>
                </a:cxn>
                <a:cxn ang="0">
                  <a:pos x="217" y="217"/>
                </a:cxn>
                <a:cxn ang="0">
                  <a:pos x="217" y="0"/>
                </a:cxn>
              </a:cxnLst>
              <a:rect l="0" t="0" r="r" b="b"/>
              <a:pathLst>
                <a:path w="217" h="217">
                  <a:moveTo>
                    <a:pt x="217" y="0"/>
                  </a:moveTo>
                  <a:lnTo>
                    <a:pt x="0" y="217"/>
                  </a:lnTo>
                  <a:lnTo>
                    <a:pt x="217" y="217"/>
                  </a:lnTo>
                  <a:lnTo>
                    <a:pt x="217" y="0"/>
                  </a:lnTo>
                  <a:close/>
                </a:path>
              </a:pathLst>
            </a:custGeom>
            <a:solidFill>
              <a:schemeClr val="bg1">
                <a:lumMod val="85000"/>
              </a:schemeClr>
            </a:solidFill>
            <a:ln w="9525">
              <a:noFill/>
              <a:round/>
              <a:headEnd/>
              <a:tailEnd/>
            </a:ln>
          </p:spPr>
          <p:txBody>
            <a:bodyPr anchor="ctr"/>
            <a:lstStyle/>
            <a:p>
              <a:pPr algn="ctr"/>
              <a:endParaRPr/>
            </a:p>
          </p:txBody>
        </p:sp>
        <p:sp>
          <p:nvSpPr>
            <p:cNvPr id="103" name="îṡļïďé">
              <a:extLst>
                <a:ext uri="{FF2B5EF4-FFF2-40B4-BE49-F238E27FC236}">
                  <a16:creationId xmlns:a16="http://schemas.microsoft.com/office/drawing/2014/main" id="{FA1D564A-3469-4ACF-9D58-306DC05BA173}"/>
                </a:ext>
              </a:extLst>
            </p:cNvPr>
            <p:cNvSpPr/>
            <p:nvPr/>
          </p:nvSpPr>
          <p:spPr bwMode="auto">
            <a:xfrm>
              <a:off x="25901650" y="41421051"/>
              <a:ext cx="344488" cy="344488"/>
            </a:xfrm>
            <a:custGeom>
              <a:avLst/>
              <a:gdLst/>
              <a:ahLst/>
              <a:cxnLst>
                <a:cxn ang="0">
                  <a:pos x="217" y="0"/>
                </a:cxn>
                <a:cxn ang="0">
                  <a:pos x="0" y="217"/>
                </a:cxn>
                <a:cxn ang="0">
                  <a:pos x="217" y="217"/>
                </a:cxn>
                <a:cxn ang="0">
                  <a:pos x="217" y="0"/>
                </a:cxn>
              </a:cxnLst>
              <a:rect l="0" t="0" r="r" b="b"/>
              <a:pathLst>
                <a:path w="217" h="217">
                  <a:moveTo>
                    <a:pt x="217" y="0"/>
                  </a:moveTo>
                  <a:lnTo>
                    <a:pt x="0" y="217"/>
                  </a:lnTo>
                  <a:lnTo>
                    <a:pt x="217" y="217"/>
                  </a:lnTo>
                  <a:lnTo>
                    <a:pt x="217" y="0"/>
                  </a:lnTo>
                </a:path>
              </a:pathLst>
            </a:custGeom>
            <a:noFill/>
            <a:ln w="9525">
              <a:noFill/>
              <a:round/>
              <a:headEnd/>
              <a:tailEnd/>
            </a:ln>
          </p:spPr>
          <p:txBody>
            <a:bodyPr anchor="ctr"/>
            <a:lstStyle/>
            <a:p>
              <a:pPr algn="ctr"/>
              <a:endParaRPr/>
            </a:p>
          </p:txBody>
        </p:sp>
        <p:sp>
          <p:nvSpPr>
            <p:cNvPr id="104" name="iṥľíḍè">
              <a:extLst>
                <a:ext uri="{FF2B5EF4-FFF2-40B4-BE49-F238E27FC236}">
                  <a16:creationId xmlns:a16="http://schemas.microsoft.com/office/drawing/2014/main" id="{813E5648-67BB-424C-A36A-F594A072CD2F}"/>
                </a:ext>
              </a:extLst>
            </p:cNvPr>
            <p:cNvSpPr/>
            <p:nvPr/>
          </p:nvSpPr>
          <p:spPr bwMode="auto">
            <a:xfrm>
              <a:off x="26936700" y="40400288"/>
              <a:ext cx="344488" cy="360363"/>
            </a:xfrm>
            <a:custGeom>
              <a:avLst/>
              <a:gdLst/>
              <a:ahLst/>
              <a:cxnLst>
                <a:cxn ang="0">
                  <a:pos x="217" y="0"/>
                </a:cxn>
                <a:cxn ang="0">
                  <a:pos x="0" y="227"/>
                </a:cxn>
                <a:cxn ang="0">
                  <a:pos x="217" y="227"/>
                </a:cxn>
                <a:cxn ang="0">
                  <a:pos x="217" y="0"/>
                </a:cxn>
              </a:cxnLst>
              <a:rect l="0" t="0" r="r" b="b"/>
              <a:pathLst>
                <a:path w="217" h="227">
                  <a:moveTo>
                    <a:pt x="217" y="0"/>
                  </a:moveTo>
                  <a:lnTo>
                    <a:pt x="0" y="227"/>
                  </a:lnTo>
                  <a:lnTo>
                    <a:pt x="217" y="227"/>
                  </a:lnTo>
                  <a:lnTo>
                    <a:pt x="217" y="0"/>
                  </a:lnTo>
                  <a:close/>
                </a:path>
              </a:pathLst>
            </a:custGeom>
            <a:solidFill>
              <a:schemeClr val="bg1">
                <a:lumMod val="85000"/>
              </a:schemeClr>
            </a:solidFill>
            <a:ln w="9525">
              <a:noFill/>
              <a:round/>
              <a:headEnd/>
              <a:tailEnd/>
            </a:ln>
          </p:spPr>
          <p:txBody>
            <a:bodyPr anchor="ctr"/>
            <a:lstStyle/>
            <a:p>
              <a:pPr algn="ctr"/>
              <a:endParaRPr/>
            </a:p>
          </p:txBody>
        </p:sp>
        <p:sp>
          <p:nvSpPr>
            <p:cNvPr id="105" name="í$1îďê">
              <a:extLst>
                <a:ext uri="{FF2B5EF4-FFF2-40B4-BE49-F238E27FC236}">
                  <a16:creationId xmlns:a16="http://schemas.microsoft.com/office/drawing/2014/main" id="{48E9467B-AAB0-48C9-95AE-BCB696471C86}"/>
                </a:ext>
              </a:extLst>
            </p:cNvPr>
            <p:cNvSpPr/>
            <p:nvPr/>
          </p:nvSpPr>
          <p:spPr bwMode="auto">
            <a:xfrm>
              <a:off x="26936700" y="40400288"/>
              <a:ext cx="344488" cy="360363"/>
            </a:xfrm>
            <a:custGeom>
              <a:avLst/>
              <a:gdLst/>
              <a:ahLst/>
              <a:cxnLst>
                <a:cxn ang="0">
                  <a:pos x="217" y="0"/>
                </a:cxn>
                <a:cxn ang="0">
                  <a:pos x="0" y="227"/>
                </a:cxn>
                <a:cxn ang="0">
                  <a:pos x="217" y="227"/>
                </a:cxn>
                <a:cxn ang="0">
                  <a:pos x="217" y="0"/>
                </a:cxn>
              </a:cxnLst>
              <a:rect l="0" t="0" r="r" b="b"/>
              <a:pathLst>
                <a:path w="217" h="227">
                  <a:moveTo>
                    <a:pt x="217" y="0"/>
                  </a:moveTo>
                  <a:lnTo>
                    <a:pt x="0" y="227"/>
                  </a:lnTo>
                  <a:lnTo>
                    <a:pt x="217" y="227"/>
                  </a:lnTo>
                  <a:lnTo>
                    <a:pt x="217" y="0"/>
                  </a:lnTo>
                </a:path>
              </a:pathLst>
            </a:custGeom>
            <a:noFill/>
            <a:ln w="9525">
              <a:noFill/>
              <a:round/>
              <a:headEnd/>
              <a:tailEnd/>
            </a:ln>
          </p:spPr>
          <p:txBody>
            <a:bodyPr anchor="ctr"/>
            <a:lstStyle/>
            <a:p>
              <a:pPr algn="ctr"/>
              <a:endParaRPr/>
            </a:p>
          </p:txBody>
        </p:sp>
        <p:sp>
          <p:nvSpPr>
            <p:cNvPr id="106" name="iṣḻiḋe">
              <a:extLst>
                <a:ext uri="{FF2B5EF4-FFF2-40B4-BE49-F238E27FC236}">
                  <a16:creationId xmlns:a16="http://schemas.microsoft.com/office/drawing/2014/main" id="{DFA08C26-C6CA-441F-A1DE-0732CD677D01}"/>
                </a:ext>
              </a:extLst>
            </p:cNvPr>
            <p:cNvSpPr/>
            <p:nvPr/>
          </p:nvSpPr>
          <p:spPr bwMode="auto">
            <a:xfrm>
              <a:off x="26462038" y="40946388"/>
              <a:ext cx="819150" cy="819150"/>
            </a:xfrm>
            <a:custGeom>
              <a:avLst/>
              <a:gdLst/>
              <a:ahLst/>
              <a:cxnLst>
                <a:cxn ang="0">
                  <a:pos x="516" y="0"/>
                </a:cxn>
                <a:cxn ang="0">
                  <a:pos x="172" y="0"/>
                </a:cxn>
                <a:cxn ang="0">
                  <a:pos x="0" y="172"/>
                </a:cxn>
                <a:cxn ang="0">
                  <a:pos x="0" y="516"/>
                </a:cxn>
                <a:cxn ang="0">
                  <a:pos x="516" y="516"/>
                </a:cxn>
                <a:cxn ang="0">
                  <a:pos x="516" y="0"/>
                </a:cxn>
              </a:cxnLst>
              <a:rect l="0" t="0" r="r" b="b"/>
              <a:pathLst>
                <a:path w="516" h="516">
                  <a:moveTo>
                    <a:pt x="516" y="0"/>
                  </a:moveTo>
                  <a:lnTo>
                    <a:pt x="172" y="0"/>
                  </a:lnTo>
                  <a:lnTo>
                    <a:pt x="0" y="172"/>
                  </a:lnTo>
                  <a:lnTo>
                    <a:pt x="0" y="516"/>
                  </a:lnTo>
                  <a:lnTo>
                    <a:pt x="516" y="516"/>
                  </a:lnTo>
                  <a:lnTo>
                    <a:pt x="516" y="0"/>
                  </a:lnTo>
                  <a:close/>
                </a:path>
              </a:pathLst>
            </a:custGeom>
            <a:solidFill>
              <a:schemeClr val="bg1">
                <a:lumMod val="75000"/>
              </a:schemeClr>
            </a:solidFill>
            <a:ln w="9525">
              <a:noFill/>
              <a:round/>
              <a:headEnd/>
              <a:tailEnd/>
            </a:ln>
          </p:spPr>
          <p:txBody>
            <a:bodyPr anchor="ctr"/>
            <a:lstStyle/>
            <a:p>
              <a:pPr algn="ctr"/>
              <a:endParaRPr/>
            </a:p>
          </p:txBody>
        </p:sp>
        <p:sp>
          <p:nvSpPr>
            <p:cNvPr id="107" name="iṥ1ídé">
              <a:extLst>
                <a:ext uri="{FF2B5EF4-FFF2-40B4-BE49-F238E27FC236}">
                  <a16:creationId xmlns:a16="http://schemas.microsoft.com/office/drawing/2014/main" id="{99311920-6BDE-4426-ADF5-C42BB8E025E5}"/>
                </a:ext>
              </a:extLst>
            </p:cNvPr>
            <p:cNvSpPr/>
            <p:nvPr/>
          </p:nvSpPr>
          <p:spPr bwMode="auto">
            <a:xfrm>
              <a:off x="26462038" y="40946388"/>
              <a:ext cx="819150" cy="819150"/>
            </a:xfrm>
            <a:custGeom>
              <a:avLst/>
              <a:gdLst/>
              <a:ahLst/>
              <a:cxnLst>
                <a:cxn ang="0">
                  <a:pos x="516" y="0"/>
                </a:cxn>
                <a:cxn ang="0">
                  <a:pos x="172" y="0"/>
                </a:cxn>
                <a:cxn ang="0">
                  <a:pos x="0" y="172"/>
                </a:cxn>
                <a:cxn ang="0">
                  <a:pos x="0" y="516"/>
                </a:cxn>
                <a:cxn ang="0">
                  <a:pos x="516" y="516"/>
                </a:cxn>
                <a:cxn ang="0">
                  <a:pos x="516" y="0"/>
                </a:cxn>
              </a:cxnLst>
              <a:rect l="0" t="0" r="r" b="b"/>
              <a:pathLst>
                <a:path w="516" h="516">
                  <a:moveTo>
                    <a:pt x="516" y="0"/>
                  </a:moveTo>
                  <a:lnTo>
                    <a:pt x="172" y="0"/>
                  </a:lnTo>
                  <a:lnTo>
                    <a:pt x="0" y="172"/>
                  </a:lnTo>
                  <a:lnTo>
                    <a:pt x="0" y="516"/>
                  </a:lnTo>
                  <a:lnTo>
                    <a:pt x="516" y="516"/>
                  </a:lnTo>
                  <a:lnTo>
                    <a:pt x="516" y="0"/>
                  </a:lnTo>
                </a:path>
              </a:pathLst>
            </a:custGeom>
            <a:noFill/>
            <a:ln w="9525">
              <a:noFill/>
              <a:round/>
              <a:headEnd/>
              <a:tailEnd/>
            </a:ln>
          </p:spPr>
          <p:txBody>
            <a:bodyPr anchor="ctr"/>
            <a:lstStyle/>
            <a:p>
              <a:pPr algn="ctr"/>
              <a:endParaRPr/>
            </a:p>
          </p:txBody>
        </p:sp>
        <p:sp>
          <p:nvSpPr>
            <p:cNvPr id="108" name="îŝḻiḑe">
              <a:extLst>
                <a:ext uri="{FF2B5EF4-FFF2-40B4-BE49-F238E27FC236}">
                  <a16:creationId xmlns:a16="http://schemas.microsoft.com/office/drawing/2014/main" id="{F66B7688-1819-4EA5-AD92-DDD6DF870C21}"/>
                </a:ext>
              </a:extLst>
            </p:cNvPr>
            <p:cNvSpPr/>
            <p:nvPr/>
          </p:nvSpPr>
          <p:spPr bwMode="auto">
            <a:xfrm>
              <a:off x="27525663" y="39927213"/>
              <a:ext cx="819150" cy="1838325"/>
            </a:xfrm>
            <a:custGeom>
              <a:avLst/>
              <a:gdLst/>
              <a:ahLst/>
              <a:cxnLst>
                <a:cxn ang="0">
                  <a:pos x="516" y="0"/>
                </a:cxn>
                <a:cxn ang="0">
                  <a:pos x="154" y="0"/>
                </a:cxn>
                <a:cxn ang="0">
                  <a:pos x="0" y="153"/>
                </a:cxn>
                <a:cxn ang="0">
                  <a:pos x="0" y="1158"/>
                </a:cxn>
                <a:cxn ang="0">
                  <a:pos x="516" y="1158"/>
                </a:cxn>
                <a:cxn ang="0">
                  <a:pos x="516" y="0"/>
                </a:cxn>
              </a:cxnLst>
              <a:rect l="0" t="0" r="r" b="b"/>
              <a:pathLst>
                <a:path w="516" h="1158">
                  <a:moveTo>
                    <a:pt x="516" y="0"/>
                  </a:moveTo>
                  <a:lnTo>
                    <a:pt x="154" y="0"/>
                  </a:lnTo>
                  <a:lnTo>
                    <a:pt x="0" y="153"/>
                  </a:lnTo>
                  <a:lnTo>
                    <a:pt x="0" y="1158"/>
                  </a:lnTo>
                  <a:lnTo>
                    <a:pt x="516" y="1158"/>
                  </a:lnTo>
                  <a:lnTo>
                    <a:pt x="516" y="0"/>
                  </a:lnTo>
                  <a:close/>
                </a:path>
              </a:pathLst>
            </a:custGeom>
            <a:solidFill>
              <a:schemeClr val="bg1">
                <a:lumMod val="75000"/>
              </a:schemeClr>
            </a:solidFill>
            <a:ln w="9525">
              <a:noFill/>
              <a:round/>
              <a:headEnd/>
              <a:tailEnd/>
            </a:ln>
          </p:spPr>
          <p:txBody>
            <a:bodyPr anchor="ctr"/>
            <a:lstStyle/>
            <a:p>
              <a:pPr algn="ctr"/>
              <a:endParaRPr/>
            </a:p>
          </p:txBody>
        </p:sp>
        <p:sp>
          <p:nvSpPr>
            <p:cNvPr id="109" name="ïšľiḑé">
              <a:extLst>
                <a:ext uri="{FF2B5EF4-FFF2-40B4-BE49-F238E27FC236}">
                  <a16:creationId xmlns:a16="http://schemas.microsoft.com/office/drawing/2014/main" id="{C0DB94FF-332D-4464-9AB7-7E34D72F6DF4}"/>
                </a:ext>
              </a:extLst>
            </p:cNvPr>
            <p:cNvSpPr/>
            <p:nvPr/>
          </p:nvSpPr>
          <p:spPr bwMode="auto">
            <a:xfrm>
              <a:off x="27525663" y="39927213"/>
              <a:ext cx="819150" cy="1838325"/>
            </a:xfrm>
            <a:custGeom>
              <a:avLst/>
              <a:gdLst/>
              <a:ahLst/>
              <a:cxnLst>
                <a:cxn ang="0">
                  <a:pos x="516" y="0"/>
                </a:cxn>
                <a:cxn ang="0">
                  <a:pos x="154" y="0"/>
                </a:cxn>
                <a:cxn ang="0">
                  <a:pos x="0" y="153"/>
                </a:cxn>
                <a:cxn ang="0">
                  <a:pos x="0" y="1158"/>
                </a:cxn>
                <a:cxn ang="0">
                  <a:pos x="516" y="1158"/>
                </a:cxn>
                <a:cxn ang="0">
                  <a:pos x="516" y="0"/>
                </a:cxn>
              </a:cxnLst>
              <a:rect l="0" t="0" r="r" b="b"/>
              <a:pathLst>
                <a:path w="516" h="1158">
                  <a:moveTo>
                    <a:pt x="516" y="0"/>
                  </a:moveTo>
                  <a:lnTo>
                    <a:pt x="154" y="0"/>
                  </a:lnTo>
                  <a:lnTo>
                    <a:pt x="0" y="153"/>
                  </a:lnTo>
                  <a:lnTo>
                    <a:pt x="0" y="1158"/>
                  </a:lnTo>
                  <a:lnTo>
                    <a:pt x="516" y="1158"/>
                  </a:lnTo>
                  <a:lnTo>
                    <a:pt x="516" y="0"/>
                  </a:lnTo>
                </a:path>
              </a:pathLst>
            </a:custGeom>
            <a:noFill/>
            <a:ln w="9525">
              <a:noFill/>
              <a:round/>
              <a:headEnd/>
              <a:tailEnd/>
            </a:ln>
          </p:spPr>
          <p:txBody>
            <a:bodyPr anchor="ctr"/>
            <a:lstStyle/>
            <a:p>
              <a:pPr algn="ctr"/>
              <a:endParaRPr/>
            </a:p>
          </p:txBody>
        </p:sp>
        <p:sp>
          <p:nvSpPr>
            <p:cNvPr id="110" name="îSḻiḋe">
              <a:extLst>
                <a:ext uri="{FF2B5EF4-FFF2-40B4-BE49-F238E27FC236}">
                  <a16:creationId xmlns:a16="http://schemas.microsoft.com/office/drawing/2014/main" id="{03C87387-B528-42BA-AFA7-6C35F85030EE}"/>
                </a:ext>
              </a:extLst>
            </p:cNvPr>
            <p:cNvSpPr/>
            <p:nvPr/>
          </p:nvSpPr>
          <p:spPr bwMode="auto">
            <a:xfrm>
              <a:off x="28560713" y="39927213"/>
              <a:ext cx="819150" cy="833438"/>
            </a:xfrm>
            <a:prstGeom prst="rect">
              <a:avLst/>
            </a:prstGeom>
            <a:solidFill>
              <a:schemeClr val="bg1">
                <a:lumMod val="75000"/>
              </a:schemeClr>
            </a:solidFill>
            <a:ln w="9525">
              <a:noFill/>
              <a:miter lim="800000"/>
              <a:headEnd/>
              <a:tailEnd/>
            </a:ln>
          </p:spPr>
          <p:txBody>
            <a:bodyPr anchor="ctr"/>
            <a:lstStyle/>
            <a:p>
              <a:pPr algn="ctr"/>
              <a:endParaRPr/>
            </a:p>
          </p:txBody>
        </p:sp>
        <p:sp>
          <p:nvSpPr>
            <p:cNvPr id="111" name="ïṧlïḓê">
              <a:extLst>
                <a:ext uri="{FF2B5EF4-FFF2-40B4-BE49-F238E27FC236}">
                  <a16:creationId xmlns:a16="http://schemas.microsoft.com/office/drawing/2014/main" id="{04E981DA-0AE8-40F3-B507-3F6FC8DC2676}"/>
                </a:ext>
              </a:extLst>
            </p:cNvPr>
            <p:cNvSpPr/>
            <p:nvPr/>
          </p:nvSpPr>
          <p:spPr bwMode="auto">
            <a:xfrm>
              <a:off x="28560713" y="39927213"/>
              <a:ext cx="819150" cy="833438"/>
            </a:xfrm>
            <a:prstGeom prst="rect">
              <a:avLst/>
            </a:prstGeom>
            <a:noFill/>
            <a:ln w="9525">
              <a:noFill/>
              <a:miter lim="800000"/>
              <a:headEnd/>
              <a:tailEnd/>
            </a:ln>
          </p:spPr>
          <p:txBody>
            <a:bodyPr anchor="ctr"/>
            <a:lstStyle/>
            <a:p>
              <a:pPr algn="ctr"/>
              <a:endParaRPr/>
            </a:p>
          </p:txBody>
        </p:sp>
        <p:sp>
          <p:nvSpPr>
            <p:cNvPr id="112" name="îślîḑè">
              <a:extLst>
                <a:ext uri="{FF2B5EF4-FFF2-40B4-BE49-F238E27FC236}">
                  <a16:creationId xmlns:a16="http://schemas.microsoft.com/office/drawing/2014/main" id="{40A7A887-D3EC-493F-BDEC-2C903FB63DB0}"/>
                </a:ext>
              </a:extLst>
            </p:cNvPr>
            <p:cNvSpPr/>
            <p:nvPr/>
          </p:nvSpPr>
          <p:spPr bwMode="auto">
            <a:xfrm>
              <a:off x="28560713" y="40946388"/>
              <a:ext cx="819150" cy="819150"/>
            </a:xfrm>
            <a:prstGeom prst="rect">
              <a:avLst/>
            </a:prstGeom>
            <a:solidFill>
              <a:schemeClr val="bg1">
                <a:lumMod val="75000"/>
              </a:schemeClr>
            </a:solidFill>
            <a:ln w="9525">
              <a:noFill/>
              <a:miter lim="800000"/>
              <a:headEnd/>
              <a:tailEnd/>
            </a:ln>
          </p:spPr>
          <p:txBody>
            <a:bodyPr anchor="ctr"/>
            <a:lstStyle/>
            <a:p>
              <a:pPr algn="ctr"/>
              <a:endParaRPr/>
            </a:p>
          </p:txBody>
        </p:sp>
        <p:sp>
          <p:nvSpPr>
            <p:cNvPr id="113" name="îṧľîďé">
              <a:extLst>
                <a:ext uri="{FF2B5EF4-FFF2-40B4-BE49-F238E27FC236}">
                  <a16:creationId xmlns:a16="http://schemas.microsoft.com/office/drawing/2014/main" id="{BF57B970-EAA5-4A68-9391-DD3D77625D75}"/>
                </a:ext>
              </a:extLst>
            </p:cNvPr>
            <p:cNvSpPr/>
            <p:nvPr/>
          </p:nvSpPr>
          <p:spPr bwMode="auto">
            <a:xfrm>
              <a:off x="28560713" y="40946388"/>
              <a:ext cx="819150" cy="819150"/>
            </a:xfrm>
            <a:prstGeom prst="rect">
              <a:avLst/>
            </a:prstGeom>
            <a:noFill/>
            <a:ln w="9525">
              <a:noFill/>
              <a:miter lim="800000"/>
              <a:headEnd/>
              <a:tailEnd/>
            </a:ln>
          </p:spPr>
          <p:txBody>
            <a:bodyPr anchor="ctr"/>
            <a:lstStyle/>
            <a:p>
              <a:pPr algn="ctr"/>
              <a:endParaRPr/>
            </a:p>
          </p:txBody>
        </p:sp>
        <p:sp>
          <p:nvSpPr>
            <p:cNvPr id="114" name="íśḷïďê">
              <a:extLst>
                <a:ext uri="{FF2B5EF4-FFF2-40B4-BE49-F238E27FC236}">
                  <a16:creationId xmlns:a16="http://schemas.microsoft.com/office/drawing/2014/main" id="{00A7508F-953E-449A-80F7-F77B14C5E0A0}"/>
                </a:ext>
              </a:extLst>
            </p:cNvPr>
            <p:cNvSpPr/>
            <p:nvPr/>
          </p:nvSpPr>
          <p:spPr bwMode="auto">
            <a:xfrm>
              <a:off x="29624338" y="39927213"/>
              <a:ext cx="819150" cy="1838325"/>
            </a:xfrm>
            <a:prstGeom prst="rect">
              <a:avLst/>
            </a:prstGeom>
            <a:solidFill>
              <a:schemeClr val="bg1">
                <a:lumMod val="75000"/>
              </a:schemeClr>
            </a:solidFill>
            <a:ln w="9525">
              <a:noFill/>
              <a:miter lim="800000"/>
              <a:headEnd/>
              <a:tailEnd/>
            </a:ln>
          </p:spPr>
          <p:txBody>
            <a:bodyPr anchor="ctr"/>
            <a:lstStyle/>
            <a:p>
              <a:pPr algn="ctr"/>
              <a:endParaRPr/>
            </a:p>
          </p:txBody>
        </p:sp>
        <p:sp>
          <p:nvSpPr>
            <p:cNvPr id="115" name="í$ḻiḑe">
              <a:extLst>
                <a:ext uri="{FF2B5EF4-FFF2-40B4-BE49-F238E27FC236}">
                  <a16:creationId xmlns:a16="http://schemas.microsoft.com/office/drawing/2014/main" id="{D7881064-1E46-4D61-B03E-0977AB087A38}"/>
                </a:ext>
              </a:extLst>
            </p:cNvPr>
            <p:cNvSpPr/>
            <p:nvPr/>
          </p:nvSpPr>
          <p:spPr bwMode="auto">
            <a:xfrm>
              <a:off x="29624338" y="39927213"/>
              <a:ext cx="819150" cy="1838325"/>
            </a:xfrm>
            <a:prstGeom prst="rect">
              <a:avLst/>
            </a:prstGeom>
            <a:noFill/>
            <a:ln w="9525">
              <a:noFill/>
              <a:miter lim="800000"/>
              <a:headEnd/>
              <a:tailEnd/>
            </a:ln>
          </p:spPr>
          <p:txBody>
            <a:bodyPr anchor="ctr"/>
            <a:lstStyle/>
            <a:p>
              <a:pPr algn="ctr"/>
              <a:endParaRPr/>
            </a:p>
          </p:txBody>
        </p:sp>
        <p:sp>
          <p:nvSpPr>
            <p:cNvPr id="116" name="işliḑè">
              <a:extLst>
                <a:ext uri="{FF2B5EF4-FFF2-40B4-BE49-F238E27FC236}">
                  <a16:creationId xmlns:a16="http://schemas.microsoft.com/office/drawing/2014/main" id="{A8D1897B-B864-4D9D-B26A-0A1EB7DF362E}"/>
                </a:ext>
              </a:extLst>
            </p:cNvPr>
            <p:cNvSpPr/>
            <p:nvPr/>
          </p:nvSpPr>
          <p:spPr bwMode="auto">
            <a:xfrm>
              <a:off x="23717250" y="43489563"/>
              <a:ext cx="431800" cy="431800"/>
            </a:xfrm>
            <a:custGeom>
              <a:avLst/>
              <a:gdLst/>
              <a:ahLst/>
              <a:cxnLst>
                <a:cxn ang="0">
                  <a:pos x="272" y="0"/>
                </a:cxn>
                <a:cxn ang="0">
                  <a:pos x="0" y="272"/>
                </a:cxn>
                <a:cxn ang="0">
                  <a:pos x="272" y="272"/>
                </a:cxn>
                <a:cxn ang="0">
                  <a:pos x="272" y="0"/>
                </a:cxn>
              </a:cxnLst>
              <a:rect l="0" t="0" r="r" b="b"/>
              <a:pathLst>
                <a:path w="272" h="272">
                  <a:moveTo>
                    <a:pt x="272" y="0"/>
                  </a:moveTo>
                  <a:lnTo>
                    <a:pt x="0" y="272"/>
                  </a:lnTo>
                  <a:lnTo>
                    <a:pt x="272" y="272"/>
                  </a:lnTo>
                  <a:lnTo>
                    <a:pt x="272" y="0"/>
                  </a:lnTo>
                  <a:close/>
                </a:path>
              </a:pathLst>
            </a:custGeom>
            <a:solidFill>
              <a:schemeClr val="bg1">
                <a:lumMod val="85000"/>
              </a:schemeClr>
            </a:solidFill>
            <a:ln w="9525">
              <a:noFill/>
              <a:round/>
              <a:headEnd/>
              <a:tailEnd/>
            </a:ln>
          </p:spPr>
          <p:txBody>
            <a:bodyPr anchor="ctr"/>
            <a:lstStyle/>
            <a:p>
              <a:pPr algn="ctr"/>
              <a:endParaRPr/>
            </a:p>
          </p:txBody>
        </p:sp>
        <p:sp>
          <p:nvSpPr>
            <p:cNvPr id="117" name="íṣḻiḍe">
              <a:extLst>
                <a:ext uri="{FF2B5EF4-FFF2-40B4-BE49-F238E27FC236}">
                  <a16:creationId xmlns:a16="http://schemas.microsoft.com/office/drawing/2014/main" id="{0888FA32-084E-427E-A2A1-961FD24F87E0}"/>
                </a:ext>
              </a:extLst>
            </p:cNvPr>
            <p:cNvSpPr/>
            <p:nvPr/>
          </p:nvSpPr>
          <p:spPr bwMode="auto">
            <a:xfrm>
              <a:off x="23717250" y="43489563"/>
              <a:ext cx="431800" cy="431800"/>
            </a:xfrm>
            <a:custGeom>
              <a:avLst/>
              <a:gdLst/>
              <a:ahLst/>
              <a:cxnLst>
                <a:cxn ang="0">
                  <a:pos x="272" y="0"/>
                </a:cxn>
                <a:cxn ang="0">
                  <a:pos x="0" y="272"/>
                </a:cxn>
                <a:cxn ang="0">
                  <a:pos x="272" y="272"/>
                </a:cxn>
                <a:cxn ang="0">
                  <a:pos x="272" y="0"/>
                </a:cxn>
              </a:cxnLst>
              <a:rect l="0" t="0" r="r" b="b"/>
              <a:pathLst>
                <a:path w="272" h="272">
                  <a:moveTo>
                    <a:pt x="272" y="0"/>
                  </a:moveTo>
                  <a:lnTo>
                    <a:pt x="0" y="272"/>
                  </a:lnTo>
                  <a:lnTo>
                    <a:pt x="272" y="272"/>
                  </a:lnTo>
                  <a:lnTo>
                    <a:pt x="272" y="0"/>
                  </a:lnTo>
                </a:path>
              </a:pathLst>
            </a:custGeom>
            <a:noFill/>
            <a:ln w="9525">
              <a:noFill/>
              <a:round/>
              <a:headEnd/>
              <a:tailEnd/>
            </a:ln>
          </p:spPr>
          <p:txBody>
            <a:bodyPr anchor="ctr"/>
            <a:lstStyle/>
            <a:p>
              <a:pPr algn="ctr"/>
              <a:endParaRPr/>
            </a:p>
          </p:txBody>
        </p:sp>
        <p:sp>
          <p:nvSpPr>
            <p:cNvPr id="118" name="ïśliḍê">
              <a:extLst>
                <a:ext uri="{FF2B5EF4-FFF2-40B4-BE49-F238E27FC236}">
                  <a16:creationId xmlns:a16="http://schemas.microsoft.com/office/drawing/2014/main" id="{1864797A-7E9F-45B7-9E54-18A634CB21FD}"/>
                </a:ext>
              </a:extLst>
            </p:cNvPr>
            <p:cNvSpPr/>
            <p:nvPr/>
          </p:nvSpPr>
          <p:spPr bwMode="auto">
            <a:xfrm>
              <a:off x="24752300" y="42470388"/>
              <a:ext cx="431800" cy="430213"/>
            </a:xfrm>
            <a:custGeom>
              <a:avLst/>
              <a:gdLst/>
              <a:ahLst/>
              <a:cxnLst>
                <a:cxn ang="0">
                  <a:pos x="272" y="0"/>
                </a:cxn>
                <a:cxn ang="0">
                  <a:pos x="0" y="271"/>
                </a:cxn>
                <a:cxn ang="0">
                  <a:pos x="272" y="271"/>
                </a:cxn>
                <a:cxn ang="0">
                  <a:pos x="272" y="0"/>
                </a:cxn>
              </a:cxnLst>
              <a:rect l="0" t="0" r="r" b="b"/>
              <a:pathLst>
                <a:path w="272" h="271">
                  <a:moveTo>
                    <a:pt x="272" y="0"/>
                  </a:moveTo>
                  <a:lnTo>
                    <a:pt x="0" y="271"/>
                  </a:lnTo>
                  <a:lnTo>
                    <a:pt x="272" y="271"/>
                  </a:lnTo>
                  <a:lnTo>
                    <a:pt x="272" y="0"/>
                  </a:lnTo>
                  <a:close/>
                </a:path>
              </a:pathLst>
            </a:custGeom>
            <a:solidFill>
              <a:schemeClr val="bg1">
                <a:lumMod val="75000"/>
              </a:schemeClr>
            </a:solidFill>
            <a:ln w="9525">
              <a:noFill/>
              <a:round/>
              <a:headEnd/>
              <a:tailEnd/>
            </a:ln>
          </p:spPr>
          <p:txBody>
            <a:bodyPr anchor="ctr"/>
            <a:lstStyle/>
            <a:p>
              <a:pPr algn="ctr"/>
              <a:endParaRPr/>
            </a:p>
          </p:txBody>
        </p:sp>
        <p:sp>
          <p:nvSpPr>
            <p:cNvPr id="119" name="iS1iďê">
              <a:extLst>
                <a:ext uri="{FF2B5EF4-FFF2-40B4-BE49-F238E27FC236}">
                  <a16:creationId xmlns:a16="http://schemas.microsoft.com/office/drawing/2014/main" id="{3C79DF40-6BDF-4799-A45A-C14E47A49AA4}"/>
                </a:ext>
              </a:extLst>
            </p:cNvPr>
            <p:cNvSpPr/>
            <p:nvPr/>
          </p:nvSpPr>
          <p:spPr bwMode="auto">
            <a:xfrm>
              <a:off x="24752300" y="42470388"/>
              <a:ext cx="431800" cy="430213"/>
            </a:xfrm>
            <a:custGeom>
              <a:avLst/>
              <a:gdLst/>
              <a:ahLst/>
              <a:cxnLst>
                <a:cxn ang="0">
                  <a:pos x="272" y="0"/>
                </a:cxn>
                <a:cxn ang="0">
                  <a:pos x="0" y="271"/>
                </a:cxn>
                <a:cxn ang="0">
                  <a:pos x="272" y="271"/>
                </a:cxn>
                <a:cxn ang="0">
                  <a:pos x="272" y="0"/>
                </a:cxn>
              </a:cxnLst>
              <a:rect l="0" t="0" r="r" b="b"/>
              <a:pathLst>
                <a:path w="272" h="271">
                  <a:moveTo>
                    <a:pt x="272" y="0"/>
                  </a:moveTo>
                  <a:lnTo>
                    <a:pt x="0" y="271"/>
                  </a:lnTo>
                  <a:lnTo>
                    <a:pt x="272" y="271"/>
                  </a:lnTo>
                  <a:lnTo>
                    <a:pt x="272" y="0"/>
                  </a:lnTo>
                </a:path>
              </a:pathLst>
            </a:custGeom>
            <a:noFill/>
            <a:ln w="9525">
              <a:noFill/>
              <a:round/>
              <a:headEnd/>
              <a:tailEnd/>
            </a:ln>
          </p:spPr>
          <p:txBody>
            <a:bodyPr anchor="ctr"/>
            <a:lstStyle/>
            <a:p>
              <a:pPr algn="ctr"/>
              <a:endParaRPr/>
            </a:p>
          </p:txBody>
        </p:sp>
        <p:sp>
          <p:nvSpPr>
            <p:cNvPr id="120" name="íšḻíḑé">
              <a:extLst>
                <a:ext uri="{FF2B5EF4-FFF2-40B4-BE49-F238E27FC236}">
                  <a16:creationId xmlns:a16="http://schemas.microsoft.com/office/drawing/2014/main" id="{77E95DCC-966A-4E19-BA42-44FF807776D2}"/>
                </a:ext>
              </a:extLst>
            </p:cNvPr>
            <p:cNvSpPr/>
            <p:nvPr/>
          </p:nvSpPr>
          <p:spPr bwMode="auto">
            <a:xfrm>
              <a:off x="24364950" y="43087926"/>
              <a:ext cx="819150" cy="833438"/>
            </a:xfrm>
            <a:custGeom>
              <a:avLst/>
              <a:gdLst/>
              <a:ahLst/>
              <a:cxnLst>
                <a:cxn ang="0">
                  <a:pos x="516" y="0"/>
                </a:cxn>
                <a:cxn ang="0">
                  <a:pos x="126" y="0"/>
                </a:cxn>
                <a:cxn ang="0">
                  <a:pos x="0" y="126"/>
                </a:cxn>
                <a:cxn ang="0">
                  <a:pos x="0" y="525"/>
                </a:cxn>
                <a:cxn ang="0">
                  <a:pos x="516" y="525"/>
                </a:cxn>
                <a:cxn ang="0">
                  <a:pos x="516" y="0"/>
                </a:cxn>
              </a:cxnLst>
              <a:rect l="0" t="0" r="r" b="b"/>
              <a:pathLst>
                <a:path w="516" h="525">
                  <a:moveTo>
                    <a:pt x="516" y="0"/>
                  </a:moveTo>
                  <a:lnTo>
                    <a:pt x="126" y="0"/>
                  </a:lnTo>
                  <a:lnTo>
                    <a:pt x="0" y="126"/>
                  </a:lnTo>
                  <a:lnTo>
                    <a:pt x="0" y="525"/>
                  </a:lnTo>
                  <a:lnTo>
                    <a:pt x="516" y="525"/>
                  </a:lnTo>
                  <a:lnTo>
                    <a:pt x="516" y="0"/>
                  </a:lnTo>
                  <a:close/>
                </a:path>
              </a:pathLst>
            </a:custGeom>
            <a:solidFill>
              <a:schemeClr val="bg1">
                <a:lumMod val="75000"/>
              </a:schemeClr>
            </a:solidFill>
            <a:ln w="9525">
              <a:noFill/>
              <a:round/>
              <a:headEnd/>
              <a:tailEnd/>
            </a:ln>
          </p:spPr>
          <p:txBody>
            <a:bodyPr anchor="ctr"/>
            <a:lstStyle/>
            <a:p>
              <a:pPr algn="ctr"/>
              <a:endParaRPr/>
            </a:p>
          </p:txBody>
        </p:sp>
        <p:sp>
          <p:nvSpPr>
            <p:cNvPr id="121" name="ïṩḷiḍé">
              <a:extLst>
                <a:ext uri="{FF2B5EF4-FFF2-40B4-BE49-F238E27FC236}">
                  <a16:creationId xmlns:a16="http://schemas.microsoft.com/office/drawing/2014/main" id="{399C50E0-3436-4396-B3AA-A1AEDDA933D6}"/>
                </a:ext>
              </a:extLst>
            </p:cNvPr>
            <p:cNvSpPr/>
            <p:nvPr/>
          </p:nvSpPr>
          <p:spPr bwMode="auto">
            <a:xfrm>
              <a:off x="24364950" y="43087926"/>
              <a:ext cx="819150" cy="833438"/>
            </a:xfrm>
            <a:custGeom>
              <a:avLst/>
              <a:gdLst/>
              <a:ahLst/>
              <a:cxnLst>
                <a:cxn ang="0">
                  <a:pos x="516" y="0"/>
                </a:cxn>
                <a:cxn ang="0">
                  <a:pos x="126" y="0"/>
                </a:cxn>
                <a:cxn ang="0">
                  <a:pos x="0" y="126"/>
                </a:cxn>
                <a:cxn ang="0">
                  <a:pos x="0" y="525"/>
                </a:cxn>
                <a:cxn ang="0">
                  <a:pos x="516" y="525"/>
                </a:cxn>
                <a:cxn ang="0">
                  <a:pos x="516" y="0"/>
                </a:cxn>
              </a:cxnLst>
              <a:rect l="0" t="0" r="r" b="b"/>
              <a:pathLst>
                <a:path w="516" h="525">
                  <a:moveTo>
                    <a:pt x="516" y="0"/>
                  </a:moveTo>
                  <a:lnTo>
                    <a:pt x="126" y="0"/>
                  </a:lnTo>
                  <a:lnTo>
                    <a:pt x="0" y="126"/>
                  </a:lnTo>
                  <a:lnTo>
                    <a:pt x="0" y="525"/>
                  </a:lnTo>
                  <a:lnTo>
                    <a:pt x="516" y="525"/>
                  </a:lnTo>
                  <a:lnTo>
                    <a:pt x="516" y="0"/>
                  </a:lnTo>
                </a:path>
              </a:pathLst>
            </a:custGeom>
            <a:noFill/>
            <a:ln w="9525">
              <a:noFill/>
              <a:round/>
              <a:headEnd/>
              <a:tailEnd/>
            </a:ln>
          </p:spPr>
          <p:txBody>
            <a:bodyPr anchor="ctr"/>
            <a:lstStyle/>
            <a:p>
              <a:pPr algn="ctr"/>
              <a:endParaRPr/>
            </a:p>
          </p:txBody>
        </p:sp>
        <p:sp>
          <p:nvSpPr>
            <p:cNvPr id="122" name="iṥliḋè">
              <a:extLst>
                <a:ext uri="{FF2B5EF4-FFF2-40B4-BE49-F238E27FC236}">
                  <a16:creationId xmlns:a16="http://schemas.microsoft.com/office/drawing/2014/main" id="{23C980E7-BDA0-431D-9ACD-93B56E417272}"/>
                </a:ext>
              </a:extLst>
            </p:cNvPr>
            <p:cNvSpPr/>
            <p:nvPr/>
          </p:nvSpPr>
          <p:spPr bwMode="auto">
            <a:xfrm>
              <a:off x="28560713" y="42081451"/>
              <a:ext cx="819150" cy="819150"/>
            </a:xfrm>
            <a:prstGeom prst="rect">
              <a:avLst/>
            </a:prstGeom>
            <a:solidFill>
              <a:schemeClr val="bg1">
                <a:lumMod val="75000"/>
              </a:schemeClr>
            </a:solidFill>
            <a:ln w="9525">
              <a:noFill/>
              <a:miter lim="800000"/>
              <a:headEnd/>
              <a:tailEnd/>
            </a:ln>
          </p:spPr>
          <p:txBody>
            <a:bodyPr anchor="ctr"/>
            <a:lstStyle/>
            <a:p>
              <a:pPr algn="ctr"/>
              <a:endParaRPr/>
            </a:p>
          </p:txBody>
        </p:sp>
        <p:sp>
          <p:nvSpPr>
            <p:cNvPr id="123" name="ïśḷíďé">
              <a:extLst>
                <a:ext uri="{FF2B5EF4-FFF2-40B4-BE49-F238E27FC236}">
                  <a16:creationId xmlns:a16="http://schemas.microsoft.com/office/drawing/2014/main" id="{6F32C1CB-D630-41A1-B918-2806A1D01115}"/>
                </a:ext>
              </a:extLst>
            </p:cNvPr>
            <p:cNvSpPr/>
            <p:nvPr/>
          </p:nvSpPr>
          <p:spPr bwMode="auto">
            <a:xfrm>
              <a:off x="28560713" y="42081451"/>
              <a:ext cx="819150" cy="819150"/>
            </a:xfrm>
            <a:prstGeom prst="rect">
              <a:avLst/>
            </a:prstGeom>
            <a:noFill/>
            <a:ln w="9525">
              <a:noFill/>
              <a:miter lim="800000"/>
              <a:headEnd/>
              <a:tailEnd/>
            </a:ln>
          </p:spPr>
          <p:txBody>
            <a:bodyPr anchor="ctr"/>
            <a:lstStyle/>
            <a:p>
              <a:pPr algn="ctr"/>
              <a:endParaRPr/>
            </a:p>
          </p:txBody>
        </p:sp>
        <p:sp>
          <p:nvSpPr>
            <p:cNvPr id="124" name="îśḷiďè">
              <a:extLst>
                <a:ext uri="{FF2B5EF4-FFF2-40B4-BE49-F238E27FC236}">
                  <a16:creationId xmlns:a16="http://schemas.microsoft.com/office/drawing/2014/main" id="{03864B4A-E6C5-4A40-A761-ED7D22EE6471}"/>
                </a:ext>
              </a:extLst>
            </p:cNvPr>
            <p:cNvSpPr/>
            <p:nvPr/>
          </p:nvSpPr>
          <p:spPr bwMode="auto">
            <a:xfrm>
              <a:off x="28560713" y="43087926"/>
              <a:ext cx="819150" cy="833438"/>
            </a:xfrm>
            <a:prstGeom prst="rect">
              <a:avLst/>
            </a:prstGeom>
            <a:solidFill>
              <a:schemeClr val="bg1">
                <a:lumMod val="75000"/>
              </a:schemeClr>
            </a:solidFill>
            <a:ln w="9525">
              <a:noFill/>
              <a:miter lim="800000"/>
              <a:headEnd/>
              <a:tailEnd/>
            </a:ln>
          </p:spPr>
          <p:txBody>
            <a:bodyPr anchor="ctr"/>
            <a:lstStyle/>
            <a:p>
              <a:pPr algn="ctr"/>
              <a:endParaRPr/>
            </a:p>
          </p:txBody>
        </p:sp>
        <p:sp>
          <p:nvSpPr>
            <p:cNvPr id="125" name="ïš1íḑé">
              <a:extLst>
                <a:ext uri="{FF2B5EF4-FFF2-40B4-BE49-F238E27FC236}">
                  <a16:creationId xmlns:a16="http://schemas.microsoft.com/office/drawing/2014/main" id="{B4A63288-59A0-4753-930A-EC108963C1A2}"/>
                </a:ext>
              </a:extLst>
            </p:cNvPr>
            <p:cNvSpPr/>
            <p:nvPr/>
          </p:nvSpPr>
          <p:spPr bwMode="auto">
            <a:xfrm>
              <a:off x="28560713" y="43087926"/>
              <a:ext cx="819150" cy="833438"/>
            </a:xfrm>
            <a:prstGeom prst="rect">
              <a:avLst/>
            </a:prstGeom>
            <a:noFill/>
            <a:ln w="9525">
              <a:noFill/>
              <a:miter lim="800000"/>
              <a:headEnd/>
              <a:tailEnd/>
            </a:ln>
          </p:spPr>
          <p:txBody>
            <a:bodyPr anchor="ctr"/>
            <a:lstStyle/>
            <a:p>
              <a:pPr algn="ctr"/>
              <a:endParaRPr/>
            </a:p>
          </p:txBody>
        </p:sp>
        <p:sp>
          <p:nvSpPr>
            <p:cNvPr id="126" name="íS1íde">
              <a:extLst>
                <a:ext uri="{FF2B5EF4-FFF2-40B4-BE49-F238E27FC236}">
                  <a16:creationId xmlns:a16="http://schemas.microsoft.com/office/drawing/2014/main" id="{6D29AAEC-FFFC-4F14-8CB2-B4A799EC4378}"/>
                </a:ext>
              </a:extLst>
            </p:cNvPr>
            <p:cNvSpPr/>
            <p:nvPr/>
          </p:nvSpPr>
          <p:spPr bwMode="auto">
            <a:xfrm>
              <a:off x="29624338" y="42081451"/>
              <a:ext cx="819150" cy="1839913"/>
            </a:xfrm>
            <a:prstGeom prst="rect">
              <a:avLst/>
            </a:prstGeom>
            <a:solidFill>
              <a:schemeClr val="bg1">
                <a:lumMod val="75000"/>
              </a:schemeClr>
            </a:solidFill>
            <a:ln w="9525">
              <a:noFill/>
              <a:miter lim="800000"/>
              <a:headEnd/>
              <a:tailEnd/>
            </a:ln>
          </p:spPr>
          <p:txBody>
            <a:bodyPr anchor="ctr"/>
            <a:lstStyle/>
            <a:p>
              <a:pPr algn="ctr"/>
              <a:endParaRPr/>
            </a:p>
          </p:txBody>
        </p:sp>
        <p:sp>
          <p:nvSpPr>
            <p:cNvPr id="127" name="íšḷîdê">
              <a:extLst>
                <a:ext uri="{FF2B5EF4-FFF2-40B4-BE49-F238E27FC236}">
                  <a16:creationId xmlns:a16="http://schemas.microsoft.com/office/drawing/2014/main" id="{02DE3371-7BF3-41D7-BE52-86DDE9018645}"/>
                </a:ext>
              </a:extLst>
            </p:cNvPr>
            <p:cNvSpPr/>
            <p:nvPr/>
          </p:nvSpPr>
          <p:spPr bwMode="auto">
            <a:xfrm>
              <a:off x="29624338" y="42081451"/>
              <a:ext cx="819150" cy="1839913"/>
            </a:xfrm>
            <a:prstGeom prst="rect">
              <a:avLst/>
            </a:prstGeom>
            <a:noFill/>
            <a:ln w="9525">
              <a:noFill/>
              <a:miter lim="800000"/>
              <a:headEnd/>
              <a:tailEnd/>
            </a:ln>
          </p:spPr>
          <p:txBody>
            <a:bodyPr anchor="ctr"/>
            <a:lstStyle/>
            <a:p>
              <a:pPr algn="ctr"/>
              <a:endParaRPr/>
            </a:p>
          </p:txBody>
        </p:sp>
        <p:sp>
          <p:nvSpPr>
            <p:cNvPr id="128" name="î$ḷïḍé">
              <a:extLst>
                <a:ext uri="{FF2B5EF4-FFF2-40B4-BE49-F238E27FC236}">
                  <a16:creationId xmlns:a16="http://schemas.microsoft.com/office/drawing/2014/main" id="{2B60B73C-8F92-4061-AB28-A80BDF33E145}"/>
                </a:ext>
              </a:extLst>
            </p:cNvPr>
            <p:cNvSpPr/>
            <p:nvPr/>
          </p:nvSpPr>
          <p:spPr bwMode="auto">
            <a:xfrm>
              <a:off x="25326975" y="42167176"/>
              <a:ext cx="3117850" cy="317500"/>
            </a:xfrm>
            <a:custGeom>
              <a:avLst/>
              <a:gdLst/>
              <a:ahLst/>
              <a:cxnLst>
                <a:cxn ang="0">
                  <a:pos x="206" y="0"/>
                </a:cxn>
                <a:cxn ang="0">
                  <a:pos x="12" y="0"/>
                </a:cxn>
                <a:cxn ang="0">
                  <a:pos x="0" y="12"/>
                </a:cxn>
                <a:cxn ang="0">
                  <a:pos x="11" y="22"/>
                </a:cxn>
                <a:cxn ang="0">
                  <a:pos x="206" y="22"/>
                </a:cxn>
                <a:cxn ang="0">
                  <a:pos x="217" y="11"/>
                </a:cxn>
                <a:cxn ang="0">
                  <a:pos x="206" y="0"/>
                </a:cxn>
              </a:cxnLst>
              <a:rect l="0" t="0" r="r" b="b"/>
              <a:pathLst>
                <a:path w="217" h="22">
                  <a:moveTo>
                    <a:pt x="206" y="0"/>
                  </a:moveTo>
                  <a:cubicBezTo>
                    <a:pt x="12" y="0"/>
                    <a:pt x="12" y="0"/>
                    <a:pt x="12" y="0"/>
                  </a:cubicBezTo>
                  <a:cubicBezTo>
                    <a:pt x="0" y="12"/>
                    <a:pt x="0" y="12"/>
                    <a:pt x="0" y="12"/>
                  </a:cubicBezTo>
                  <a:cubicBezTo>
                    <a:pt x="0" y="18"/>
                    <a:pt x="5" y="22"/>
                    <a:pt x="11" y="22"/>
                  </a:cubicBezTo>
                  <a:cubicBezTo>
                    <a:pt x="206" y="22"/>
                    <a:pt x="206" y="22"/>
                    <a:pt x="206" y="22"/>
                  </a:cubicBezTo>
                  <a:cubicBezTo>
                    <a:pt x="212" y="22"/>
                    <a:pt x="217" y="17"/>
                    <a:pt x="217" y="11"/>
                  </a:cubicBezTo>
                  <a:cubicBezTo>
                    <a:pt x="217" y="5"/>
                    <a:pt x="212" y="0"/>
                    <a:pt x="206" y="0"/>
                  </a:cubicBezTo>
                </a:path>
              </a:pathLst>
            </a:custGeom>
            <a:solidFill>
              <a:srgbClr val="332C2C"/>
            </a:solidFill>
            <a:ln w="9525">
              <a:noFill/>
              <a:round/>
              <a:headEnd/>
              <a:tailEnd/>
            </a:ln>
          </p:spPr>
          <p:txBody>
            <a:bodyPr anchor="ctr"/>
            <a:lstStyle/>
            <a:p>
              <a:pPr algn="ctr"/>
              <a:endParaRPr/>
            </a:p>
          </p:txBody>
        </p:sp>
        <p:sp>
          <p:nvSpPr>
            <p:cNvPr id="129" name="iSḻiḑe">
              <a:extLst>
                <a:ext uri="{FF2B5EF4-FFF2-40B4-BE49-F238E27FC236}">
                  <a16:creationId xmlns:a16="http://schemas.microsoft.com/office/drawing/2014/main" id="{C469D9AB-B82D-4BEE-B400-45F2BDC4FB8F}"/>
                </a:ext>
              </a:extLst>
            </p:cNvPr>
            <p:cNvSpPr/>
            <p:nvPr/>
          </p:nvSpPr>
          <p:spPr bwMode="auto">
            <a:xfrm>
              <a:off x="22596475" y="36420426"/>
              <a:ext cx="8578850" cy="330200"/>
            </a:xfrm>
            <a:custGeom>
              <a:avLst/>
              <a:gdLst/>
              <a:ahLst/>
              <a:cxnLst>
                <a:cxn ang="0">
                  <a:pos x="597" y="11"/>
                </a:cxn>
                <a:cxn ang="0">
                  <a:pos x="585" y="23"/>
                </a:cxn>
                <a:cxn ang="0">
                  <a:pos x="12" y="23"/>
                </a:cxn>
                <a:cxn ang="0">
                  <a:pos x="0" y="11"/>
                </a:cxn>
                <a:cxn ang="0">
                  <a:pos x="12" y="0"/>
                </a:cxn>
                <a:cxn ang="0">
                  <a:pos x="585" y="0"/>
                </a:cxn>
                <a:cxn ang="0">
                  <a:pos x="597" y="11"/>
                </a:cxn>
              </a:cxnLst>
              <a:rect l="0" t="0" r="r" b="b"/>
              <a:pathLst>
                <a:path w="597" h="23">
                  <a:moveTo>
                    <a:pt x="597" y="11"/>
                  </a:moveTo>
                  <a:cubicBezTo>
                    <a:pt x="597" y="18"/>
                    <a:pt x="591" y="23"/>
                    <a:pt x="585" y="23"/>
                  </a:cubicBezTo>
                  <a:cubicBezTo>
                    <a:pt x="12" y="23"/>
                    <a:pt x="12" y="23"/>
                    <a:pt x="12" y="23"/>
                  </a:cubicBezTo>
                  <a:cubicBezTo>
                    <a:pt x="5" y="23"/>
                    <a:pt x="0" y="18"/>
                    <a:pt x="0" y="11"/>
                  </a:cubicBezTo>
                  <a:cubicBezTo>
                    <a:pt x="0" y="5"/>
                    <a:pt x="5" y="0"/>
                    <a:pt x="12" y="0"/>
                  </a:cubicBezTo>
                  <a:cubicBezTo>
                    <a:pt x="585" y="0"/>
                    <a:pt x="585" y="0"/>
                    <a:pt x="585" y="0"/>
                  </a:cubicBezTo>
                  <a:cubicBezTo>
                    <a:pt x="591" y="0"/>
                    <a:pt x="597" y="5"/>
                    <a:pt x="597" y="11"/>
                  </a:cubicBezTo>
                  <a:close/>
                </a:path>
              </a:pathLst>
            </a:custGeom>
            <a:solidFill>
              <a:srgbClr val="534741"/>
            </a:solidFill>
            <a:ln w="9525">
              <a:noFill/>
              <a:round/>
              <a:headEnd/>
              <a:tailEnd/>
            </a:ln>
          </p:spPr>
          <p:txBody>
            <a:bodyPr anchor="ctr"/>
            <a:lstStyle/>
            <a:p>
              <a:pPr algn="ctr"/>
              <a:endParaRPr/>
            </a:p>
          </p:txBody>
        </p:sp>
        <p:sp>
          <p:nvSpPr>
            <p:cNvPr id="130" name="ïšľídé">
              <a:extLst>
                <a:ext uri="{FF2B5EF4-FFF2-40B4-BE49-F238E27FC236}">
                  <a16:creationId xmlns:a16="http://schemas.microsoft.com/office/drawing/2014/main" id="{5D3AE920-B6C1-47BB-9DCA-C1085AD9D3EB}"/>
                </a:ext>
              </a:extLst>
            </p:cNvPr>
            <p:cNvSpPr/>
            <p:nvPr/>
          </p:nvSpPr>
          <p:spPr bwMode="auto">
            <a:xfrm>
              <a:off x="19062700" y="44869101"/>
              <a:ext cx="12228513" cy="574675"/>
            </a:xfrm>
            <a:custGeom>
              <a:avLst/>
              <a:gdLst/>
              <a:ahLst/>
              <a:cxnLst>
                <a:cxn ang="0">
                  <a:pos x="851" y="20"/>
                </a:cxn>
                <a:cxn ang="0">
                  <a:pos x="831" y="40"/>
                </a:cxn>
                <a:cxn ang="0">
                  <a:pos x="20" y="40"/>
                </a:cxn>
                <a:cxn ang="0">
                  <a:pos x="0" y="20"/>
                </a:cxn>
                <a:cxn ang="0">
                  <a:pos x="20" y="0"/>
                </a:cxn>
                <a:cxn ang="0">
                  <a:pos x="831" y="0"/>
                </a:cxn>
                <a:cxn ang="0">
                  <a:pos x="851" y="20"/>
                </a:cxn>
              </a:cxnLst>
              <a:rect l="0" t="0" r="r" b="b"/>
              <a:pathLst>
                <a:path w="851" h="40">
                  <a:moveTo>
                    <a:pt x="851" y="20"/>
                  </a:moveTo>
                  <a:cubicBezTo>
                    <a:pt x="851" y="31"/>
                    <a:pt x="842" y="40"/>
                    <a:pt x="831" y="40"/>
                  </a:cubicBezTo>
                  <a:cubicBezTo>
                    <a:pt x="20" y="40"/>
                    <a:pt x="20" y="40"/>
                    <a:pt x="20" y="40"/>
                  </a:cubicBezTo>
                  <a:cubicBezTo>
                    <a:pt x="9" y="40"/>
                    <a:pt x="0" y="31"/>
                    <a:pt x="0" y="20"/>
                  </a:cubicBezTo>
                  <a:cubicBezTo>
                    <a:pt x="0" y="8"/>
                    <a:pt x="9" y="0"/>
                    <a:pt x="20" y="0"/>
                  </a:cubicBezTo>
                  <a:cubicBezTo>
                    <a:pt x="831" y="0"/>
                    <a:pt x="831" y="0"/>
                    <a:pt x="831" y="0"/>
                  </a:cubicBezTo>
                  <a:cubicBezTo>
                    <a:pt x="842" y="0"/>
                    <a:pt x="851" y="8"/>
                    <a:pt x="851" y="20"/>
                  </a:cubicBezTo>
                </a:path>
              </a:pathLst>
            </a:custGeom>
            <a:solidFill>
              <a:schemeClr val="bg1">
                <a:lumMod val="65000"/>
              </a:schemeClr>
            </a:solidFill>
            <a:ln w="9525">
              <a:noFill/>
              <a:round/>
              <a:headEnd/>
              <a:tailEnd/>
            </a:ln>
          </p:spPr>
          <p:txBody>
            <a:bodyPr anchor="ctr"/>
            <a:lstStyle/>
            <a:p>
              <a:pPr algn="ctr"/>
              <a:endParaRPr/>
            </a:p>
          </p:txBody>
        </p:sp>
        <p:sp>
          <p:nvSpPr>
            <p:cNvPr id="131" name="íṧḻîḑe">
              <a:extLst>
                <a:ext uri="{FF2B5EF4-FFF2-40B4-BE49-F238E27FC236}">
                  <a16:creationId xmlns:a16="http://schemas.microsoft.com/office/drawing/2014/main" id="{0E33ACB2-16E3-40FD-AECD-83A867EB98EE}"/>
                </a:ext>
              </a:extLst>
            </p:cNvPr>
            <p:cNvSpPr/>
            <p:nvPr/>
          </p:nvSpPr>
          <p:spPr bwMode="auto">
            <a:xfrm>
              <a:off x="19191288" y="44869101"/>
              <a:ext cx="12099925" cy="574675"/>
            </a:xfrm>
            <a:custGeom>
              <a:avLst/>
              <a:gdLst/>
              <a:ahLst/>
              <a:cxnLst>
                <a:cxn ang="0">
                  <a:pos x="822" y="0"/>
                </a:cxn>
                <a:cxn ang="0">
                  <a:pos x="822" y="0"/>
                </a:cxn>
                <a:cxn ang="0">
                  <a:pos x="11" y="40"/>
                </a:cxn>
                <a:cxn ang="0">
                  <a:pos x="822" y="40"/>
                </a:cxn>
                <a:cxn ang="0">
                  <a:pos x="842" y="20"/>
                </a:cxn>
                <a:cxn ang="0">
                  <a:pos x="822" y="0"/>
                </a:cxn>
              </a:cxnLst>
              <a:rect l="0" t="0" r="r" b="b"/>
              <a:pathLst>
                <a:path w="842" h="40">
                  <a:moveTo>
                    <a:pt x="822" y="0"/>
                  </a:moveTo>
                  <a:cubicBezTo>
                    <a:pt x="822" y="0"/>
                    <a:pt x="822" y="0"/>
                    <a:pt x="822" y="0"/>
                  </a:cubicBezTo>
                  <a:cubicBezTo>
                    <a:pt x="822" y="0"/>
                    <a:pt x="0" y="40"/>
                    <a:pt x="11" y="40"/>
                  </a:cubicBezTo>
                  <a:cubicBezTo>
                    <a:pt x="822" y="40"/>
                    <a:pt x="822" y="40"/>
                    <a:pt x="822" y="40"/>
                  </a:cubicBezTo>
                  <a:cubicBezTo>
                    <a:pt x="833" y="40"/>
                    <a:pt x="842" y="31"/>
                    <a:pt x="842" y="20"/>
                  </a:cubicBezTo>
                  <a:cubicBezTo>
                    <a:pt x="842" y="8"/>
                    <a:pt x="833" y="0"/>
                    <a:pt x="822" y="0"/>
                  </a:cubicBezTo>
                </a:path>
              </a:pathLst>
            </a:custGeom>
            <a:solidFill>
              <a:schemeClr val="bg1">
                <a:lumMod val="50000"/>
              </a:schemeClr>
            </a:solidFill>
            <a:ln w="9525">
              <a:noFill/>
              <a:round/>
              <a:headEnd/>
              <a:tailEnd/>
            </a:ln>
          </p:spPr>
          <p:txBody>
            <a:bodyPr anchor="ctr"/>
            <a:lstStyle/>
            <a:p>
              <a:pPr algn="ctr"/>
              <a:endParaRPr/>
            </a:p>
          </p:txBody>
        </p:sp>
      </p:grpSp>
      <p:grpSp>
        <p:nvGrpSpPr>
          <p:cNvPr id="7" name="ïśľïḍe">
            <a:extLst>
              <a:ext uri="{FF2B5EF4-FFF2-40B4-BE49-F238E27FC236}">
                <a16:creationId xmlns:a16="http://schemas.microsoft.com/office/drawing/2014/main" id="{9C90367E-057D-4EB8-869A-98B8D0A8AE89}"/>
              </a:ext>
            </a:extLst>
          </p:cNvPr>
          <p:cNvGrpSpPr/>
          <p:nvPr/>
        </p:nvGrpSpPr>
        <p:grpSpPr>
          <a:xfrm>
            <a:off x="4083712" y="3970889"/>
            <a:ext cx="2358495" cy="1059619"/>
            <a:chOff x="5523027" y="4818919"/>
            <a:chExt cx="2511045" cy="970279"/>
          </a:xfrm>
        </p:grpSpPr>
        <p:sp>
          <p:nvSpPr>
            <p:cNvPr id="321" name="íšļîḍe">
              <a:extLst>
                <a:ext uri="{FF2B5EF4-FFF2-40B4-BE49-F238E27FC236}">
                  <a16:creationId xmlns:a16="http://schemas.microsoft.com/office/drawing/2014/main" id="{928AC788-8E90-4E64-BDD3-0099179C706F}"/>
                </a:ext>
              </a:extLst>
            </p:cNvPr>
            <p:cNvSpPr/>
            <p:nvPr/>
          </p:nvSpPr>
          <p:spPr bwMode="auto">
            <a:xfrm>
              <a:off x="5523027" y="5231799"/>
              <a:ext cx="2511044"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ctr">
                <a:lnSpc>
                  <a:spcPct val="120000"/>
                </a:lnSpc>
              </a:pPr>
              <a:r>
                <a:rPr lang="zh-CN" altLang="en-US" sz="1300" dirty="0"/>
                <a:t>可研已获批复满三年仍未开工的输变电工程。</a:t>
              </a:r>
              <a:endParaRPr lang="en-US" altLang="zh-CN" sz="1300" dirty="0"/>
            </a:p>
          </p:txBody>
        </p:sp>
        <p:sp>
          <p:nvSpPr>
            <p:cNvPr id="322" name="ïṧliďe">
              <a:extLst>
                <a:ext uri="{FF2B5EF4-FFF2-40B4-BE49-F238E27FC236}">
                  <a16:creationId xmlns:a16="http://schemas.microsoft.com/office/drawing/2014/main" id="{A8DCD369-BEDF-49CA-B796-585547465C1F}"/>
                </a:ext>
              </a:extLst>
            </p:cNvPr>
            <p:cNvSpPr txBox="1"/>
            <p:nvPr/>
          </p:nvSpPr>
          <p:spPr bwMode="auto">
            <a:xfrm>
              <a:off x="5523028" y="4818919"/>
              <a:ext cx="2511044"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algn="ctr" eaLnBrk="1" hangingPunct="1">
                <a:spcBef>
                  <a:spcPct val="0"/>
                </a:spcBef>
                <a:buFontTx/>
                <a:buNone/>
              </a:pPr>
              <a:r>
                <a:rPr lang="zh-CN" altLang="en-US" b="1" dirty="0"/>
                <a:t>一</a:t>
              </a:r>
            </a:p>
          </p:txBody>
        </p:sp>
      </p:grpSp>
      <p:grpSp>
        <p:nvGrpSpPr>
          <p:cNvPr id="15" name="íṡḻïḍé">
            <a:extLst>
              <a:ext uri="{FF2B5EF4-FFF2-40B4-BE49-F238E27FC236}">
                <a16:creationId xmlns:a16="http://schemas.microsoft.com/office/drawing/2014/main" id="{4095CB05-F84B-49AA-ACED-347F2FCE495A}"/>
              </a:ext>
            </a:extLst>
          </p:cNvPr>
          <p:cNvGrpSpPr/>
          <p:nvPr/>
        </p:nvGrpSpPr>
        <p:grpSpPr>
          <a:xfrm>
            <a:off x="4406025" y="2625099"/>
            <a:ext cx="1724914" cy="1158743"/>
            <a:chOff x="34983738" y="38058726"/>
            <a:chExt cx="10993438" cy="7385050"/>
          </a:xfrm>
        </p:grpSpPr>
        <p:sp>
          <p:nvSpPr>
            <p:cNvPr id="220" name="iṥḷïḋè">
              <a:extLst>
                <a:ext uri="{FF2B5EF4-FFF2-40B4-BE49-F238E27FC236}">
                  <a16:creationId xmlns:a16="http://schemas.microsoft.com/office/drawing/2014/main" id="{4EBD508F-7FFF-4667-9E1A-31BC8EABB881}"/>
                </a:ext>
              </a:extLst>
            </p:cNvPr>
            <p:cNvSpPr/>
            <p:nvPr/>
          </p:nvSpPr>
          <p:spPr bwMode="auto">
            <a:xfrm>
              <a:off x="37469763" y="38058726"/>
              <a:ext cx="6221413" cy="3663950"/>
            </a:xfrm>
            <a:custGeom>
              <a:avLst/>
              <a:gdLst/>
              <a:ahLst/>
              <a:cxnLst>
                <a:cxn ang="0">
                  <a:pos x="433" y="234"/>
                </a:cxn>
                <a:cxn ang="0">
                  <a:pos x="412" y="255"/>
                </a:cxn>
                <a:cxn ang="0">
                  <a:pos x="21" y="255"/>
                </a:cxn>
                <a:cxn ang="0">
                  <a:pos x="0" y="234"/>
                </a:cxn>
                <a:cxn ang="0">
                  <a:pos x="0" y="21"/>
                </a:cxn>
                <a:cxn ang="0">
                  <a:pos x="21" y="0"/>
                </a:cxn>
                <a:cxn ang="0">
                  <a:pos x="412" y="0"/>
                </a:cxn>
                <a:cxn ang="0">
                  <a:pos x="433" y="21"/>
                </a:cxn>
                <a:cxn ang="0">
                  <a:pos x="433" y="234"/>
                </a:cxn>
              </a:cxnLst>
              <a:rect l="0" t="0" r="r" b="b"/>
              <a:pathLst>
                <a:path w="433" h="255">
                  <a:moveTo>
                    <a:pt x="433" y="234"/>
                  </a:moveTo>
                  <a:cubicBezTo>
                    <a:pt x="433" y="245"/>
                    <a:pt x="424" y="255"/>
                    <a:pt x="412" y="255"/>
                  </a:cubicBezTo>
                  <a:cubicBezTo>
                    <a:pt x="21" y="255"/>
                    <a:pt x="21" y="255"/>
                    <a:pt x="21" y="255"/>
                  </a:cubicBezTo>
                  <a:cubicBezTo>
                    <a:pt x="10" y="255"/>
                    <a:pt x="0" y="245"/>
                    <a:pt x="0" y="234"/>
                  </a:cubicBezTo>
                  <a:cubicBezTo>
                    <a:pt x="0" y="21"/>
                    <a:pt x="0" y="21"/>
                    <a:pt x="0" y="21"/>
                  </a:cubicBezTo>
                  <a:cubicBezTo>
                    <a:pt x="0" y="9"/>
                    <a:pt x="10" y="0"/>
                    <a:pt x="21" y="0"/>
                  </a:cubicBezTo>
                  <a:cubicBezTo>
                    <a:pt x="412" y="0"/>
                    <a:pt x="412" y="0"/>
                    <a:pt x="412" y="0"/>
                  </a:cubicBezTo>
                  <a:cubicBezTo>
                    <a:pt x="424" y="0"/>
                    <a:pt x="433" y="9"/>
                    <a:pt x="433" y="21"/>
                  </a:cubicBezTo>
                  <a:cubicBezTo>
                    <a:pt x="433" y="234"/>
                    <a:pt x="433" y="234"/>
                    <a:pt x="433" y="234"/>
                  </a:cubicBezTo>
                </a:path>
              </a:pathLst>
            </a:custGeom>
            <a:solidFill>
              <a:srgbClr val="404040"/>
            </a:solidFill>
            <a:ln w="9525">
              <a:noFill/>
              <a:round/>
              <a:headEnd/>
              <a:tailEnd/>
            </a:ln>
          </p:spPr>
          <p:txBody>
            <a:bodyPr anchor="ctr"/>
            <a:lstStyle/>
            <a:p>
              <a:pPr algn="ctr"/>
              <a:endParaRPr/>
            </a:p>
          </p:txBody>
        </p:sp>
        <p:sp>
          <p:nvSpPr>
            <p:cNvPr id="221" name="işḻîḑé">
              <a:extLst>
                <a:ext uri="{FF2B5EF4-FFF2-40B4-BE49-F238E27FC236}">
                  <a16:creationId xmlns:a16="http://schemas.microsoft.com/office/drawing/2014/main" id="{12F0F85D-78E9-410D-AB39-4698E101FCFD}"/>
                </a:ext>
              </a:extLst>
            </p:cNvPr>
            <p:cNvSpPr/>
            <p:nvPr/>
          </p:nvSpPr>
          <p:spPr bwMode="auto">
            <a:xfrm>
              <a:off x="37828538" y="38504814"/>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222" name="ïṩ1idê">
              <a:extLst>
                <a:ext uri="{FF2B5EF4-FFF2-40B4-BE49-F238E27FC236}">
                  <a16:creationId xmlns:a16="http://schemas.microsoft.com/office/drawing/2014/main" id="{5F6261F7-0900-4A7A-8269-8C7B11904378}"/>
                </a:ext>
              </a:extLst>
            </p:cNvPr>
            <p:cNvSpPr/>
            <p:nvPr/>
          </p:nvSpPr>
          <p:spPr bwMode="auto">
            <a:xfrm>
              <a:off x="39768463" y="38504814"/>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223" name="ïś1íďé">
              <a:extLst>
                <a:ext uri="{FF2B5EF4-FFF2-40B4-BE49-F238E27FC236}">
                  <a16:creationId xmlns:a16="http://schemas.microsoft.com/office/drawing/2014/main" id="{EED594C4-EF35-4A13-9B98-66E5A2E334E2}"/>
                </a:ext>
              </a:extLst>
            </p:cNvPr>
            <p:cNvSpPr/>
            <p:nvPr/>
          </p:nvSpPr>
          <p:spPr bwMode="auto">
            <a:xfrm>
              <a:off x="41708388" y="38504814"/>
              <a:ext cx="1624013" cy="560388"/>
            </a:xfrm>
            <a:prstGeom prst="rect">
              <a:avLst/>
            </a:prstGeom>
            <a:solidFill>
              <a:schemeClr val="bg1">
                <a:lumMod val="75000"/>
              </a:schemeClr>
            </a:solidFill>
            <a:ln w="9525">
              <a:noFill/>
              <a:miter lim="800000"/>
              <a:headEnd/>
              <a:tailEnd/>
            </a:ln>
          </p:spPr>
          <p:txBody>
            <a:bodyPr anchor="ctr"/>
            <a:lstStyle/>
            <a:p>
              <a:pPr algn="ctr"/>
              <a:endParaRPr/>
            </a:p>
          </p:txBody>
        </p:sp>
        <p:sp>
          <p:nvSpPr>
            <p:cNvPr id="224" name="îšḷíḓè">
              <a:extLst>
                <a:ext uri="{FF2B5EF4-FFF2-40B4-BE49-F238E27FC236}">
                  <a16:creationId xmlns:a16="http://schemas.microsoft.com/office/drawing/2014/main" id="{15FA9E8C-4355-4A99-9F18-36B48AA50DBB}"/>
                </a:ext>
              </a:extLst>
            </p:cNvPr>
            <p:cNvSpPr/>
            <p:nvPr/>
          </p:nvSpPr>
          <p:spPr bwMode="auto">
            <a:xfrm>
              <a:off x="41708388" y="38504814"/>
              <a:ext cx="1624013" cy="560388"/>
            </a:xfrm>
            <a:prstGeom prst="rect">
              <a:avLst/>
            </a:prstGeom>
            <a:noFill/>
            <a:ln w="9525">
              <a:noFill/>
              <a:miter lim="800000"/>
              <a:headEnd/>
              <a:tailEnd/>
            </a:ln>
          </p:spPr>
          <p:txBody>
            <a:bodyPr anchor="ctr"/>
            <a:lstStyle/>
            <a:p>
              <a:pPr algn="ctr"/>
              <a:endParaRPr/>
            </a:p>
          </p:txBody>
        </p:sp>
        <p:sp>
          <p:nvSpPr>
            <p:cNvPr id="225" name="îS1íḍê">
              <a:extLst>
                <a:ext uri="{FF2B5EF4-FFF2-40B4-BE49-F238E27FC236}">
                  <a16:creationId xmlns:a16="http://schemas.microsoft.com/office/drawing/2014/main" id="{CB07A7C2-C109-4BAD-846C-FC80518CFF62}"/>
                </a:ext>
              </a:extLst>
            </p:cNvPr>
            <p:cNvSpPr/>
            <p:nvPr/>
          </p:nvSpPr>
          <p:spPr bwMode="auto">
            <a:xfrm>
              <a:off x="37828538" y="39308089"/>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226" name="iṡ1îḍê">
              <a:extLst>
                <a:ext uri="{FF2B5EF4-FFF2-40B4-BE49-F238E27FC236}">
                  <a16:creationId xmlns:a16="http://schemas.microsoft.com/office/drawing/2014/main" id="{DFD43ACF-FCB5-48C8-9BDC-A65FA44F60CB}"/>
                </a:ext>
              </a:extLst>
            </p:cNvPr>
            <p:cNvSpPr/>
            <p:nvPr/>
          </p:nvSpPr>
          <p:spPr bwMode="auto">
            <a:xfrm>
              <a:off x="39768463" y="39308089"/>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227" name="iś1íḓê">
              <a:extLst>
                <a:ext uri="{FF2B5EF4-FFF2-40B4-BE49-F238E27FC236}">
                  <a16:creationId xmlns:a16="http://schemas.microsoft.com/office/drawing/2014/main" id="{20BEDDEE-0C65-4C2E-BE38-CE6527216867}"/>
                </a:ext>
              </a:extLst>
            </p:cNvPr>
            <p:cNvSpPr/>
            <p:nvPr/>
          </p:nvSpPr>
          <p:spPr bwMode="auto">
            <a:xfrm>
              <a:off x="39768463" y="39308089"/>
              <a:ext cx="1624013" cy="560388"/>
            </a:xfrm>
            <a:prstGeom prst="rect">
              <a:avLst/>
            </a:prstGeom>
            <a:noFill/>
            <a:ln w="9525">
              <a:noFill/>
              <a:miter lim="800000"/>
              <a:headEnd/>
              <a:tailEnd/>
            </a:ln>
          </p:spPr>
          <p:txBody>
            <a:bodyPr anchor="ctr"/>
            <a:lstStyle/>
            <a:p>
              <a:pPr algn="ctr"/>
              <a:endParaRPr/>
            </a:p>
          </p:txBody>
        </p:sp>
        <p:sp>
          <p:nvSpPr>
            <p:cNvPr id="228" name="îsľiḑê">
              <a:extLst>
                <a:ext uri="{FF2B5EF4-FFF2-40B4-BE49-F238E27FC236}">
                  <a16:creationId xmlns:a16="http://schemas.microsoft.com/office/drawing/2014/main" id="{438D9556-B5A0-44AA-9B69-371EE0CBD71F}"/>
                </a:ext>
              </a:extLst>
            </p:cNvPr>
            <p:cNvSpPr/>
            <p:nvPr/>
          </p:nvSpPr>
          <p:spPr bwMode="auto">
            <a:xfrm>
              <a:off x="41708388" y="39308089"/>
              <a:ext cx="1624013" cy="560388"/>
            </a:xfrm>
            <a:prstGeom prst="rect">
              <a:avLst/>
            </a:prstGeom>
            <a:solidFill>
              <a:srgbClr val="008C9B"/>
            </a:solidFill>
            <a:ln w="9525">
              <a:noFill/>
              <a:miter lim="800000"/>
              <a:headEnd/>
              <a:tailEnd/>
            </a:ln>
          </p:spPr>
          <p:txBody>
            <a:bodyPr anchor="ctr"/>
            <a:lstStyle/>
            <a:p>
              <a:pPr algn="ctr"/>
              <a:endParaRPr/>
            </a:p>
          </p:txBody>
        </p:sp>
        <p:sp>
          <p:nvSpPr>
            <p:cNvPr id="229" name="îŝļidè">
              <a:extLst>
                <a:ext uri="{FF2B5EF4-FFF2-40B4-BE49-F238E27FC236}">
                  <a16:creationId xmlns:a16="http://schemas.microsoft.com/office/drawing/2014/main" id="{DFA3F9DB-54BD-428E-8687-B596954AD921}"/>
                </a:ext>
              </a:extLst>
            </p:cNvPr>
            <p:cNvSpPr/>
            <p:nvPr/>
          </p:nvSpPr>
          <p:spPr bwMode="auto">
            <a:xfrm>
              <a:off x="41708388" y="39308089"/>
              <a:ext cx="1624013" cy="560388"/>
            </a:xfrm>
            <a:prstGeom prst="rect">
              <a:avLst/>
            </a:prstGeom>
            <a:noFill/>
            <a:ln w="9525">
              <a:noFill/>
              <a:miter lim="800000"/>
              <a:headEnd/>
              <a:tailEnd/>
            </a:ln>
          </p:spPr>
          <p:txBody>
            <a:bodyPr anchor="ctr"/>
            <a:lstStyle/>
            <a:p>
              <a:pPr algn="ctr"/>
              <a:endParaRPr/>
            </a:p>
          </p:txBody>
        </p:sp>
        <p:sp>
          <p:nvSpPr>
            <p:cNvPr id="230" name="îš1íďè">
              <a:extLst>
                <a:ext uri="{FF2B5EF4-FFF2-40B4-BE49-F238E27FC236}">
                  <a16:creationId xmlns:a16="http://schemas.microsoft.com/office/drawing/2014/main" id="{A44E198A-CED3-42EC-B56D-B7977E00C1DC}"/>
                </a:ext>
              </a:extLst>
            </p:cNvPr>
            <p:cNvSpPr/>
            <p:nvPr/>
          </p:nvSpPr>
          <p:spPr bwMode="auto">
            <a:xfrm>
              <a:off x="37828538" y="40112951"/>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231" name="îś1íďé">
              <a:extLst>
                <a:ext uri="{FF2B5EF4-FFF2-40B4-BE49-F238E27FC236}">
                  <a16:creationId xmlns:a16="http://schemas.microsoft.com/office/drawing/2014/main" id="{AB2F74D7-5DED-4FC3-B2F3-C90C719D9D78}"/>
                </a:ext>
              </a:extLst>
            </p:cNvPr>
            <p:cNvSpPr/>
            <p:nvPr/>
          </p:nvSpPr>
          <p:spPr bwMode="auto">
            <a:xfrm>
              <a:off x="37828538" y="40112951"/>
              <a:ext cx="1624013" cy="560388"/>
            </a:xfrm>
            <a:prstGeom prst="rect">
              <a:avLst/>
            </a:prstGeom>
            <a:noFill/>
            <a:ln w="9525">
              <a:noFill/>
              <a:miter lim="800000"/>
              <a:headEnd/>
              <a:tailEnd/>
            </a:ln>
          </p:spPr>
          <p:txBody>
            <a:bodyPr anchor="ctr"/>
            <a:lstStyle/>
            <a:p>
              <a:pPr algn="ctr"/>
              <a:endParaRPr/>
            </a:p>
          </p:txBody>
        </p:sp>
        <p:sp>
          <p:nvSpPr>
            <p:cNvPr id="232" name="ïṡḻiḍé">
              <a:extLst>
                <a:ext uri="{FF2B5EF4-FFF2-40B4-BE49-F238E27FC236}">
                  <a16:creationId xmlns:a16="http://schemas.microsoft.com/office/drawing/2014/main" id="{B0974222-4B8A-40B2-BD7A-FFD5DC8D04D4}"/>
                </a:ext>
              </a:extLst>
            </p:cNvPr>
            <p:cNvSpPr/>
            <p:nvPr/>
          </p:nvSpPr>
          <p:spPr bwMode="auto">
            <a:xfrm>
              <a:off x="39768463" y="40112951"/>
              <a:ext cx="1624013" cy="560388"/>
            </a:xfrm>
            <a:prstGeom prst="rect">
              <a:avLst/>
            </a:prstGeom>
            <a:solidFill>
              <a:srgbClr val="008C9B"/>
            </a:solidFill>
            <a:ln w="9525">
              <a:noFill/>
              <a:miter lim="800000"/>
              <a:headEnd/>
              <a:tailEnd/>
            </a:ln>
          </p:spPr>
          <p:txBody>
            <a:bodyPr anchor="ctr"/>
            <a:lstStyle/>
            <a:p>
              <a:pPr algn="ctr"/>
              <a:endParaRPr/>
            </a:p>
          </p:txBody>
        </p:sp>
        <p:sp>
          <p:nvSpPr>
            <p:cNvPr id="233" name="î$1îḓé">
              <a:extLst>
                <a:ext uri="{FF2B5EF4-FFF2-40B4-BE49-F238E27FC236}">
                  <a16:creationId xmlns:a16="http://schemas.microsoft.com/office/drawing/2014/main" id="{3F5A4747-739F-4502-B16A-0BC4214EBC9C}"/>
                </a:ext>
              </a:extLst>
            </p:cNvPr>
            <p:cNvSpPr/>
            <p:nvPr/>
          </p:nvSpPr>
          <p:spPr bwMode="auto">
            <a:xfrm>
              <a:off x="39768463" y="40112951"/>
              <a:ext cx="1624013" cy="560388"/>
            </a:xfrm>
            <a:prstGeom prst="rect">
              <a:avLst/>
            </a:prstGeom>
            <a:noFill/>
            <a:ln w="9525">
              <a:noFill/>
              <a:miter lim="800000"/>
              <a:headEnd/>
              <a:tailEnd/>
            </a:ln>
          </p:spPr>
          <p:txBody>
            <a:bodyPr anchor="ctr"/>
            <a:lstStyle/>
            <a:p>
              <a:pPr algn="ctr"/>
              <a:endParaRPr/>
            </a:p>
          </p:txBody>
        </p:sp>
        <p:sp>
          <p:nvSpPr>
            <p:cNvPr id="234" name="iṣļiďé">
              <a:extLst>
                <a:ext uri="{FF2B5EF4-FFF2-40B4-BE49-F238E27FC236}">
                  <a16:creationId xmlns:a16="http://schemas.microsoft.com/office/drawing/2014/main" id="{9FCD73EA-F526-4CC3-9D54-67CB751D20B9}"/>
                </a:ext>
              </a:extLst>
            </p:cNvPr>
            <p:cNvSpPr/>
            <p:nvPr/>
          </p:nvSpPr>
          <p:spPr bwMode="auto">
            <a:xfrm>
              <a:off x="41708388" y="40112951"/>
              <a:ext cx="1624013" cy="560388"/>
            </a:xfrm>
            <a:prstGeom prst="rect">
              <a:avLst/>
            </a:prstGeom>
            <a:solidFill>
              <a:srgbClr val="008C9B"/>
            </a:solidFill>
            <a:ln w="9525">
              <a:noFill/>
              <a:miter lim="800000"/>
              <a:headEnd/>
              <a:tailEnd/>
            </a:ln>
          </p:spPr>
          <p:txBody>
            <a:bodyPr anchor="ctr"/>
            <a:lstStyle/>
            <a:p>
              <a:pPr algn="ctr"/>
              <a:endParaRPr/>
            </a:p>
          </p:txBody>
        </p:sp>
        <p:sp>
          <p:nvSpPr>
            <p:cNvPr id="235" name="íSlîďé">
              <a:extLst>
                <a:ext uri="{FF2B5EF4-FFF2-40B4-BE49-F238E27FC236}">
                  <a16:creationId xmlns:a16="http://schemas.microsoft.com/office/drawing/2014/main" id="{D23CE2F6-7778-4D43-A708-C1FF39538335}"/>
                </a:ext>
              </a:extLst>
            </p:cNvPr>
            <p:cNvSpPr/>
            <p:nvPr/>
          </p:nvSpPr>
          <p:spPr bwMode="auto">
            <a:xfrm>
              <a:off x="41708388" y="40112951"/>
              <a:ext cx="1624013" cy="560388"/>
            </a:xfrm>
            <a:prstGeom prst="rect">
              <a:avLst/>
            </a:prstGeom>
            <a:noFill/>
            <a:ln w="9525">
              <a:noFill/>
              <a:miter lim="800000"/>
              <a:headEnd/>
              <a:tailEnd/>
            </a:ln>
          </p:spPr>
          <p:txBody>
            <a:bodyPr anchor="ctr"/>
            <a:lstStyle/>
            <a:p>
              <a:pPr algn="ctr"/>
              <a:endParaRPr/>
            </a:p>
          </p:txBody>
        </p:sp>
        <p:sp>
          <p:nvSpPr>
            <p:cNvPr id="236" name="îṣľîďè">
              <a:extLst>
                <a:ext uri="{FF2B5EF4-FFF2-40B4-BE49-F238E27FC236}">
                  <a16:creationId xmlns:a16="http://schemas.microsoft.com/office/drawing/2014/main" id="{1824B103-ADDD-4F16-8821-B3BD5EB1CC1A}"/>
                </a:ext>
              </a:extLst>
            </p:cNvPr>
            <p:cNvSpPr/>
            <p:nvPr/>
          </p:nvSpPr>
          <p:spPr bwMode="auto">
            <a:xfrm>
              <a:off x="38130163" y="38058726"/>
              <a:ext cx="5561013" cy="2989263"/>
            </a:xfrm>
            <a:custGeom>
              <a:avLst/>
              <a:gdLst/>
              <a:ahLst/>
              <a:cxnLst>
                <a:cxn ang="0">
                  <a:pos x="249" y="182"/>
                </a:cxn>
                <a:cxn ang="0">
                  <a:pos x="249" y="143"/>
                </a:cxn>
                <a:cxn ang="0">
                  <a:pos x="362" y="143"/>
                </a:cxn>
                <a:cxn ang="0">
                  <a:pos x="362" y="182"/>
                </a:cxn>
                <a:cxn ang="0">
                  <a:pos x="249" y="182"/>
                </a:cxn>
                <a:cxn ang="0">
                  <a:pos x="249" y="126"/>
                </a:cxn>
                <a:cxn ang="0">
                  <a:pos x="249" y="87"/>
                </a:cxn>
                <a:cxn ang="0">
                  <a:pos x="362" y="87"/>
                </a:cxn>
                <a:cxn ang="0">
                  <a:pos x="362" y="126"/>
                </a:cxn>
                <a:cxn ang="0">
                  <a:pos x="249" y="126"/>
                </a:cxn>
                <a:cxn ang="0">
                  <a:pos x="366" y="0"/>
                </a:cxn>
                <a:cxn ang="0">
                  <a:pos x="366" y="0"/>
                </a:cxn>
                <a:cxn ang="0">
                  <a:pos x="312" y="31"/>
                </a:cxn>
                <a:cxn ang="0">
                  <a:pos x="362" y="31"/>
                </a:cxn>
                <a:cxn ang="0">
                  <a:pos x="362" y="70"/>
                </a:cxn>
                <a:cxn ang="0">
                  <a:pos x="249" y="70"/>
                </a:cxn>
                <a:cxn ang="0">
                  <a:pos x="249" y="66"/>
                </a:cxn>
                <a:cxn ang="0">
                  <a:pos x="213" y="87"/>
                </a:cxn>
                <a:cxn ang="0">
                  <a:pos x="227" y="87"/>
                </a:cxn>
                <a:cxn ang="0">
                  <a:pos x="227" y="126"/>
                </a:cxn>
                <a:cxn ang="0">
                  <a:pos x="144" y="126"/>
                </a:cxn>
                <a:cxn ang="0">
                  <a:pos x="115" y="143"/>
                </a:cxn>
                <a:cxn ang="0">
                  <a:pos x="227" y="143"/>
                </a:cxn>
                <a:cxn ang="0">
                  <a:pos x="227" y="182"/>
                </a:cxn>
                <a:cxn ang="0">
                  <a:pos x="114" y="182"/>
                </a:cxn>
                <a:cxn ang="0">
                  <a:pos x="114" y="143"/>
                </a:cxn>
                <a:cxn ang="0">
                  <a:pos x="92" y="156"/>
                </a:cxn>
                <a:cxn ang="0">
                  <a:pos x="92" y="182"/>
                </a:cxn>
                <a:cxn ang="0">
                  <a:pos x="45" y="182"/>
                </a:cxn>
                <a:cxn ang="0">
                  <a:pos x="0" y="208"/>
                </a:cxn>
                <a:cxn ang="0">
                  <a:pos x="387" y="208"/>
                </a:cxn>
                <a:cxn ang="0">
                  <a:pos x="387" y="21"/>
                </a:cxn>
                <a:cxn ang="0">
                  <a:pos x="366" y="0"/>
                </a:cxn>
              </a:cxnLst>
              <a:rect l="0" t="0" r="r" b="b"/>
              <a:pathLst>
                <a:path w="387" h="208">
                  <a:moveTo>
                    <a:pt x="249" y="182"/>
                  </a:moveTo>
                  <a:cubicBezTo>
                    <a:pt x="249" y="143"/>
                    <a:pt x="249" y="143"/>
                    <a:pt x="249" y="143"/>
                  </a:cubicBezTo>
                  <a:cubicBezTo>
                    <a:pt x="362" y="143"/>
                    <a:pt x="362" y="143"/>
                    <a:pt x="362" y="143"/>
                  </a:cubicBezTo>
                  <a:cubicBezTo>
                    <a:pt x="362" y="182"/>
                    <a:pt x="362" y="182"/>
                    <a:pt x="362" y="182"/>
                  </a:cubicBezTo>
                  <a:cubicBezTo>
                    <a:pt x="249" y="182"/>
                    <a:pt x="249" y="182"/>
                    <a:pt x="249" y="182"/>
                  </a:cubicBezTo>
                  <a:moveTo>
                    <a:pt x="249" y="126"/>
                  </a:moveTo>
                  <a:cubicBezTo>
                    <a:pt x="249" y="87"/>
                    <a:pt x="249" y="87"/>
                    <a:pt x="249" y="87"/>
                  </a:cubicBezTo>
                  <a:cubicBezTo>
                    <a:pt x="362" y="87"/>
                    <a:pt x="362" y="87"/>
                    <a:pt x="362" y="87"/>
                  </a:cubicBezTo>
                  <a:cubicBezTo>
                    <a:pt x="362" y="126"/>
                    <a:pt x="362" y="126"/>
                    <a:pt x="362" y="126"/>
                  </a:cubicBezTo>
                  <a:cubicBezTo>
                    <a:pt x="249" y="126"/>
                    <a:pt x="249" y="126"/>
                    <a:pt x="249" y="126"/>
                  </a:cubicBezTo>
                  <a:moveTo>
                    <a:pt x="366" y="0"/>
                  </a:moveTo>
                  <a:cubicBezTo>
                    <a:pt x="366" y="0"/>
                    <a:pt x="366" y="0"/>
                    <a:pt x="366" y="0"/>
                  </a:cubicBezTo>
                  <a:cubicBezTo>
                    <a:pt x="312" y="31"/>
                    <a:pt x="312" y="31"/>
                    <a:pt x="312" y="31"/>
                  </a:cubicBezTo>
                  <a:cubicBezTo>
                    <a:pt x="362" y="31"/>
                    <a:pt x="362" y="31"/>
                    <a:pt x="362" y="31"/>
                  </a:cubicBezTo>
                  <a:cubicBezTo>
                    <a:pt x="362" y="70"/>
                    <a:pt x="362" y="70"/>
                    <a:pt x="362" y="70"/>
                  </a:cubicBezTo>
                  <a:cubicBezTo>
                    <a:pt x="249" y="70"/>
                    <a:pt x="249" y="70"/>
                    <a:pt x="249" y="70"/>
                  </a:cubicBezTo>
                  <a:cubicBezTo>
                    <a:pt x="249" y="66"/>
                    <a:pt x="249" y="66"/>
                    <a:pt x="249" y="66"/>
                  </a:cubicBezTo>
                  <a:cubicBezTo>
                    <a:pt x="213" y="87"/>
                    <a:pt x="213" y="87"/>
                    <a:pt x="213" y="87"/>
                  </a:cubicBezTo>
                  <a:cubicBezTo>
                    <a:pt x="227" y="87"/>
                    <a:pt x="227" y="87"/>
                    <a:pt x="227" y="87"/>
                  </a:cubicBezTo>
                  <a:cubicBezTo>
                    <a:pt x="227" y="126"/>
                    <a:pt x="227" y="126"/>
                    <a:pt x="227" y="126"/>
                  </a:cubicBezTo>
                  <a:cubicBezTo>
                    <a:pt x="144" y="126"/>
                    <a:pt x="144" y="126"/>
                    <a:pt x="144" y="126"/>
                  </a:cubicBezTo>
                  <a:cubicBezTo>
                    <a:pt x="115" y="143"/>
                    <a:pt x="115" y="143"/>
                    <a:pt x="115" y="143"/>
                  </a:cubicBezTo>
                  <a:cubicBezTo>
                    <a:pt x="227" y="143"/>
                    <a:pt x="227" y="143"/>
                    <a:pt x="227" y="143"/>
                  </a:cubicBezTo>
                  <a:cubicBezTo>
                    <a:pt x="227" y="182"/>
                    <a:pt x="227" y="182"/>
                    <a:pt x="227" y="182"/>
                  </a:cubicBezTo>
                  <a:cubicBezTo>
                    <a:pt x="114" y="182"/>
                    <a:pt x="114" y="182"/>
                    <a:pt x="114" y="182"/>
                  </a:cubicBezTo>
                  <a:cubicBezTo>
                    <a:pt x="114" y="143"/>
                    <a:pt x="114" y="143"/>
                    <a:pt x="114" y="143"/>
                  </a:cubicBezTo>
                  <a:cubicBezTo>
                    <a:pt x="92" y="156"/>
                    <a:pt x="92" y="156"/>
                    <a:pt x="92" y="156"/>
                  </a:cubicBezTo>
                  <a:cubicBezTo>
                    <a:pt x="92" y="182"/>
                    <a:pt x="92" y="182"/>
                    <a:pt x="92" y="182"/>
                  </a:cubicBezTo>
                  <a:cubicBezTo>
                    <a:pt x="45" y="182"/>
                    <a:pt x="45" y="182"/>
                    <a:pt x="45" y="182"/>
                  </a:cubicBezTo>
                  <a:cubicBezTo>
                    <a:pt x="0" y="208"/>
                    <a:pt x="0" y="208"/>
                    <a:pt x="0" y="208"/>
                  </a:cubicBezTo>
                  <a:cubicBezTo>
                    <a:pt x="387" y="208"/>
                    <a:pt x="387" y="208"/>
                    <a:pt x="387" y="208"/>
                  </a:cubicBezTo>
                  <a:cubicBezTo>
                    <a:pt x="387" y="21"/>
                    <a:pt x="387" y="21"/>
                    <a:pt x="387" y="21"/>
                  </a:cubicBezTo>
                  <a:cubicBezTo>
                    <a:pt x="387" y="9"/>
                    <a:pt x="378" y="0"/>
                    <a:pt x="366" y="0"/>
                  </a:cubicBezTo>
                </a:path>
              </a:pathLst>
            </a:custGeom>
            <a:solidFill>
              <a:srgbClr val="27B4DB"/>
            </a:solidFill>
            <a:ln w="9525">
              <a:noFill/>
              <a:round/>
              <a:headEnd/>
              <a:tailEnd/>
            </a:ln>
          </p:spPr>
          <p:txBody>
            <a:bodyPr anchor="ctr"/>
            <a:lstStyle/>
            <a:p>
              <a:pPr algn="ctr"/>
              <a:endParaRPr/>
            </a:p>
          </p:txBody>
        </p:sp>
        <p:sp>
          <p:nvSpPr>
            <p:cNvPr id="237" name="ïślîde">
              <a:extLst>
                <a:ext uri="{FF2B5EF4-FFF2-40B4-BE49-F238E27FC236}">
                  <a16:creationId xmlns:a16="http://schemas.microsoft.com/office/drawing/2014/main" id="{FDA71056-45AC-4829-86A5-1ECE0D10657D}"/>
                </a:ext>
              </a:extLst>
            </p:cNvPr>
            <p:cNvSpPr/>
            <p:nvPr/>
          </p:nvSpPr>
          <p:spPr bwMode="auto">
            <a:xfrm>
              <a:off x="41708388" y="38504814"/>
              <a:ext cx="1624013" cy="560388"/>
            </a:xfrm>
            <a:custGeom>
              <a:avLst/>
              <a:gdLst/>
              <a:ahLst/>
              <a:cxnLst>
                <a:cxn ang="0">
                  <a:pos x="1023" y="0"/>
                </a:cxn>
                <a:cxn ang="0">
                  <a:pos x="571" y="0"/>
                </a:cxn>
                <a:cxn ang="0">
                  <a:pos x="0" y="316"/>
                </a:cxn>
                <a:cxn ang="0">
                  <a:pos x="0" y="353"/>
                </a:cxn>
                <a:cxn ang="0">
                  <a:pos x="1023" y="353"/>
                </a:cxn>
                <a:cxn ang="0">
                  <a:pos x="1023" y="0"/>
                </a:cxn>
              </a:cxnLst>
              <a:rect l="0" t="0" r="r" b="b"/>
              <a:pathLst>
                <a:path w="1023" h="353">
                  <a:moveTo>
                    <a:pt x="1023" y="0"/>
                  </a:moveTo>
                  <a:lnTo>
                    <a:pt x="571" y="0"/>
                  </a:lnTo>
                  <a:lnTo>
                    <a:pt x="0" y="316"/>
                  </a:lnTo>
                  <a:lnTo>
                    <a:pt x="0" y="353"/>
                  </a:lnTo>
                  <a:lnTo>
                    <a:pt x="1023" y="353"/>
                  </a:lnTo>
                  <a:lnTo>
                    <a:pt x="1023" y="0"/>
                  </a:lnTo>
                  <a:close/>
                </a:path>
              </a:pathLst>
            </a:custGeom>
            <a:solidFill>
              <a:schemeClr val="bg1">
                <a:lumMod val="75000"/>
              </a:schemeClr>
            </a:solidFill>
            <a:ln w="9525">
              <a:noFill/>
              <a:round/>
              <a:headEnd/>
              <a:tailEnd/>
            </a:ln>
          </p:spPr>
          <p:txBody>
            <a:bodyPr anchor="ctr"/>
            <a:lstStyle/>
            <a:p>
              <a:pPr algn="ctr"/>
              <a:endParaRPr/>
            </a:p>
          </p:txBody>
        </p:sp>
        <p:sp>
          <p:nvSpPr>
            <p:cNvPr id="238" name="iṩľïḑê">
              <a:extLst>
                <a:ext uri="{FF2B5EF4-FFF2-40B4-BE49-F238E27FC236}">
                  <a16:creationId xmlns:a16="http://schemas.microsoft.com/office/drawing/2014/main" id="{4BE0AC30-5E75-4D33-945C-B369B112382A}"/>
                </a:ext>
              </a:extLst>
            </p:cNvPr>
            <p:cNvSpPr/>
            <p:nvPr/>
          </p:nvSpPr>
          <p:spPr bwMode="auto">
            <a:xfrm>
              <a:off x="41708388" y="38504814"/>
              <a:ext cx="1624013" cy="560388"/>
            </a:xfrm>
            <a:custGeom>
              <a:avLst/>
              <a:gdLst/>
              <a:ahLst/>
              <a:cxnLst>
                <a:cxn ang="0">
                  <a:pos x="1023" y="0"/>
                </a:cxn>
                <a:cxn ang="0">
                  <a:pos x="571" y="0"/>
                </a:cxn>
                <a:cxn ang="0">
                  <a:pos x="0" y="316"/>
                </a:cxn>
                <a:cxn ang="0">
                  <a:pos x="0" y="353"/>
                </a:cxn>
                <a:cxn ang="0">
                  <a:pos x="1023" y="353"/>
                </a:cxn>
                <a:cxn ang="0">
                  <a:pos x="1023" y="0"/>
                </a:cxn>
              </a:cxnLst>
              <a:rect l="0" t="0" r="r" b="b"/>
              <a:pathLst>
                <a:path w="1023" h="353">
                  <a:moveTo>
                    <a:pt x="1023" y="0"/>
                  </a:moveTo>
                  <a:lnTo>
                    <a:pt x="571" y="0"/>
                  </a:lnTo>
                  <a:lnTo>
                    <a:pt x="0" y="316"/>
                  </a:lnTo>
                  <a:lnTo>
                    <a:pt x="0" y="353"/>
                  </a:lnTo>
                  <a:lnTo>
                    <a:pt x="1023" y="353"/>
                  </a:lnTo>
                  <a:lnTo>
                    <a:pt x="1023" y="0"/>
                  </a:lnTo>
                </a:path>
              </a:pathLst>
            </a:custGeom>
            <a:noFill/>
            <a:ln w="9525">
              <a:noFill/>
              <a:round/>
              <a:headEnd/>
              <a:tailEnd/>
            </a:ln>
          </p:spPr>
          <p:txBody>
            <a:bodyPr anchor="ctr"/>
            <a:lstStyle/>
            <a:p>
              <a:pPr algn="ctr"/>
              <a:endParaRPr/>
            </a:p>
          </p:txBody>
        </p:sp>
        <p:sp>
          <p:nvSpPr>
            <p:cNvPr id="239" name="işlíḍe">
              <a:extLst>
                <a:ext uri="{FF2B5EF4-FFF2-40B4-BE49-F238E27FC236}">
                  <a16:creationId xmlns:a16="http://schemas.microsoft.com/office/drawing/2014/main" id="{1B06A37E-D856-42F0-B9C7-E06AE6E18965}"/>
                </a:ext>
              </a:extLst>
            </p:cNvPr>
            <p:cNvSpPr/>
            <p:nvPr/>
          </p:nvSpPr>
          <p:spPr bwMode="auto">
            <a:xfrm>
              <a:off x="40200263" y="39308089"/>
              <a:ext cx="1192213" cy="560388"/>
            </a:xfrm>
            <a:custGeom>
              <a:avLst/>
              <a:gdLst/>
              <a:ahLst/>
              <a:cxnLst>
                <a:cxn ang="0">
                  <a:pos x="751" y="0"/>
                </a:cxn>
                <a:cxn ang="0">
                  <a:pos x="624" y="0"/>
                </a:cxn>
                <a:cxn ang="0">
                  <a:pos x="0" y="353"/>
                </a:cxn>
                <a:cxn ang="0">
                  <a:pos x="751" y="353"/>
                </a:cxn>
                <a:cxn ang="0">
                  <a:pos x="751" y="0"/>
                </a:cxn>
              </a:cxnLst>
              <a:rect l="0" t="0" r="r" b="b"/>
              <a:pathLst>
                <a:path w="751" h="353">
                  <a:moveTo>
                    <a:pt x="751" y="0"/>
                  </a:moveTo>
                  <a:lnTo>
                    <a:pt x="624" y="0"/>
                  </a:lnTo>
                  <a:lnTo>
                    <a:pt x="0" y="353"/>
                  </a:lnTo>
                  <a:lnTo>
                    <a:pt x="751" y="353"/>
                  </a:lnTo>
                  <a:lnTo>
                    <a:pt x="751" y="0"/>
                  </a:lnTo>
                  <a:close/>
                </a:path>
              </a:pathLst>
            </a:custGeom>
            <a:solidFill>
              <a:schemeClr val="bg1">
                <a:lumMod val="75000"/>
              </a:schemeClr>
            </a:solidFill>
            <a:ln w="9525">
              <a:noFill/>
              <a:round/>
              <a:headEnd/>
              <a:tailEnd/>
            </a:ln>
          </p:spPr>
          <p:txBody>
            <a:bodyPr anchor="ctr"/>
            <a:lstStyle/>
            <a:p>
              <a:pPr algn="ctr"/>
              <a:endParaRPr/>
            </a:p>
          </p:txBody>
        </p:sp>
        <p:sp>
          <p:nvSpPr>
            <p:cNvPr id="240" name="ïṡľídê">
              <a:extLst>
                <a:ext uri="{FF2B5EF4-FFF2-40B4-BE49-F238E27FC236}">
                  <a16:creationId xmlns:a16="http://schemas.microsoft.com/office/drawing/2014/main" id="{72E5D64D-6041-4838-BAC7-7059B02ACEAC}"/>
                </a:ext>
              </a:extLst>
            </p:cNvPr>
            <p:cNvSpPr/>
            <p:nvPr/>
          </p:nvSpPr>
          <p:spPr bwMode="auto">
            <a:xfrm>
              <a:off x="40200263" y="39308089"/>
              <a:ext cx="1192213" cy="560388"/>
            </a:xfrm>
            <a:custGeom>
              <a:avLst/>
              <a:gdLst/>
              <a:ahLst/>
              <a:cxnLst>
                <a:cxn ang="0">
                  <a:pos x="751" y="0"/>
                </a:cxn>
                <a:cxn ang="0">
                  <a:pos x="624" y="0"/>
                </a:cxn>
                <a:cxn ang="0">
                  <a:pos x="0" y="353"/>
                </a:cxn>
                <a:cxn ang="0">
                  <a:pos x="751" y="353"/>
                </a:cxn>
                <a:cxn ang="0">
                  <a:pos x="751" y="0"/>
                </a:cxn>
              </a:cxnLst>
              <a:rect l="0" t="0" r="r" b="b"/>
              <a:pathLst>
                <a:path w="751" h="353">
                  <a:moveTo>
                    <a:pt x="751" y="0"/>
                  </a:moveTo>
                  <a:lnTo>
                    <a:pt x="624" y="0"/>
                  </a:lnTo>
                  <a:lnTo>
                    <a:pt x="0" y="353"/>
                  </a:lnTo>
                  <a:lnTo>
                    <a:pt x="751" y="353"/>
                  </a:lnTo>
                  <a:lnTo>
                    <a:pt x="751" y="0"/>
                  </a:lnTo>
                </a:path>
              </a:pathLst>
            </a:custGeom>
            <a:noFill/>
            <a:ln w="9525">
              <a:noFill/>
              <a:round/>
              <a:headEnd/>
              <a:tailEnd/>
            </a:ln>
          </p:spPr>
          <p:txBody>
            <a:bodyPr anchor="ctr"/>
            <a:lstStyle/>
            <a:p>
              <a:pPr algn="ctr"/>
              <a:endParaRPr/>
            </a:p>
          </p:txBody>
        </p:sp>
        <p:sp>
          <p:nvSpPr>
            <p:cNvPr id="241" name="î$ľíḑê">
              <a:extLst>
                <a:ext uri="{FF2B5EF4-FFF2-40B4-BE49-F238E27FC236}">
                  <a16:creationId xmlns:a16="http://schemas.microsoft.com/office/drawing/2014/main" id="{EAE9E2F4-0E6B-48F4-9145-E79F8BE1A225}"/>
                </a:ext>
              </a:extLst>
            </p:cNvPr>
            <p:cNvSpPr/>
            <p:nvPr/>
          </p:nvSpPr>
          <p:spPr bwMode="auto">
            <a:xfrm>
              <a:off x="41708388" y="39308089"/>
              <a:ext cx="1624013" cy="560388"/>
            </a:xfrm>
            <a:prstGeom prst="rect">
              <a:avLst/>
            </a:prstGeom>
            <a:solidFill>
              <a:schemeClr val="bg1">
                <a:lumMod val="75000"/>
              </a:schemeClr>
            </a:solidFill>
            <a:ln w="9525">
              <a:noFill/>
              <a:miter lim="800000"/>
              <a:headEnd/>
              <a:tailEnd/>
            </a:ln>
          </p:spPr>
          <p:txBody>
            <a:bodyPr anchor="ctr"/>
            <a:lstStyle/>
            <a:p>
              <a:pPr algn="ctr"/>
              <a:endParaRPr/>
            </a:p>
          </p:txBody>
        </p:sp>
        <p:sp>
          <p:nvSpPr>
            <p:cNvPr id="242" name="išlîḓè">
              <a:extLst>
                <a:ext uri="{FF2B5EF4-FFF2-40B4-BE49-F238E27FC236}">
                  <a16:creationId xmlns:a16="http://schemas.microsoft.com/office/drawing/2014/main" id="{900898FC-860C-49BA-827B-6FEF869CF20E}"/>
                </a:ext>
              </a:extLst>
            </p:cNvPr>
            <p:cNvSpPr/>
            <p:nvPr/>
          </p:nvSpPr>
          <p:spPr bwMode="auto">
            <a:xfrm>
              <a:off x="41708388" y="39308089"/>
              <a:ext cx="1624013" cy="560388"/>
            </a:xfrm>
            <a:prstGeom prst="rect">
              <a:avLst/>
            </a:prstGeom>
            <a:noFill/>
            <a:ln w="9525">
              <a:noFill/>
              <a:miter lim="800000"/>
              <a:headEnd/>
              <a:tailEnd/>
            </a:ln>
          </p:spPr>
          <p:txBody>
            <a:bodyPr anchor="ctr"/>
            <a:lstStyle/>
            <a:p>
              <a:pPr algn="ctr"/>
              <a:endParaRPr/>
            </a:p>
          </p:txBody>
        </p:sp>
        <p:sp>
          <p:nvSpPr>
            <p:cNvPr id="243" name="îṩľídè">
              <a:extLst>
                <a:ext uri="{FF2B5EF4-FFF2-40B4-BE49-F238E27FC236}">
                  <a16:creationId xmlns:a16="http://schemas.microsoft.com/office/drawing/2014/main" id="{5A1ACF97-7F95-46DE-AC51-CE335B6E38DD}"/>
                </a:ext>
              </a:extLst>
            </p:cNvPr>
            <p:cNvSpPr/>
            <p:nvPr/>
          </p:nvSpPr>
          <p:spPr bwMode="auto">
            <a:xfrm>
              <a:off x="38777863" y="40300276"/>
              <a:ext cx="674688" cy="373063"/>
            </a:xfrm>
            <a:custGeom>
              <a:avLst/>
              <a:gdLst/>
              <a:ahLst/>
              <a:cxnLst>
                <a:cxn ang="0">
                  <a:pos x="425" y="0"/>
                </a:cxn>
                <a:cxn ang="0">
                  <a:pos x="0" y="235"/>
                </a:cxn>
                <a:cxn ang="0">
                  <a:pos x="425" y="235"/>
                </a:cxn>
                <a:cxn ang="0">
                  <a:pos x="425" y="0"/>
                </a:cxn>
              </a:cxnLst>
              <a:rect l="0" t="0" r="r" b="b"/>
              <a:pathLst>
                <a:path w="425" h="235">
                  <a:moveTo>
                    <a:pt x="425" y="0"/>
                  </a:moveTo>
                  <a:lnTo>
                    <a:pt x="0" y="235"/>
                  </a:lnTo>
                  <a:lnTo>
                    <a:pt x="425" y="235"/>
                  </a:lnTo>
                  <a:lnTo>
                    <a:pt x="425" y="0"/>
                  </a:lnTo>
                  <a:close/>
                </a:path>
              </a:pathLst>
            </a:custGeom>
            <a:solidFill>
              <a:schemeClr val="bg1">
                <a:lumMod val="75000"/>
              </a:schemeClr>
            </a:solidFill>
            <a:ln w="9525">
              <a:noFill/>
              <a:round/>
              <a:headEnd/>
              <a:tailEnd/>
            </a:ln>
          </p:spPr>
          <p:txBody>
            <a:bodyPr anchor="ctr"/>
            <a:lstStyle/>
            <a:p>
              <a:pPr algn="ctr"/>
              <a:endParaRPr/>
            </a:p>
          </p:txBody>
        </p:sp>
        <p:sp>
          <p:nvSpPr>
            <p:cNvPr id="244" name="íṡľíḑê">
              <a:extLst>
                <a:ext uri="{FF2B5EF4-FFF2-40B4-BE49-F238E27FC236}">
                  <a16:creationId xmlns:a16="http://schemas.microsoft.com/office/drawing/2014/main" id="{0057E85D-F9EF-4C5B-BADD-0992A4AC3FF4}"/>
                </a:ext>
              </a:extLst>
            </p:cNvPr>
            <p:cNvSpPr/>
            <p:nvPr/>
          </p:nvSpPr>
          <p:spPr bwMode="auto">
            <a:xfrm>
              <a:off x="38777863" y="40300276"/>
              <a:ext cx="674688" cy="373063"/>
            </a:xfrm>
            <a:custGeom>
              <a:avLst/>
              <a:gdLst/>
              <a:ahLst/>
              <a:cxnLst>
                <a:cxn ang="0">
                  <a:pos x="425" y="0"/>
                </a:cxn>
                <a:cxn ang="0">
                  <a:pos x="0" y="235"/>
                </a:cxn>
                <a:cxn ang="0">
                  <a:pos x="425" y="235"/>
                </a:cxn>
                <a:cxn ang="0">
                  <a:pos x="425" y="0"/>
                </a:cxn>
              </a:cxnLst>
              <a:rect l="0" t="0" r="r" b="b"/>
              <a:pathLst>
                <a:path w="425" h="235">
                  <a:moveTo>
                    <a:pt x="425" y="0"/>
                  </a:moveTo>
                  <a:lnTo>
                    <a:pt x="0" y="235"/>
                  </a:lnTo>
                  <a:lnTo>
                    <a:pt x="425" y="235"/>
                  </a:lnTo>
                  <a:lnTo>
                    <a:pt x="425" y="0"/>
                  </a:lnTo>
                </a:path>
              </a:pathLst>
            </a:custGeom>
            <a:noFill/>
            <a:ln w="9525">
              <a:noFill/>
              <a:round/>
              <a:headEnd/>
              <a:tailEnd/>
            </a:ln>
          </p:spPr>
          <p:txBody>
            <a:bodyPr anchor="ctr"/>
            <a:lstStyle/>
            <a:p>
              <a:pPr algn="ctr"/>
              <a:endParaRPr/>
            </a:p>
          </p:txBody>
        </p:sp>
        <p:sp>
          <p:nvSpPr>
            <p:cNvPr id="245" name="í$liḓé">
              <a:extLst>
                <a:ext uri="{FF2B5EF4-FFF2-40B4-BE49-F238E27FC236}">
                  <a16:creationId xmlns:a16="http://schemas.microsoft.com/office/drawing/2014/main" id="{F7B62095-799B-4B59-B602-2F21CA5C0234}"/>
                </a:ext>
              </a:extLst>
            </p:cNvPr>
            <p:cNvSpPr/>
            <p:nvPr/>
          </p:nvSpPr>
          <p:spPr bwMode="auto">
            <a:xfrm>
              <a:off x="39768463" y="40112951"/>
              <a:ext cx="1624013" cy="560388"/>
            </a:xfrm>
            <a:custGeom>
              <a:avLst/>
              <a:gdLst/>
              <a:ahLst/>
              <a:cxnLst>
                <a:cxn ang="0">
                  <a:pos x="1023" y="0"/>
                </a:cxn>
                <a:cxn ang="0">
                  <a:pos x="9" y="0"/>
                </a:cxn>
                <a:cxn ang="0">
                  <a:pos x="0" y="0"/>
                </a:cxn>
                <a:cxn ang="0">
                  <a:pos x="0" y="353"/>
                </a:cxn>
                <a:cxn ang="0">
                  <a:pos x="1023" y="353"/>
                </a:cxn>
                <a:cxn ang="0">
                  <a:pos x="1023" y="0"/>
                </a:cxn>
              </a:cxnLst>
              <a:rect l="0" t="0" r="r" b="b"/>
              <a:pathLst>
                <a:path w="1023" h="353">
                  <a:moveTo>
                    <a:pt x="1023" y="0"/>
                  </a:moveTo>
                  <a:lnTo>
                    <a:pt x="9" y="0"/>
                  </a:lnTo>
                  <a:lnTo>
                    <a:pt x="0" y="0"/>
                  </a:lnTo>
                  <a:lnTo>
                    <a:pt x="0" y="353"/>
                  </a:lnTo>
                  <a:lnTo>
                    <a:pt x="1023" y="353"/>
                  </a:lnTo>
                  <a:lnTo>
                    <a:pt x="1023" y="0"/>
                  </a:lnTo>
                  <a:close/>
                </a:path>
              </a:pathLst>
            </a:custGeom>
            <a:solidFill>
              <a:schemeClr val="bg1">
                <a:lumMod val="75000"/>
              </a:schemeClr>
            </a:solidFill>
            <a:ln w="9525">
              <a:noFill/>
              <a:round/>
              <a:headEnd/>
              <a:tailEnd/>
            </a:ln>
          </p:spPr>
          <p:txBody>
            <a:bodyPr anchor="ctr"/>
            <a:lstStyle/>
            <a:p>
              <a:pPr algn="ctr"/>
              <a:endParaRPr/>
            </a:p>
          </p:txBody>
        </p:sp>
        <p:sp>
          <p:nvSpPr>
            <p:cNvPr id="246" name="iṡlidê">
              <a:extLst>
                <a:ext uri="{FF2B5EF4-FFF2-40B4-BE49-F238E27FC236}">
                  <a16:creationId xmlns:a16="http://schemas.microsoft.com/office/drawing/2014/main" id="{B902C174-43A3-4E72-9900-D4F74F81EE3C}"/>
                </a:ext>
              </a:extLst>
            </p:cNvPr>
            <p:cNvSpPr/>
            <p:nvPr/>
          </p:nvSpPr>
          <p:spPr bwMode="auto">
            <a:xfrm>
              <a:off x="39768463" y="40112951"/>
              <a:ext cx="1624013" cy="560388"/>
            </a:xfrm>
            <a:custGeom>
              <a:avLst/>
              <a:gdLst/>
              <a:ahLst/>
              <a:cxnLst>
                <a:cxn ang="0">
                  <a:pos x="1023" y="0"/>
                </a:cxn>
                <a:cxn ang="0">
                  <a:pos x="9" y="0"/>
                </a:cxn>
                <a:cxn ang="0">
                  <a:pos x="0" y="0"/>
                </a:cxn>
                <a:cxn ang="0">
                  <a:pos x="0" y="353"/>
                </a:cxn>
                <a:cxn ang="0">
                  <a:pos x="1023" y="353"/>
                </a:cxn>
                <a:cxn ang="0">
                  <a:pos x="1023" y="0"/>
                </a:cxn>
              </a:cxnLst>
              <a:rect l="0" t="0" r="r" b="b"/>
              <a:pathLst>
                <a:path w="1023" h="353">
                  <a:moveTo>
                    <a:pt x="1023" y="0"/>
                  </a:moveTo>
                  <a:lnTo>
                    <a:pt x="9" y="0"/>
                  </a:lnTo>
                  <a:lnTo>
                    <a:pt x="0" y="0"/>
                  </a:lnTo>
                  <a:lnTo>
                    <a:pt x="0" y="353"/>
                  </a:lnTo>
                  <a:lnTo>
                    <a:pt x="1023" y="353"/>
                  </a:lnTo>
                  <a:lnTo>
                    <a:pt x="1023" y="0"/>
                  </a:lnTo>
                </a:path>
              </a:pathLst>
            </a:custGeom>
            <a:noFill/>
            <a:ln w="9525">
              <a:noFill/>
              <a:round/>
              <a:headEnd/>
              <a:tailEnd/>
            </a:ln>
          </p:spPr>
          <p:txBody>
            <a:bodyPr anchor="ctr"/>
            <a:lstStyle/>
            <a:p>
              <a:pPr algn="ctr"/>
              <a:endParaRPr/>
            </a:p>
          </p:txBody>
        </p:sp>
        <p:sp>
          <p:nvSpPr>
            <p:cNvPr id="247" name="îṧḻîḑé">
              <a:extLst>
                <a:ext uri="{FF2B5EF4-FFF2-40B4-BE49-F238E27FC236}">
                  <a16:creationId xmlns:a16="http://schemas.microsoft.com/office/drawing/2014/main" id="{672CD79D-F43E-48E2-97B5-7DD61546A203}"/>
                </a:ext>
              </a:extLst>
            </p:cNvPr>
            <p:cNvSpPr/>
            <p:nvPr/>
          </p:nvSpPr>
          <p:spPr bwMode="auto">
            <a:xfrm>
              <a:off x="41708388" y="40112951"/>
              <a:ext cx="1624013" cy="560388"/>
            </a:xfrm>
            <a:prstGeom prst="rect">
              <a:avLst/>
            </a:prstGeom>
            <a:solidFill>
              <a:schemeClr val="bg1">
                <a:lumMod val="75000"/>
              </a:schemeClr>
            </a:solidFill>
            <a:ln w="9525">
              <a:noFill/>
              <a:miter lim="800000"/>
              <a:headEnd/>
              <a:tailEnd/>
            </a:ln>
          </p:spPr>
          <p:txBody>
            <a:bodyPr anchor="ctr"/>
            <a:lstStyle/>
            <a:p>
              <a:pPr algn="ctr"/>
              <a:endParaRPr/>
            </a:p>
          </p:txBody>
        </p:sp>
        <p:sp>
          <p:nvSpPr>
            <p:cNvPr id="248" name="îṥlïďê">
              <a:extLst>
                <a:ext uri="{FF2B5EF4-FFF2-40B4-BE49-F238E27FC236}">
                  <a16:creationId xmlns:a16="http://schemas.microsoft.com/office/drawing/2014/main" id="{7374B058-1AC5-4FDE-A775-4EB373C740D3}"/>
                </a:ext>
              </a:extLst>
            </p:cNvPr>
            <p:cNvSpPr/>
            <p:nvPr/>
          </p:nvSpPr>
          <p:spPr bwMode="auto">
            <a:xfrm>
              <a:off x="41708388" y="40112951"/>
              <a:ext cx="1624013" cy="560388"/>
            </a:xfrm>
            <a:prstGeom prst="rect">
              <a:avLst/>
            </a:prstGeom>
            <a:noFill/>
            <a:ln w="9525">
              <a:noFill/>
              <a:miter lim="800000"/>
              <a:headEnd/>
              <a:tailEnd/>
            </a:ln>
          </p:spPr>
          <p:txBody>
            <a:bodyPr anchor="ctr"/>
            <a:lstStyle/>
            <a:p>
              <a:pPr algn="ctr"/>
              <a:endParaRPr/>
            </a:p>
          </p:txBody>
        </p:sp>
        <p:sp>
          <p:nvSpPr>
            <p:cNvPr id="249" name="ïṥľiḋé">
              <a:extLst>
                <a:ext uri="{FF2B5EF4-FFF2-40B4-BE49-F238E27FC236}">
                  <a16:creationId xmlns:a16="http://schemas.microsoft.com/office/drawing/2014/main" id="{9A95FC14-14B0-4D35-84E8-647E90259737}"/>
                </a:ext>
              </a:extLst>
            </p:cNvPr>
            <p:cNvSpPr/>
            <p:nvPr/>
          </p:nvSpPr>
          <p:spPr bwMode="auto">
            <a:xfrm>
              <a:off x="35271075" y="41047989"/>
              <a:ext cx="10418763" cy="3821113"/>
            </a:xfrm>
            <a:custGeom>
              <a:avLst/>
              <a:gdLst/>
              <a:ahLst/>
              <a:cxnLst>
                <a:cxn ang="0">
                  <a:pos x="725" y="266"/>
                </a:cxn>
                <a:cxn ang="0">
                  <a:pos x="725" y="21"/>
                </a:cxn>
                <a:cxn ang="0">
                  <a:pos x="704" y="0"/>
                </a:cxn>
                <a:cxn ang="0">
                  <a:pos x="21" y="0"/>
                </a:cxn>
                <a:cxn ang="0">
                  <a:pos x="0" y="21"/>
                </a:cxn>
                <a:cxn ang="0">
                  <a:pos x="0" y="266"/>
                </a:cxn>
                <a:cxn ang="0">
                  <a:pos x="725" y="266"/>
                </a:cxn>
              </a:cxnLst>
              <a:rect l="0" t="0" r="r" b="b"/>
              <a:pathLst>
                <a:path w="725" h="266">
                  <a:moveTo>
                    <a:pt x="725" y="266"/>
                  </a:moveTo>
                  <a:cubicBezTo>
                    <a:pt x="725" y="21"/>
                    <a:pt x="725" y="21"/>
                    <a:pt x="725" y="21"/>
                  </a:cubicBezTo>
                  <a:cubicBezTo>
                    <a:pt x="725" y="9"/>
                    <a:pt x="715" y="0"/>
                    <a:pt x="704" y="0"/>
                  </a:cubicBezTo>
                  <a:cubicBezTo>
                    <a:pt x="21" y="0"/>
                    <a:pt x="21" y="0"/>
                    <a:pt x="21" y="0"/>
                  </a:cubicBezTo>
                  <a:cubicBezTo>
                    <a:pt x="10" y="0"/>
                    <a:pt x="0" y="9"/>
                    <a:pt x="0" y="21"/>
                  </a:cubicBezTo>
                  <a:cubicBezTo>
                    <a:pt x="0" y="266"/>
                    <a:pt x="0" y="266"/>
                    <a:pt x="0" y="266"/>
                  </a:cubicBezTo>
                  <a:cubicBezTo>
                    <a:pt x="725" y="266"/>
                    <a:pt x="725" y="266"/>
                    <a:pt x="725" y="266"/>
                  </a:cubicBezTo>
                </a:path>
              </a:pathLst>
            </a:custGeom>
            <a:solidFill>
              <a:srgbClr val="404040"/>
            </a:solidFill>
            <a:ln w="9525">
              <a:noFill/>
              <a:round/>
              <a:headEnd/>
              <a:tailEnd/>
            </a:ln>
          </p:spPr>
          <p:txBody>
            <a:bodyPr anchor="ctr"/>
            <a:lstStyle/>
            <a:p>
              <a:pPr algn="ctr"/>
              <a:endParaRPr/>
            </a:p>
          </p:txBody>
        </p:sp>
        <p:sp>
          <p:nvSpPr>
            <p:cNvPr id="250" name="î$ḷîďè">
              <a:extLst>
                <a:ext uri="{FF2B5EF4-FFF2-40B4-BE49-F238E27FC236}">
                  <a16:creationId xmlns:a16="http://schemas.microsoft.com/office/drawing/2014/main" id="{5DED38FD-5355-412D-AB04-F9F7A8F7521E}"/>
                </a:ext>
              </a:extLst>
            </p:cNvPr>
            <p:cNvSpPr/>
            <p:nvPr/>
          </p:nvSpPr>
          <p:spPr bwMode="auto">
            <a:xfrm>
              <a:off x="35931475" y="41435339"/>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251" name="îS1îḑè">
              <a:extLst>
                <a:ext uri="{FF2B5EF4-FFF2-40B4-BE49-F238E27FC236}">
                  <a16:creationId xmlns:a16="http://schemas.microsoft.com/office/drawing/2014/main" id="{BA2F3187-DE72-429B-B873-98C959F00285}"/>
                </a:ext>
              </a:extLst>
            </p:cNvPr>
            <p:cNvSpPr/>
            <p:nvPr/>
          </p:nvSpPr>
          <p:spPr bwMode="auto">
            <a:xfrm>
              <a:off x="37871400" y="41435339"/>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252" name="iślîḓe">
              <a:extLst>
                <a:ext uri="{FF2B5EF4-FFF2-40B4-BE49-F238E27FC236}">
                  <a16:creationId xmlns:a16="http://schemas.microsoft.com/office/drawing/2014/main" id="{58FAE4EE-7EEF-4D7F-B9BD-3535211F782E}"/>
                </a:ext>
              </a:extLst>
            </p:cNvPr>
            <p:cNvSpPr/>
            <p:nvPr/>
          </p:nvSpPr>
          <p:spPr bwMode="auto">
            <a:xfrm>
              <a:off x="39811325" y="41435339"/>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253" name="íŝḷîḑê">
              <a:extLst>
                <a:ext uri="{FF2B5EF4-FFF2-40B4-BE49-F238E27FC236}">
                  <a16:creationId xmlns:a16="http://schemas.microsoft.com/office/drawing/2014/main" id="{A4228107-6149-41E1-BC29-3EB3BDED89F5}"/>
                </a:ext>
              </a:extLst>
            </p:cNvPr>
            <p:cNvSpPr/>
            <p:nvPr/>
          </p:nvSpPr>
          <p:spPr bwMode="auto">
            <a:xfrm>
              <a:off x="41751250" y="41435339"/>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254" name="ïṥlíḍe">
              <a:extLst>
                <a:ext uri="{FF2B5EF4-FFF2-40B4-BE49-F238E27FC236}">
                  <a16:creationId xmlns:a16="http://schemas.microsoft.com/office/drawing/2014/main" id="{42EFE63F-C50B-4EF8-9E66-935ADD873FD8}"/>
                </a:ext>
              </a:extLst>
            </p:cNvPr>
            <p:cNvSpPr/>
            <p:nvPr/>
          </p:nvSpPr>
          <p:spPr bwMode="auto">
            <a:xfrm>
              <a:off x="41751250" y="41435339"/>
              <a:ext cx="1624013" cy="560388"/>
            </a:xfrm>
            <a:prstGeom prst="rect">
              <a:avLst/>
            </a:prstGeom>
            <a:noFill/>
            <a:ln w="9525">
              <a:noFill/>
              <a:miter lim="800000"/>
              <a:headEnd/>
              <a:tailEnd/>
            </a:ln>
          </p:spPr>
          <p:txBody>
            <a:bodyPr anchor="ctr"/>
            <a:lstStyle/>
            <a:p>
              <a:pPr algn="ctr"/>
              <a:endParaRPr/>
            </a:p>
          </p:txBody>
        </p:sp>
        <p:sp>
          <p:nvSpPr>
            <p:cNvPr id="255" name="iş1îḓê">
              <a:extLst>
                <a:ext uri="{FF2B5EF4-FFF2-40B4-BE49-F238E27FC236}">
                  <a16:creationId xmlns:a16="http://schemas.microsoft.com/office/drawing/2014/main" id="{E992F063-2D0D-4051-959F-A4008B884968}"/>
                </a:ext>
              </a:extLst>
            </p:cNvPr>
            <p:cNvSpPr/>
            <p:nvPr/>
          </p:nvSpPr>
          <p:spPr bwMode="auto">
            <a:xfrm>
              <a:off x="43691175" y="41435339"/>
              <a:ext cx="1624013" cy="560388"/>
            </a:xfrm>
            <a:prstGeom prst="rect">
              <a:avLst/>
            </a:prstGeom>
            <a:solidFill>
              <a:schemeClr val="bg1">
                <a:lumMod val="75000"/>
              </a:schemeClr>
            </a:solidFill>
            <a:ln w="9525">
              <a:noFill/>
              <a:miter lim="800000"/>
              <a:headEnd/>
              <a:tailEnd/>
            </a:ln>
          </p:spPr>
          <p:txBody>
            <a:bodyPr anchor="ctr"/>
            <a:lstStyle/>
            <a:p>
              <a:pPr algn="ctr"/>
              <a:endParaRPr/>
            </a:p>
          </p:txBody>
        </p:sp>
        <p:sp>
          <p:nvSpPr>
            <p:cNvPr id="256" name="isḻîďé">
              <a:extLst>
                <a:ext uri="{FF2B5EF4-FFF2-40B4-BE49-F238E27FC236}">
                  <a16:creationId xmlns:a16="http://schemas.microsoft.com/office/drawing/2014/main" id="{5586D6DC-6010-4A19-8CAD-D83EB712A190}"/>
                </a:ext>
              </a:extLst>
            </p:cNvPr>
            <p:cNvSpPr/>
            <p:nvPr/>
          </p:nvSpPr>
          <p:spPr bwMode="auto">
            <a:xfrm>
              <a:off x="43691175" y="41435339"/>
              <a:ext cx="1624013" cy="560388"/>
            </a:xfrm>
            <a:prstGeom prst="rect">
              <a:avLst/>
            </a:prstGeom>
            <a:noFill/>
            <a:ln w="9525">
              <a:noFill/>
              <a:miter lim="800000"/>
              <a:headEnd/>
              <a:tailEnd/>
            </a:ln>
          </p:spPr>
          <p:txBody>
            <a:bodyPr anchor="ctr"/>
            <a:lstStyle/>
            <a:p>
              <a:pPr algn="ctr"/>
              <a:endParaRPr/>
            </a:p>
          </p:txBody>
        </p:sp>
        <p:sp>
          <p:nvSpPr>
            <p:cNvPr id="257" name="îşḻîḓé">
              <a:extLst>
                <a:ext uri="{FF2B5EF4-FFF2-40B4-BE49-F238E27FC236}">
                  <a16:creationId xmlns:a16="http://schemas.microsoft.com/office/drawing/2014/main" id="{2473BA5C-54EB-483D-83F6-B51EFF348962}"/>
                </a:ext>
              </a:extLst>
            </p:cNvPr>
            <p:cNvSpPr/>
            <p:nvPr/>
          </p:nvSpPr>
          <p:spPr bwMode="auto">
            <a:xfrm>
              <a:off x="35931475" y="42240201"/>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258" name="îśḻiḑé">
              <a:extLst>
                <a:ext uri="{FF2B5EF4-FFF2-40B4-BE49-F238E27FC236}">
                  <a16:creationId xmlns:a16="http://schemas.microsoft.com/office/drawing/2014/main" id="{0AA8398A-6AA4-4A71-82FA-E8C54E42A664}"/>
                </a:ext>
              </a:extLst>
            </p:cNvPr>
            <p:cNvSpPr/>
            <p:nvPr/>
          </p:nvSpPr>
          <p:spPr bwMode="auto">
            <a:xfrm>
              <a:off x="37871400" y="42240201"/>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259" name="ïṧļïḓè">
              <a:extLst>
                <a:ext uri="{FF2B5EF4-FFF2-40B4-BE49-F238E27FC236}">
                  <a16:creationId xmlns:a16="http://schemas.microsoft.com/office/drawing/2014/main" id="{DAA94B97-2D7C-40CD-B3F7-9E811D3E0D0D}"/>
                </a:ext>
              </a:extLst>
            </p:cNvPr>
            <p:cNvSpPr/>
            <p:nvPr/>
          </p:nvSpPr>
          <p:spPr bwMode="auto">
            <a:xfrm>
              <a:off x="39811325" y="42240201"/>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260" name="ï$ļiḑé">
              <a:extLst>
                <a:ext uri="{FF2B5EF4-FFF2-40B4-BE49-F238E27FC236}">
                  <a16:creationId xmlns:a16="http://schemas.microsoft.com/office/drawing/2014/main" id="{518BF554-FD35-4334-8D7A-49ED69078C98}"/>
                </a:ext>
              </a:extLst>
            </p:cNvPr>
            <p:cNvSpPr/>
            <p:nvPr/>
          </p:nvSpPr>
          <p:spPr bwMode="auto">
            <a:xfrm>
              <a:off x="39811325" y="42240201"/>
              <a:ext cx="1624013" cy="560388"/>
            </a:xfrm>
            <a:prstGeom prst="rect">
              <a:avLst/>
            </a:prstGeom>
            <a:noFill/>
            <a:ln w="9525">
              <a:noFill/>
              <a:miter lim="800000"/>
              <a:headEnd/>
              <a:tailEnd/>
            </a:ln>
          </p:spPr>
          <p:txBody>
            <a:bodyPr anchor="ctr"/>
            <a:lstStyle/>
            <a:p>
              <a:pPr algn="ctr"/>
              <a:endParaRPr/>
            </a:p>
          </p:txBody>
        </p:sp>
        <p:sp>
          <p:nvSpPr>
            <p:cNvPr id="261" name="íṩļíḋé">
              <a:extLst>
                <a:ext uri="{FF2B5EF4-FFF2-40B4-BE49-F238E27FC236}">
                  <a16:creationId xmlns:a16="http://schemas.microsoft.com/office/drawing/2014/main" id="{4A85F34F-335B-4BFA-962A-CB6C8CC9CD07}"/>
                </a:ext>
              </a:extLst>
            </p:cNvPr>
            <p:cNvSpPr/>
            <p:nvPr/>
          </p:nvSpPr>
          <p:spPr bwMode="auto">
            <a:xfrm>
              <a:off x="41751250" y="42240201"/>
              <a:ext cx="1624013" cy="560388"/>
            </a:xfrm>
            <a:prstGeom prst="rect">
              <a:avLst/>
            </a:prstGeom>
            <a:solidFill>
              <a:schemeClr val="bg1">
                <a:lumMod val="75000"/>
              </a:schemeClr>
            </a:solidFill>
            <a:ln w="9525">
              <a:noFill/>
              <a:miter lim="800000"/>
              <a:headEnd/>
              <a:tailEnd/>
            </a:ln>
          </p:spPr>
          <p:txBody>
            <a:bodyPr anchor="ctr"/>
            <a:lstStyle/>
            <a:p>
              <a:pPr algn="ctr"/>
              <a:endParaRPr/>
            </a:p>
          </p:txBody>
        </p:sp>
        <p:sp>
          <p:nvSpPr>
            <p:cNvPr id="262" name="íṧḷiḋé">
              <a:extLst>
                <a:ext uri="{FF2B5EF4-FFF2-40B4-BE49-F238E27FC236}">
                  <a16:creationId xmlns:a16="http://schemas.microsoft.com/office/drawing/2014/main" id="{22FB1D04-2E28-4DB9-9032-0B846FAAC796}"/>
                </a:ext>
              </a:extLst>
            </p:cNvPr>
            <p:cNvSpPr/>
            <p:nvPr/>
          </p:nvSpPr>
          <p:spPr bwMode="auto">
            <a:xfrm>
              <a:off x="41751250" y="42240201"/>
              <a:ext cx="1624013" cy="560388"/>
            </a:xfrm>
            <a:prstGeom prst="rect">
              <a:avLst/>
            </a:prstGeom>
            <a:noFill/>
            <a:ln w="9525">
              <a:noFill/>
              <a:miter lim="800000"/>
              <a:headEnd/>
              <a:tailEnd/>
            </a:ln>
          </p:spPr>
          <p:txBody>
            <a:bodyPr anchor="ctr"/>
            <a:lstStyle/>
            <a:p>
              <a:pPr algn="ctr"/>
              <a:endParaRPr/>
            </a:p>
          </p:txBody>
        </p:sp>
        <p:sp>
          <p:nvSpPr>
            <p:cNvPr id="263" name="ïSḻîḓe">
              <a:extLst>
                <a:ext uri="{FF2B5EF4-FFF2-40B4-BE49-F238E27FC236}">
                  <a16:creationId xmlns:a16="http://schemas.microsoft.com/office/drawing/2014/main" id="{B60BDDE9-8463-489B-B15D-2EE8A2A5B194}"/>
                </a:ext>
              </a:extLst>
            </p:cNvPr>
            <p:cNvSpPr/>
            <p:nvPr/>
          </p:nvSpPr>
          <p:spPr bwMode="auto">
            <a:xfrm>
              <a:off x="43691175" y="42240201"/>
              <a:ext cx="1624013" cy="560388"/>
            </a:xfrm>
            <a:prstGeom prst="rect">
              <a:avLst/>
            </a:prstGeom>
            <a:solidFill>
              <a:srgbClr val="008C9B"/>
            </a:solidFill>
            <a:ln w="9525">
              <a:noFill/>
              <a:miter lim="800000"/>
              <a:headEnd/>
              <a:tailEnd/>
            </a:ln>
          </p:spPr>
          <p:txBody>
            <a:bodyPr anchor="ctr"/>
            <a:lstStyle/>
            <a:p>
              <a:pPr algn="ctr"/>
              <a:endParaRPr/>
            </a:p>
          </p:txBody>
        </p:sp>
        <p:sp>
          <p:nvSpPr>
            <p:cNvPr id="264" name="islîḓê">
              <a:extLst>
                <a:ext uri="{FF2B5EF4-FFF2-40B4-BE49-F238E27FC236}">
                  <a16:creationId xmlns:a16="http://schemas.microsoft.com/office/drawing/2014/main" id="{FFFC6B84-0CE4-4141-9F14-D1353B4AD5DB}"/>
                </a:ext>
              </a:extLst>
            </p:cNvPr>
            <p:cNvSpPr/>
            <p:nvPr/>
          </p:nvSpPr>
          <p:spPr bwMode="auto">
            <a:xfrm>
              <a:off x="43691175" y="42240201"/>
              <a:ext cx="1624013" cy="560388"/>
            </a:xfrm>
            <a:prstGeom prst="rect">
              <a:avLst/>
            </a:prstGeom>
            <a:noFill/>
            <a:ln w="9525">
              <a:noFill/>
              <a:miter lim="800000"/>
              <a:headEnd/>
              <a:tailEnd/>
            </a:ln>
          </p:spPr>
          <p:txBody>
            <a:bodyPr anchor="ctr"/>
            <a:lstStyle/>
            <a:p>
              <a:pPr algn="ctr"/>
              <a:endParaRPr/>
            </a:p>
          </p:txBody>
        </p:sp>
        <p:sp>
          <p:nvSpPr>
            <p:cNvPr id="265" name="íṡlîḓê">
              <a:extLst>
                <a:ext uri="{FF2B5EF4-FFF2-40B4-BE49-F238E27FC236}">
                  <a16:creationId xmlns:a16="http://schemas.microsoft.com/office/drawing/2014/main" id="{6BCC17AD-6263-4B4D-9F41-3BE61231AA91}"/>
                </a:ext>
              </a:extLst>
            </p:cNvPr>
            <p:cNvSpPr/>
            <p:nvPr/>
          </p:nvSpPr>
          <p:spPr bwMode="auto">
            <a:xfrm>
              <a:off x="35931475" y="43045064"/>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266" name="ïṥľíḍè">
              <a:extLst>
                <a:ext uri="{FF2B5EF4-FFF2-40B4-BE49-F238E27FC236}">
                  <a16:creationId xmlns:a16="http://schemas.microsoft.com/office/drawing/2014/main" id="{F3F127DF-7ECF-46D7-A754-BE3346B53959}"/>
                </a:ext>
              </a:extLst>
            </p:cNvPr>
            <p:cNvSpPr/>
            <p:nvPr/>
          </p:nvSpPr>
          <p:spPr bwMode="auto">
            <a:xfrm>
              <a:off x="37871400" y="43045064"/>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267" name="i$ḻíḓê">
              <a:extLst>
                <a:ext uri="{FF2B5EF4-FFF2-40B4-BE49-F238E27FC236}">
                  <a16:creationId xmlns:a16="http://schemas.microsoft.com/office/drawing/2014/main" id="{708BBFD7-59B0-4C6A-B534-7B5B73B851FF}"/>
                </a:ext>
              </a:extLst>
            </p:cNvPr>
            <p:cNvSpPr/>
            <p:nvPr/>
          </p:nvSpPr>
          <p:spPr bwMode="auto">
            <a:xfrm>
              <a:off x="37871400" y="43045064"/>
              <a:ext cx="1624013" cy="560388"/>
            </a:xfrm>
            <a:prstGeom prst="rect">
              <a:avLst/>
            </a:prstGeom>
            <a:noFill/>
            <a:ln w="9525">
              <a:noFill/>
              <a:miter lim="800000"/>
              <a:headEnd/>
              <a:tailEnd/>
            </a:ln>
          </p:spPr>
          <p:txBody>
            <a:bodyPr anchor="ctr"/>
            <a:lstStyle/>
            <a:p>
              <a:pPr algn="ctr"/>
              <a:endParaRPr/>
            </a:p>
          </p:txBody>
        </p:sp>
        <p:sp>
          <p:nvSpPr>
            <p:cNvPr id="268" name="ïŝļïḓê">
              <a:extLst>
                <a:ext uri="{FF2B5EF4-FFF2-40B4-BE49-F238E27FC236}">
                  <a16:creationId xmlns:a16="http://schemas.microsoft.com/office/drawing/2014/main" id="{54DDD3F0-B246-488A-9C48-B9DAA5AD8A57}"/>
                </a:ext>
              </a:extLst>
            </p:cNvPr>
            <p:cNvSpPr/>
            <p:nvPr/>
          </p:nvSpPr>
          <p:spPr bwMode="auto">
            <a:xfrm>
              <a:off x="39811325" y="43045064"/>
              <a:ext cx="1624013" cy="560388"/>
            </a:xfrm>
            <a:prstGeom prst="rect">
              <a:avLst/>
            </a:prstGeom>
            <a:noFill/>
            <a:ln w="9525">
              <a:noFill/>
              <a:miter lim="800000"/>
              <a:headEnd/>
              <a:tailEnd/>
            </a:ln>
          </p:spPr>
          <p:txBody>
            <a:bodyPr anchor="ctr"/>
            <a:lstStyle/>
            <a:p>
              <a:pPr algn="ctr"/>
              <a:endParaRPr/>
            </a:p>
          </p:txBody>
        </p:sp>
        <p:sp>
          <p:nvSpPr>
            <p:cNvPr id="269" name="íṡļîḓè">
              <a:extLst>
                <a:ext uri="{FF2B5EF4-FFF2-40B4-BE49-F238E27FC236}">
                  <a16:creationId xmlns:a16="http://schemas.microsoft.com/office/drawing/2014/main" id="{F72298AD-E6CE-4356-8ADA-49F1A291D9F6}"/>
                </a:ext>
              </a:extLst>
            </p:cNvPr>
            <p:cNvSpPr/>
            <p:nvPr/>
          </p:nvSpPr>
          <p:spPr bwMode="auto">
            <a:xfrm>
              <a:off x="41751250" y="43045064"/>
              <a:ext cx="1624013" cy="560388"/>
            </a:xfrm>
            <a:prstGeom prst="rect">
              <a:avLst/>
            </a:prstGeom>
            <a:solidFill>
              <a:srgbClr val="008C9B"/>
            </a:solidFill>
            <a:ln w="9525">
              <a:noFill/>
              <a:miter lim="800000"/>
              <a:headEnd/>
              <a:tailEnd/>
            </a:ln>
          </p:spPr>
          <p:txBody>
            <a:bodyPr anchor="ctr"/>
            <a:lstStyle/>
            <a:p>
              <a:pPr algn="ctr"/>
              <a:endParaRPr/>
            </a:p>
          </p:txBody>
        </p:sp>
        <p:sp>
          <p:nvSpPr>
            <p:cNvPr id="270" name="íṣļîdê">
              <a:extLst>
                <a:ext uri="{FF2B5EF4-FFF2-40B4-BE49-F238E27FC236}">
                  <a16:creationId xmlns:a16="http://schemas.microsoft.com/office/drawing/2014/main" id="{4581BEE5-C11D-46A3-BA34-EB753C5E044D}"/>
                </a:ext>
              </a:extLst>
            </p:cNvPr>
            <p:cNvSpPr/>
            <p:nvPr/>
          </p:nvSpPr>
          <p:spPr bwMode="auto">
            <a:xfrm>
              <a:off x="41751250" y="43045064"/>
              <a:ext cx="1624013" cy="560388"/>
            </a:xfrm>
            <a:prstGeom prst="rect">
              <a:avLst/>
            </a:prstGeom>
            <a:noFill/>
            <a:ln w="9525">
              <a:noFill/>
              <a:miter lim="800000"/>
              <a:headEnd/>
              <a:tailEnd/>
            </a:ln>
          </p:spPr>
          <p:txBody>
            <a:bodyPr anchor="ctr"/>
            <a:lstStyle/>
            <a:p>
              <a:pPr algn="ctr"/>
              <a:endParaRPr/>
            </a:p>
          </p:txBody>
        </p:sp>
        <p:sp>
          <p:nvSpPr>
            <p:cNvPr id="271" name="íŝ1ïḋé">
              <a:extLst>
                <a:ext uri="{FF2B5EF4-FFF2-40B4-BE49-F238E27FC236}">
                  <a16:creationId xmlns:a16="http://schemas.microsoft.com/office/drawing/2014/main" id="{DFE087B7-7CC3-4FC2-B9AA-8BAB23E5F1F3}"/>
                </a:ext>
              </a:extLst>
            </p:cNvPr>
            <p:cNvSpPr/>
            <p:nvPr/>
          </p:nvSpPr>
          <p:spPr bwMode="auto">
            <a:xfrm>
              <a:off x="43691175" y="43045064"/>
              <a:ext cx="1624013" cy="560388"/>
            </a:xfrm>
            <a:prstGeom prst="rect">
              <a:avLst/>
            </a:prstGeom>
            <a:solidFill>
              <a:srgbClr val="008C9B"/>
            </a:solidFill>
            <a:ln w="9525">
              <a:noFill/>
              <a:miter lim="800000"/>
              <a:headEnd/>
              <a:tailEnd/>
            </a:ln>
          </p:spPr>
          <p:txBody>
            <a:bodyPr anchor="ctr"/>
            <a:lstStyle/>
            <a:p>
              <a:pPr algn="ctr"/>
              <a:endParaRPr/>
            </a:p>
          </p:txBody>
        </p:sp>
        <p:sp>
          <p:nvSpPr>
            <p:cNvPr id="272" name="íŝļîḍé">
              <a:extLst>
                <a:ext uri="{FF2B5EF4-FFF2-40B4-BE49-F238E27FC236}">
                  <a16:creationId xmlns:a16="http://schemas.microsoft.com/office/drawing/2014/main" id="{8CE4F762-357A-4E39-B027-ABBFFFDA5AA1}"/>
                </a:ext>
              </a:extLst>
            </p:cNvPr>
            <p:cNvSpPr/>
            <p:nvPr/>
          </p:nvSpPr>
          <p:spPr bwMode="auto">
            <a:xfrm>
              <a:off x="43691175" y="43045064"/>
              <a:ext cx="1624013" cy="560388"/>
            </a:xfrm>
            <a:prstGeom prst="rect">
              <a:avLst/>
            </a:prstGeom>
            <a:noFill/>
            <a:ln w="9525">
              <a:noFill/>
              <a:miter lim="800000"/>
              <a:headEnd/>
              <a:tailEnd/>
            </a:ln>
          </p:spPr>
          <p:txBody>
            <a:bodyPr anchor="ctr"/>
            <a:lstStyle/>
            <a:p>
              <a:pPr algn="ctr"/>
              <a:endParaRPr/>
            </a:p>
          </p:txBody>
        </p:sp>
        <p:sp>
          <p:nvSpPr>
            <p:cNvPr id="273" name="išlíḓe">
              <a:extLst>
                <a:ext uri="{FF2B5EF4-FFF2-40B4-BE49-F238E27FC236}">
                  <a16:creationId xmlns:a16="http://schemas.microsoft.com/office/drawing/2014/main" id="{55E79919-3062-4C03-A92E-130AA0FEE410}"/>
                </a:ext>
              </a:extLst>
            </p:cNvPr>
            <p:cNvSpPr/>
            <p:nvPr/>
          </p:nvSpPr>
          <p:spPr bwMode="auto">
            <a:xfrm>
              <a:off x="35931475" y="43848339"/>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274" name="íṡļîdè">
              <a:extLst>
                <a:ext uri="{FF2B5EF4-FFF2-40B4-BE49-F238E27FC236}">
                  <a16:creationId xmlns:a16="http://schemas.microsoft.com/office/drawing/2014/main" id="{20EAA4AC-F121-4F9E-8F6D-82404D7A2338}"/>
                </a:ext>
              </a:extLst>
            </p:cNvPr>
            <p:cNvSpPr/>
            <p:nvPr/>
          </p:nvSpPr>
          <p:spPr bwMode="auto">
            <a:xfrm>
              <a:off x="35931475" y="43848339"/>
              <a:ext cx="1624013" cy="560388"/>
            </a:xfrm>
            <a:prstGeom prst="rect">
              <a:avLst/>
            </a:prstGeom>
            <a:noFill/>
            <a:ln w="9525">
              <a:noFill/>
              <a:miter lim="800000"/>
              <a:headEnd/>
              <a:tailEnd/>
            </a:ln>
          </p:spPr>
          <p:txBody>
            <a:bodyPr anchor="ctr"/>
            <a:lstStyle/>
            <a:p>
              <a:pPr algn="ctr"/>
              <a:endParaRPr/>
            </a:p>
          </p:txBody>
        </p:sp>
        <p:sp>
          <p:nvSpPr>
            <p:cNvPr id="275" name="iṩḷïďê">
              <a:extLst>
                <a:ext uri="{FF2B5EF4-FFF2-40B4-BE49-F238E27FC236}">
                  <a16:creationId xmlns:a16="http://schemas.microsoft.com/office/drawing/2014/main" id="{67CC3F50-0B72-45C7-B215-99C127C755D5}"/>
                </a:ext>
              </a:extLst>
            </p:cNvPr>
            <p:cNvSpPr/>
            <p:nvPr/>
          </p:nvSpPr>
          <p:spPr bwMode="auto">
            <a:xfrm>
              <a:off x="37871400" y="43848339"/>
              <a:ext cx="1624013" cy="560388"/>
            </a:xfrm>
            <a:prstGeom prst="rect">
              <a:avLst/>
            </a:prstGeom>
            <a:solidFill>
              <a:srgbClr val="008C9B"/>
            </a:solidFill>
            <a:ln w="9525">
              <a:noFill/>
              <a:miter lim="800000"/>
              <a:headEnd/>
              <a:tailEnd/>
            </a:ln>
          </p:spPr>
          <p:txBody>
            <a:bodyPr anchor="ctr"/>
            <a:lstStyle/>
            <a:p>
              <a:pPr algn="ctr"/>
              <a:endParaRPr/>
            </a:p>
          </p:txBody>
        </p:sp>
        <p:sp>
          <p:nvSpPr>
            <p:cNvPr id="276" name="îṥ1ide">
              <a:extLst>
                <a:ext uri="{FF2B5EF4-FFF2-40B4-BE49-F238E27FC236}">
                  <a16:creationId xmlns:a16="http://schemas.microsoft.com/office/drawing/2014/main" id="{BE160D36-C477-496B-ACC8-B9BB24C84136}"/>
                </a:ext>
              </a:extLst>
            </p:cNvPr>
            <p:cNvSpPr/>
            <p:nvPr/>
          </p:nvSpPr>
          <p:spPr bwMode="auto">
            <a:xfrm>
              <a:off x="37871400" y="43848339"/>
              <a:ext cx="1624013" cy="560388"/>
            </a:xfrm>
            <a:prstGeom prst="rect">
              <a:avLst/>
            </a:prstGeom>
            <a:noFill/>
            <a:ln w="9525">
              <a:noFill/>
              <a:miter lim="800000"/>
              <a:headEnd/>
              <a:tailEnd/>
            </a:ln>
          </p:spPr>
          <p:txBody>
            <a:bodyPr anchor="ctr"/>
            <a:lstStyle/>
            <a:p>
              <a:pPr algn="ctr"/>
              <a:endParaRPr/>
            </a:p>
          </p:txBody>
        </p:sp>
        <p:sp>
          <p:nvSpPr>
            <p:cNvPr id="277" name="îšļïḑe">
              <a:extLst>
                <a:ext uri="{FF2B5EF4-FFF2-40B4-BE49-F238E27FC236}">
                  <a16:creationId xmlns:a16="http://schemas.microsoft.com/office/drawing/2014/main" id="{73B396D0-BA9C-4715-8D50-9F86F20C7D32}"/>
                </a:ext>
              </a:extLst>
            </p:cNvPr>
            <p:cNvSpPr/>
            <p:nvPr/>
          </p:nvSpPr>
          <p:spPr bwMode="auto">
            <a:xfrm>
              <a:off x="39811325" y="43848339"/>
              <a:ext cx="1624013" cy="1020763"/>
            </a:xfrm>
            <a:prstGeom prst="rect">
              <a:avLst/>
            </a:prstGeom>
            <a:solidFill>
              <a:srgbClr val="7B746B"/>
            </a:solidFill>
            <a:ln w="9525">
              <a:noFill/>
              <a:miter lim="800000"/>
              <a:headEnd/>
              <a:tailEnd/>
            </a:ln>
          </p:spPr>
          <p:txBody>
            <a:bodyPr anchor="ctr"/>
            <a:lstStyle/>
            <a:p>
              <a:pPr algn="ctr"/>
              <a:endParaRPr/>
            </a:p>
          </p:txBody>
        </p:sp>
        <p:sp>
          <p:nvSpPr>
            <p:cNvPr id="278" name="íšḻïḍê">
              <a:extLst>
                <a:ext uri="{FF2B5EF4-FFF2-40B4-BE49-F238E27FC236}">
                  <a16:creationId xmlns:a16="http://schemas.microsoft.com/office/drawing/2014/main" id="{0021DDD0-1EF1-4FF9-839E-D53D3B80B94C}"/>
                </a:ext>
              </a:extLst>
            </p:cNvPr>
            <p:cNvSpPr/>
            <p:nvPr/>
          </p:nvSpPr>
          <p:spPr bwMode="auto">
            <a:xfrm>
              <a:off x="39811325" y="43848339"/>
              <a:ext cx="1624013" cy="1020763"/>
            </a:xfrm>
            <a:prstGeom prst="rect">
              <a:avLst/>
            </a:prstGeom>
            <a:noFill/>
            <a:ln w="9525">
              <a:noFill/>
              <a:miter lim="800000"/>
              <a:headEnd/>
              <a:tailEnd/>
            </a:ln>
          </p:spPr>
          <p:txBody>
            <a:bodyPr anchor="ctr"/>
            <a:lstStyle/>
            <a:p>
              <a:pPr algn="ctr"/>
              <a:endParaRPr/>
            </a:p>
          </p:txBody>
        </p:sp>
        <p:sp>
          <p:nvSpPr>
            <p:cNvPr id="279" name="išḷîḋê">
              <a:extLst>
                <a:ext uri="{FF2B5EF4-FFF2-40B4-BE49-F238E27FC236}">
                  <a16:creationId xmlns:a16="http://schemas.microsoft.com/office/drawing/2014/main" id="{AE5E2A11-99B0-488D-9CDD-35524F06EF58}"/>
                </a:ext>
              </a:extLst>
            </p:cNvPr>
            <p:cNvSpPr/>
            <p:nvPr/>
          </p:nvSpPr>
          <p:spPr bwMode="auto">
            <a:xfrm>
              <a:off x="41751250" y="43848339"/>
              <a:ext cx="1624013" cy="560388"/>
            </a:xfrm>
            <a:prstGeom prst="rect">
              <a:avLst/>
            </a:prstGeom>
            <a:solidFill>
              <a:srgbClr val="008C9B"/>
            </a:solidFill>
            <a:ln w="9525">
              <a:noFill/>
              <a:miter lim="800000"/>
              <a:headEnd/>
              <a:tailEnd/>
            </a:ln>
          </p:spPr>
          <p:txBody>
            <a:bodyPr anchor="ctr"/>
            <a:lstStyle/>
            <a:p>
              <a:pPr algn="ctr"/>
              <a:endParaRPr/>
            </a:p>
          </p:txBody>
        </p:sp>
        <p:sp>
          <p:nvSpPr>
            <p:cNvPr id="280" name="íŝļïḓé">
              <a:extLst>
                <a:ext uri="{FF2B5EF4-FFF2-40B4-BE49-F238E27FC236}">
                  <a16:creationId xmlns:a16="http://schemas.microsoft.com/office/drawing/2014/main" id="{72F86E8C-ED71-411E-97B2-DB23AC7091BF}"/>
                </a:ext>
              </a:extLst>
            </p:cNvPr>
            <p:cNvSpPr/>
            <p:nvPr/>
          </p:nvSpPr>
          <p:spPr bwMode="auto">
            <a:xfrm>
              <a:off x="41751250" y="43848339"/>
              <a:ext cx="1624013" cy="560388"/>
            </a:xfrm>
            <a:prstGeom prst="rect">
              <a:avLst/>
            </a:prstGeom>
            <a:noFill/>
            <a:ln w="9525">
              <a:noFill/>
              <a:miter lim="800000"/>
              <a:headEnd/>
              <a:tailEnd/>
            </a:ln>
          </p:spPr>
          <p:txBody>
            <a:bodyPr anchor="ctr"/>
            <a:lstStyle/>
            <a:p>
              <a:pPr algn="ctr"/>
              <a:endParaRPr/>
            </a:p>
          </p:txBody>
        </p:sp>
        <p:sp>
          <p:nvSpPr>
            <p:cNvPr id="281" name="ïśḻîďê">
              <a:extLst>
                <a:ext uri="{FF2B5EF4-FFF2-40B4-BE49-F238E27FC236}">
                  <a16:creationId xmlns:a16="http://schemas.microsoft.com/office/drawing/2014/main" id="{D18BED4F-0DA5-45C5-99F2-5F343B9291E9}"/>
                </a:ext>
              </a:extLst>
            </p:cNvPr>
            <p:cNvSpPr/>
            <p:nvPr/>
          </p:nvSpPr>
          <p:spPr bwMode="auto">
            <a:xfrm>
              <a:off x="43691175" y="43848339"/>
              <a:ext cx="1624013" cy="560388"/>
            </a:xfrm>
            <a:prstGeom prst="rect">
              <a:avLst/>
            </a:prstGeom>
            <a:solidFill>
              <a:srgbClr val="008C9B"/>
            </a:solidFill>
            <a:ln w="9525">
              <a:noFill/>
              <a:miter lim="800000"/>
              <a:headEnd/>
              <a:tailEnd/>
            </a:ln>
          </p:spPr>
          <p:txBody>
            <a:bodyPr anchor="ctr"/>
            <a:lstStyle/>
            <a:p>
              <a:pPr algn="ctr"/>
              <a:endParaRPr/>
            </a:p>
          </p:txBody>
        </p:sp>
        <p:sp>
          <p:nvSpPr>
            <p:cNvPr id="282" name="îSḷiḓê">
              <a:extLst>
                <a:ext uri="{FF2B5EF4-FFF2-40B4-BE49-F238E27FC236}">
                  <a16:creationId xmlns:a16="http://schemas.microsoft.com/office/drawing/2014/main" id="{90EF02F7-4E45-4952-9B65-596E57D2F607}"/>
                </a:ext>
              </a:extLst>
            </p:cNvPr>
            <p:cNvSpPr/>
            <p:nvPr/>
          </p:nvSpPr>
          <p:spPr bwMode="auto">
            <a:xfrm>
              <a:off x="43691175" y="43848339"/>
              <a:ext cx="1624013" cy="560388"/>
            </a:xfrm>
            <a:prstGeom prst="rect">
              <a:avLst/>
            </a:prstGeom>
            <a:noFill/>
            <a:ln w="9525">
              <a:noFill/>
              <a:miter lim="800000"/>
              <a:headEnd/>
              <a:tailEnd/>
            </a:ln>
          </p:spPr>
          <p:txBody>
            <a:bodyPr anchor="ctr"/>
            <a:lstStyle/>
            <a:p>
              <a:pPr algn="ctr"/>
              <a:endParaRPr/>
            </a:p>
          </p:txBody>
        </p:sp>
        <p:sp>
          <p:nvSpPr>
            <p:cNvPr id="283" name="îṩḷîḋè">
              <a:extLst>
                <a:ext uri="{FF2B5EF4-FFF2-40B4-BE49-F238E27FC236}">
                  <a16:creationId xmlns:a16="http://schemas.microsoft.com/office/drawing/2014/main" id="{83599573-64D3-4C66-9F49-BFC42FEAC7DE}"/>
                </a:ext>
              </a:extLst>
            </p:cNvPr>
            <p:cNvSpPr/>
            <p:nvPr/>
          </p:nvSpPr>
          <p:spPr bwMode="auto">
            <a:xfrm>
              <a:off x="35271075" y="41047989"/>
              <a:ext cx="10418763" cy="3821113"/>
            </a:xfrm>
            <a:custGeom>
              <a:avLst/>
              <a:gdLst/>
              <a:ahLst/>
              <a:cxnLst>
                <a:cxn ang="0">
                  <a:pos x="451" y="195"/>
                </a:cxn>
                <a:cxn ang="0">
                  <a:pos x="564" y="234"/>
                </a:cxn>
                <a:cxn ang="0">
                  <a:pos x="586" y="234"/>
                </a:cxn>
                <a:cxn ang="0">
                  <a:pos x="699" y="195"/>
                </a:cxn>
                <a:cxn ang="0">
                  <a:pos x="586" y="234"/>
                </a:cxn>
                <a:cxn ang="0">
                  <a:pos x="451" y="139"/>
                </a:cxn>
                <a:cxn ang="0">
                  <a:pos x="564" y="178"/>
                </a:cxn>
                <a:cxn ang="0">
                  <a:pos x="586" y="178"/>
                </a:cxn>
                <a:cxn ang="0">
                  <a:pos x="699" y="139"/>
                </a:cxn>
                <a:cxn ang="0">
                  <a:pos x="586" y="178"/>
                </a:cxn>
                <a:cxn ang="0">
                  <a:pos x="586" y="83"/>
                </a:cxn>
                <a:cxn ang="0">
                  <a:pos x="699" y="122"/>
                </a:cxn>
                <a:cxn ang="0">
                  <a:pos x="704" y="0"/>
                </a:cxn>
                <a:cxn ang="0">
                  <a:pos x="632" y="27"/>
                </a:cxn>
                <a:cxn ang="0">
                  <a:pos x="699" y="66"/>
                </a:cxn>
                <a:cxn ang="0">
                  <a:pos x="586" y="44"/>
                </a:cxn>
                <a:cxn ang="0">
                  <a:pos x="564" y="66"/>
                </a:cxn>
                <a:cxn ang="0">
                  <a:pos x="484" y="83"/>
                </a:cxn>
                <a:cxn ang="0">
                  <a:pos x="564" y="122"/>
                </a:cxn>
                <a:cxn ang="0">
                  <a:pos x="451" y="95"/>
                </a:cxn>
                <a:cxn ang="0">
                  <a:pos x="429" y="122"/>
                </a:cxn>
                <a:cxn ang="0">
                  <a:pos x="336" y="139"/>
                </a:cxn>
                <a:cxn ang="0">
                  <a:pos x="429" y="178"/>
                </a:cxn>
                <a:cxn ang="0">
                  <a:pos x="316" y="146"/>
                </a:cxn>
                <a:cxn ang="0">
                  <a:pos x="294" y="178"/>
                </a:cxn>
                <a:cxn ang="0">
                  <a:pos x="187" y="195"/>
                </a:cxn>
                <a:cxn ang="0">
                  <a:pos x="294" y="234"/>
                </a:cxn>
                <a:cxn ang="0">
                  <a:pos x="181" y="197"/>
                </a:cxn>
                <a:cxn ang="0">
                  <a:pos x="159" y="234"/>
                </a:cxn>
                <a:cxn ang="0">
                  <a:pos x="0" y="266"/>
                </a:cxn>
                <a:cxn ang="0">
                  <a:pos x="316" y="195"/>
                </a:cxn>
                <a:cxn ang="0">
                  <a:pos x="429" y="195"/>
                </a:cxn>
                <a:cxn ang="0">
                  <a:pos x="725" y="266"/>
                </a:cxn>
                <a:cxn ang="0">
                  <a:pos x="725" y="266"/>
                </a:cxn>
                <a:cxn ang="0">
                  <a:pos x="725" y="21"/>
                </a:cxn>
              </a:cxnLst>
              <a:rect l="0" t="0" r="r" b="b"/>
              <a:pathLst>
                <a:path w="725" h="266">
                  <a:moveTo>
                    <a:pt x="451" y="234"/>
                  </a:moveTo>
                  <a:cubicBezTo>
                    <a:pt x="451" y="195"/>
                    <a:pt x="451" y="195"/>
                    <a:pt x="451" y="195"/>
                  </a:cubicBezTo>
                  <a:cubicBezTo>
                    <a:pt x="564" y="195"/>
                    <a:pt x="564" y="195"/>
                    <a:pt x="564" y="195"/>
                  </a:cubicBezTo>
                  <a:cubicBezTo>
                    <a:pt x="564" y="234"/>
                    <a:pt x="564" y="234"/>
                    <a:pt x="564" y="234"/>
                  </a:cubicBezTo>
                  <a:cubicBezTo>
                    <a:pt x="451" y="234"/>
                    <a:pt x="451" y="234"/>
                    <a:pt x="451" y="234"/>
                  </a:cubicBezTo>
                  <a:moveTo>
                    <a:pt x="586" y="234"/>
                  </a:moveTo>
                  <a:cubicBezTo>
                    <a:pt x="586" y="195"/>
                    <a:pt x="586" y="195"/>
                    <a:pt x="586" y="195"/>
                  </a:cubicBezTo>
                  <a:cubicBezTo>
                    <a:pt x="699" y="195"/>
                    <a:pt x="699" y="195"/>
                    <a:pt x="699" y="195"/>
                  </a:cubicBezTo>
                  <a:cubicBezTo>
                    <a:pt x="699" y="234"/>
                    <a:pt x="699" y="234"/>
                    <a:pt x="699" y="234"/>
                  </a:cubicBezTo>
                  <a:cubicBezTo>
                    <a:pt x="586" y="234"/>
                    <a:pt x="586" y="234"/>
                    <a:pt x="586" y="234"/>
                  </a:cubicBezTo>
                  <a:moveTo>
                    <a:pt x="451" y="178"/>
                  </a:moveTo>
                  <a:cubicBezTo>
                    <a:pt x="451" y="139"/>
                    <a:pt x="451" y="139"/>
                    <a:pt x="451" y="139"/>
                  </a:cubicBezTo>
                  <a:cubicBezTo>
                    <a:pt x="564" y="139"/>
                    <a:pt x="564" y="139"/>
                    <a:pt x="564" y="139"/>
                  </a:cubicBezTo>
                  <a:cubicBezTo>
                    <a:pt x="564" y="178"/>
                    <a:pt x="564" y="178"/>
                    <a:pt x="564" y="178"/>
                  </a:cubicBezTo>
                  <a:cubicBezTo>
                    <a:pt x="451" y="178"/>
                    <a:pt x="451" y="178"/>
                    <a:pt x="451" y="178"/>
                  </a:cubicBezTo>
                  <a:moveTo>
                    <a:pt x="586" y="178"/>
                  </a:moveTo>
                  <a:cubicBezTo>
                    <a:pt x="586" y="139"/>
                    <a:pt x="586" y="139"/>
                    <a:pt x="586" y="139"/>
                  </a:cubicBezTo>
                  <a:cubicBezTo>
                    <a:pt x="699" y="139"/>
                    <a:pt x="699" y="139"/>
                    <a:pt x="699" y="139"/>
                  </a:cubicBezTo>
                  <a:cubicBezTo>
                    <a:pt x="699" y="178"/>
                    <a:pt x="699" y="178"/>
                    <a:pt x="699" y="178"/>
                  </a:cubicBezTo>
                  <a:cubicBezTo>
                    <a:pt x="586" y="178"/>
                    <a:pt x="586" y="178"/>
                    <a:pt x="586" y="178"/>
                  </a:cubicBezTo>
                  <a:moveTo>
                    <a:pt x="586" y="122"/>
                  </a:moveTo>
                  <a:cubicBezTo>
                    <a:pt x="586" y="83"/>
                    <a:pt x="586" y="83"/>
                    <a:pt x="586" y="83"/>
                  </a:cubicBezTo>
                  <a:cubicBezTo>
                    <a:pt x="699" y="83"/>
                    <a:pt x="699" y="83"/>
                    <a:pt x="699" y="83"/>
                  </a:cubicBezTo>
                  <a:cubicBezTo>
                    <a:pt x="699" y="122"/>
                    <a:pt x="699" y="122"/>
                    <a:pt x="699" y="122"/>
                  </a:cubicBezTo>
                  <a:cubicBezTo>
                    <a:pt x="586" y="122"/>
                    <a:pt x="586" y="122"/>
                    <a:pt x="586" y="122"/>
                  </a:cubicBezTo>
                  <a:moveTo>
                    <a:pt x="704" y="0"/>
                  </a:moveTo>
                  <a:cubicBezTo>
                    <a:pt x="704" y="0"/>
                    <a:pt x="704" y="0"/>
                    <a:pt x="704" y="0"/>
                  </a:cubicBezTo>
                  <a:cubicBezTo>
                    <a:pt x="632" y="27"/>
                    <a:pt x="632" y="27"/>
                    <a:pt x="632" y="27"/>
                  </a:cubicBezTo>
                  <a:cubicBezTo>
                    <a:pt x="699" y="27"/>
                    <a:pt x="699" y="27"/>
                    <a:pt x="699" y="27"/>
                  </a:cubicBezTo>
                  <a:cubicBezTo>
                    <a:pt x="699" y="66"/>
                    <a:pt x="699" y="66"/>
                    <a:pt x="699" y="66"/>
                  </a:cubicBezTo>
                  <a:cubicBezTo>
                    <a:pt x="586" y="66"/>
                    <a:pt x="586" y="66"/>
                    <a:pt x="586" y="66"/>
                  </a:cubicBezTo>
                  <a:cubicBezTo>
                    <a:pt x="586" y="44"/>
                    <a:pt x="586" y="44"/>
                    <a:pt x="586" y="44"/>
                  </a:cubicBezTo>
                  <a:cubicBezTo>
                    <a:pt x="564" y="53"/>
                    <a:pt x="564" y="53"/>
                    <a:pt x="564" y="53"/>
                  </a:cubicBezTo>
                  <a:cubicBezTo>
                    <a:pt x="564" y="66"/>
                    <a:pt x="564" y="66"/>
                    <a:pt x="564" y="66"/>
                  </a:cubicBezTo>
                  <a:cubicBezTo>
                    <a:pt x="528" y="66"/>
                    <a:pt x="528" y="66"/>
                    <a:pt x="528" y="66"/>
                  </a:cubicBezTo>
                  <a:cubicBezTo>
                    <a:pt x="484" y="83"/>
                    <a:pt x="484" y="83"/>
                    <a:pt x="484" y="83"/>
                  </a:cubicBezTo>
                  <a:cubicBezTo>
                    <a:pt x="564" y="83"/>
                    <a:pt x="564" y="83"/>
                    <a:pt x="564" y="83"/>
                  </a:cubicBezTo>
                  <a:cubicBezTo>
                    <a:pt x="564" y="122"/>
                    <a:pt x="564" y="122"/>
                    <a:pt x="564" y="122"/>
                  </a:cubicBezTo>
                  <a:cubicBezTo>
                    <a:pt x="451" y="122"/>
                    <a:pt x="451" y="122"/>
                    <a:pt x="451" y="122"/>
                  </a:cubicBezTo>
                  <a:cubicBezTo>
                    <a:pt x="451" y="95"/>
                    <a:pt x="451" y="95"/>
                    <a:pt x="451" y="95"/>
                  </a:cubicBezTo>
                  <a:cubicBezTo>
                    <a:pt x="429" y="104"/>
                    <a:pt x="429" y="104"/>
                    <a:pt x="429" y="104"/>
                  </a:cubicBezTo>
                  <a:cubicBezTo>
                    <a:pt x="429" y="122"/>
                    <a:pt x="429" y="122"/>
                    <a:pt x="429" y="122"/>
                  </a:cubicBezTo>
                  <a:cubicBezTo>
                    <a:pt x="380" y="122"/>
                    <a:pt x="380" y="122"/>
                    <a:pt x="380" y="122"/>
                  </a:cubicBezTo>
                  <a:cubicBezTo>
                    <a:pt x="336" y="139"/>
                    <a:pt x="336" y="139"/>
                    <a:pt x="336" y="139"/>
                  </a:cubicBezTo>
                  <a:cubicBezTo>
                    <a:pt x="429" y="139"/>
                    <a:pt x="429" y="139"/>
                    <a:pt x="429" y="139"/>
                  </a:cubicBezTo>
                  <a:cubicBezTo>
                    <a:pt x="429" y="178"/>
                    <a:pt x="429" y="178"/>
                    <a:pt x="429" y="178"/>
                  </a:cubicBezTo>
                  <a:cubicBezTo>
                    <a:pt x="316" y="178"/>
                    <a:pt x="316" y="178"/>
                    <a:pt x="316" y="178"/>
                  </a:cubicBezTo>
                  <a:cubicBezTo>
                    <a:pt x="316" y="146"/>
                    <a:pt x="316" y="146"/>
                    <a:pt x="316" y="146"/>
                  </a:cubicBezTo>
                  <a:cubicBezTo>
                    <a:pt x="294" y="155"/>
                    <a:pt x="294" y="155"/>
                    <a:pt x="294" y="155"/>
                  </a:cubicBezTo>
                  <a:cubicBezTo>
                    <a:pt x="294" y="178"/>
                    <a:pt x="294" y="178"/>
                    <a:pt x="294" y="178"/>
                  </a:cubicBezTo>
                  <a:cubicBezTo>
                    <a:pt x="231" y="178"/>
                    <a:pt x="231" y="178"/>
                    <a:pt x="231" y="178"/>
                  </a:cubicBezTo>
                  <a:cubicBezTo>
                    <a:pt x="187" y="195"/>
                    <a:pt x="187" y="195"/>
                    <a:pt x="187" y="195"/>
                  </a:cubicBezTo>
                  <a:cubicBezTo>
                    <a:pt x="294" y="195"/>
                    <a:pt x="294" y="195"/>
                    <a:pt x="294" y="195"/>
                  </a:cubicBezTo>
                  <a:cubicBezTo>
                    <a:pt x="294" y="234"/>
                    <a:pt x="294" y="234"/>
                    <a:pt x="294" y="234"/>
                  </a:cubicBezTo>
                  <a:cubicBezTo>
                    <a:pt x="181" y="234"/>
                    <a:pt x="181" y="234"/>
                    <a:pt x="181" y="234"/>
                  </a:cubicBezTo>
                  <a:cubicBezTo>
                    <a:pt x="181" y="197"/>
                    <a:pt x="181" y="197"/>
                    <a:pt x="181" y="197"/>
                  </a:cubicBezTo>
                  <a:cubicBezTo>
                    <a:pt x="159" y="206"/>
                    <a:pt x="159" y="206"/>
                    <a:pt x="159" y="206"/>
                  </a:cubicBezTo>
                  <a:cubicBezTo>
                    <a:pt x="159" y="234"/>
                    <a:pt x="159" y="234"/>
                    <a:pt x="159" y="234"/>
                  </a:cubicBezTo>
                  <a:cubicBezTo>
                    <a:pt x="83" y="234"/>
                    <a:pt x="83" y="234"/>
                    <a:pt x="83" y="234"/>
                  </a:cubicBezTo>
                  <a:cubicBezTo>
                    <a:pt x="0" y="266"/>
                    <a:pt x="0" y="266"/>
                    <a:pt x="0" y="266"/>
                  </a:cubicBezTo>
                  <a:cubicBezTo>
                    <a:pt x="316" y="266"/>
                    <a:pt x="316" y="266"/>
                    <a:pt x="316" y="266"/>
                  </a:cubicBezTo>
                  <a:cubicBezTo>
                    <a:pt x="316" y="195"/>
                    <a:pt x="316" y="195"/>
                    <a:pt x="316" y="195"/>
                  </a:cubicBezTo>
                  <a:cubicBezTo>
                    <a:pt x="370" y="195"/>
                    <a:pt x="370" y="195"/>
                    <a:pt x="370" y="195"/>
                  </a:cubicBezTo>
                  <a:cubicBezTo>
                    <a:pt x="429" y="195"/>
                    <a:pt x="429" y="195"/>
                    <a:pt x="429" y="195"/>
                  </a:cubicBezTo>
                  <a:cubicBezTo>
                    <a:pt x="429" y="266"/>
                    <a:pt x="429" y="266"/>
                    <a:pt x="429" y="266"/>
                  </a:cubicBezTo>
                  <a:cubicBezTo>
                    <a:pt x="725" y="266"/>
                    <a:pt x="725" y="266"/>
                    <a:pt x="725" y="266"/>
                  </a:cubicBezTo>
                  <a:cubicBezTo>
                    <a:pt x="725" y="266"/>
                    <a:pt x="725" y="266"/>
                    <a:pt x="725" y="266"/>
                  </a:cubicBezTo>
                  <a:cubicBezTo>
                    <a:pt x="725" y="266"/>
                    <a:pt x="725" y="266"/>
                    <a:pt x="725" y="266"/>
                  </a:cubicBezTo>
                  <a:cubicBezTo>
                    <a:pt x="725" y="266"/>
                    <a:pt x="725" y="266"/>
                    <a:pt x="725" y="266"/>
                  </a:cubicBezTo>
                  <a:cubicBezTo>
                    <a:pt x="725" y="21"/>
                    <a:pt x="725" y="21"/>
                    <a:pt x="725" y="21"/>
                  </a:cubicBezTo>
                  <a:cubicBezTo>
                    <a:pt x="725" y="9"/>
                    <a:pt x="715" y="0"/>
                    <a:pt x="704" y="0"/>
                  </a:cubicBezTo>
                </a:path>
              </a:pathLst>
            </a:custGeom>
            <a:solidFill>
              <a:schemeClr val="accent1"/>
            </a:solidFill>
            <a:ln w="9525">
              <a:noFill/>
              <a:round/>
              <a:headEnd/>
              <a:tailEnd/>
            </a:ln>
          </p:spPr>
          <p:txBody>
            <a:bodyPr anchor="ctr"/>
            <a:lstStyle/>
            <a:p>
              <a:pPr algn="ctr"/>
              <a:endParaRPr/>
            </a:p>
          </p:txBody>
        </p:sp>
        <p:sp>
          <p:nvSpPr>
            <p:cNvPr id="284" name="í$1ïḓê">
              <a:extLst>
                <a:ext uri="{FF2B5EF4-FFF2-40B4-BE49-F238E27FC236}">
                  <a16:creationId xmlns:a16="http://schemas.microsoft.com/office/drawing/2014/main" id="{82549E6B-EE1A-400B-ABB0-B4D77C024B8B}"/>
                </a:ext>
              </a:extLst>
            </p:cNvPr>
            <p:cNvSpPr/>
            <p:nvPr/>
          </p:nvSpPr>
          <p:spPr bwMode="auto">
            <a:xfrm>
              <a:off x="42857738" y="41808401"/>
              <a:ext cx="517525" cy="187325"/>
            </a:xfrm>
            <a:custGeom>
              <a:avLst/>
              <a:gdLst/>
              <a:ahLst/>
              <a:cxnLst>
                <a:cxn ang="0">
                  <a:pos x="326" y="0"/>
                </a:cxn>
                <a:cxn ang="0">
                  <a:pos x="0" y="118"/>
                </a:cxn>
                <a:cxn ang="0">
                  <a:pos x="326" y="118"/>
                </a:cxn>
                <a:cxn ang="0">
                  <a:pos x="326" y="0"/>
                </a:cxn>
              </a:cxnLst>
              <a:rect l="0" t="0" r="r" b="b"/>
              <a:pathLst>
                <a:path w="326" h="118">
                  <a:moveTo>
                    <a:pt x="326" y="0"/>
                  </a:moveTo>
                  <a:lnTo>
                    <a:pt x="0" y="118"/>
                  </a:lnTo>
                  <a:lnTo>
                    <a:pt x="326" y="118"/>
                  </a:lnTo>
                  <a:lnTo>
                    <a:pt x="326" y="0"/>
                  </a:lnTo>
                  <a:close/>
                </a:path>
              </a:pathLst>
            </a:custGeom>
            <a:solidFill>
              <a:schemeClr val="bg1">
                <a:lumMod val="75000"/>
              </a:schemeClr>
            </a:solidFill>
            <a:ln w="9525">
              <a:noFill/>
              <a:round/>
              <a:headEnd/>
              <a:tailEnd/>
            </a:ln>
          </p:spPr>
          <p:txBody>
            <a:bodyPr anchor="ctr"/>
            <a:lstStyle/>
            <a:p>
              <a:pPr algn="ctr"/>
              <a:endParaRPr/>
            </a:p>
          </p:txBody>
        </p:sp>
        <p:sp>
          <p:nvSpPr>
            <p:cNvPr id="285" name="iSliḓè">
              <a:extLst>
                <a:ext uri="{FF2B5EF4-FFF2-40B4-BE49-F238E27FC236}">
                  <a16:creationId xmlns:a16="http://schemas.microsoft.com/office/drawing/2014/main" id="{9DCBEEA9-B00B-4681-BCF4-E66571BDDC69}"/>
                </a:ext>
              </a:extLst>
            </p:cNvPr>
            <p:cNvSpPr/>
            <p:nvPr/>
          </p:nvSpPr>
          <p:spPr bwMode="auto">
            <a:xfrm>
              <a:off x="42857738" y="41808401"/>
              <a:ext cx="517525" cy="187325"/>
            </a:xfrm>
            <a:custGeom>
              <a:avLst/>
              <a:gdLst/>
              <a:ahLst/>
              <a:cxnLst>
                <a:cxn ang="0">
                  <a:pos x="326" y="0"/>
                </a:cxn>
                <a:cxn ang="0">
                  <a:pos x="0" y="118"/>
                </a:cxn>
                <a:cxn ang="0">
                  <a:pos x="326" y="118"/>
                </a:cxn>
                <a:cxn ang="0">
                  <a:pos x="326" y="0"/>
                </a:cxn>
              </a:cxnLst>
              <a:rect l="0" t="0" r="r" b="b"/>
              <a:pathLst>
                <a:path w="326" h="118">
                  <a:moveTo>
                    <a:pt x="326" y="0"/>
                  </a:moveTo>
                  <a:lnTo>
                    <a:pt x="0" y="118"/>
                  </a:lnTo>
                  <a:lnTo>
                    <a:pt x="326" y="118"/>
                  </a:lnTo>
                  <a:lnTo>
                    <a:pt x="326" y="0"/>
                  </a:lnTo>
                </a:path>
              </a:pathLst>
            </a:custGeom>
            <a:noFill/>
            <a:ln w="9525">
              <a:noFill/>
              <a:round/>
              <a:headEnd/>
              <a:tailEnd/>
            </a:ln>
          </p:spPr>
          <p:txBody>
            <a:bodyPr anchor="ctr"/>
            <a:lstStyle/>
            <a:p>
              <a:pPr algn="ctr"/>
              <a:endParaRPr/>
            </a:p>
          </p:txBody>
        </p:sp>
        <p:sp>
          <p:nvSpPr>
            <p:cNvPr id="286" name="îş1ïďè">
              <a:extLst>
                <a:ext uri="{FF2B5EF4-FFF2-40B4-BE49-F238E27FC236}">
                  <a16:creationId xmlns:a16="http://schemas.microsoft.com/office/drawing/2014/main" id="{EB79DC66-61F2-43A5-8A3C-AB9065506C0E}"/>
                </a:ext>
              </a:extLst>
            </p:cNvPr>
            <p:cNvSpPr/>
            <p:nvPr/>
          </p:nvSpPr>
          <p:spPr bwMode="auto">
            <a:xfrm>
              <a:off x="43691175" y="41435339"/>
              <a:ext cx="1624013" cy="560388"/>
            </a:xfrm>
            <a:custGeom>
              <a:avLst/>
              <a:gdLst/>
              <a:ahLst/>
              <a:cxnLst>
                <a:cxn ang="0">
                  <a:pos x="1023" y="0"/>
                </a:cxn>
                <a:cxn ang="0">
                  <a:pos x="417" y="0"/>
                </a:cxn>
                <a:cxn ang="0">
                  <a:pos x="0" y="154"/>
                </a:cxn>
                <a:cxn ang="0">
                  <a:pos x="0" y="353"/>
                </a:cxn>
                <a:cxn ang="0">
                  <a:pos x="1023" y="353"/>
                </a:cxn>
                <a:cxn ang="0">
                  <a:pos x="1023" y="0"/>
                </a:cxn>
              </a:cxnLst>
              <a:rect l="0" t="0" r="r" b="b"/>
              <a:pathLst>
                <a:path w="1023" h="353">
                  <a:moveTo>
                    <a:pt x="1023" y="0"/>
                  </a:moveTo>
                  <a:lnTo>
                    <a:pt x="417" y="0"/>
                  </a:lnTo>
                  <a:lnTo>
                    <a:pt x="0" y="154"/>
                  </a:lnTo>
                  <a:lnTo>
                    <a:pt x="0" y="353"/>
                  </a:lnTo>
                  <a:lnTo>
                    <a:pt x="1023" y="353"/>
                  </a:lnTo>
                  <a:lnTo>
                    <a:pt x="1023" y="0"/>
                  </a:lnTo>
                  <a:close/>
                </a:path>
              </a:pathLst>
            </a:custGeom>
            <a:solidFill>
              <a:schemeClr val="bg1">
                <a:lumMod val="75000"/>
              </a:schemeClr>
            </a:solidFill>
            <a:ln w="9525">
              <a:noFill/>
              <a:round/>
              <a:headEnd/>
              <a:tailEnd/>
            </a:ln>
          </p:spPr>
          <p:txBody>
            <a:bodyPr anchor="ctr"/>
            <a:lstStyle/>
            <a:p>
              <a:pPr algn="ctr"/>
              <a:endParaRPr/>
            </a:p>
          </p:txBody>
        </p:sp>
        <p:sp>
          <p:nvSpPr>
            <p:cNvPr id="287" name="iṣḻïḍè">
              <a:extLst>
                <a:ext uri="{FF2B5EF4-FFF2-40B4-BE49-F238E27FC236}">
                  <a16:creationId xmlns:a16="http://schemas.microsoft.com/office/drawing/2014/main" id="{DF6592B6-FA1D-46CD-B533-4E2E8BF8D7F4}"/>
                </a:ext>
              </a:extLst>
            </p:cNvPr>
            <p:cNvSpPr/>
            <p:nvPr/>
          </p:nvSpPr>
          <p:spPr bwMode="auto">
            <a:xfrm>
              <a:off x="43691175" y="41435339"/>
              <a:ext cx="1624013" cy="560388"/>
            </a:xfrm>
            <a:custGeom>
              <a:avLst/>
              <a:gdLst/>
              <a:ahLst/>
              <a:cxnLst>
                <a:cxn ang="0">
                  <a:pos x="1023" y="0"/>
                </a:cxn>
                <a:cxn ang="0">
                  <a:pos x="417" y="0"/>
                </a:cxn>
                <a:cxn ang="0">
                  <a:pos x="0" y="154"/>
                </a:cxn>
                <a:cxn ang="0">
                  <a:pos x="0" y="353"/>
                </a:cxn>
                <a:cxn ang="0">
                  <a:pos x="1023" y="353"/>
                </a:cxn>
                <a:cxn ang="0">
                  <a:pos x="1023" y="0"/>
                </a:cxn>
              </a:cxnLst>
              <a:rect l="0" t="0" r="r" b="b"/>
              <a:pathLst>
                <a:path w="1023" h="353">
                  <a:moveTo>
                    <a:pt x="1023" y="0"/>
                  </a:moveTo>
                  <a:lnTo>
                    <a:pt x="417" y="0"/>
                  </a:lnTo>
                  <a:lnTo>
                    <a:pt x="0" y="154"/>
                  </a:lnTo>
                  <a:lnTo>
                    <a:pt x="0" y="353"/>
                  </a:lnTo>
                  <a:lnTo>
                    <a:pt x="1023" y="353"/>
                  </a:lnTo>
                  <a:lnTo>
                    <a:pt x="1023" y="0"/>
                  </a:lnTo>
                </a:path>
              </a:pathLst>
            </a:custGeom>
            <a:noFill/>
            <a:ln w="9525">
              <a:noFill/>
              <a:round/>
              <a:headEnd/>
              <a:tailEnd/>
            </a:ln>
          </p:spPr>
          <p:txBody>
            <a:bodyPr anchor="ctr"/>
            <a:lstStyle/>
            <a:p>
              <a:pPr algn="ctr"/>
              <a:endParaRPr/>
            </a:p>
          </p:txBody>
        </p:sp>
        <p:sp>
          <p:nvSpPr>
            <p:cNvPr id="288" name="iSlïďê">
              <a:extLst>
                <a:ext uri="{FF2B5EF4-FFF2-40B4-BE49-F238E27FC236}">
                  <a16:creationId xmlns:a16="http://schemas.microsoft.com/office/drawing/2014/main" id="{DB571CB6-DAA0-4080-B185-74B3AC26DBAE}"/>
                </a:ext>
              </a:extLst>
            </p:cNvPr>
            <p:cNvSpPr/>
            <p:nvPr/>
          </p:nvSpPr>
          <p:spPr bwMode="auto">
            <a:xfrm>
              <a:off x="40732075" y="42541826"/>
              <a:ext cx="703263" cy="258763"/>
            </a:xfrm>
            <a:custGeom>
              <a:avLst/>
              <a:gdLst/>
              <a:ahLst/>
              <a:cxnLst>
                <a:cxn ang="0">
                  <a:pos x="443" y="0"/>
                </a:cxn>
                <a:cxn ang="0">
                  <a:pos x="0" y="163"/>
                </a:cxn>
                <a:cxn ang="0">
                  <a:pos x="443" y="163"/>
                </a:cxn>
                <a:cxn ang="0">
                  <a:pos x="443" y="0"/>
                </a:cxn>
              </a:cxnLst>
              <a:rect l="0" t="0" r="r" b="b"/>
              <a:pathLst>
                <a:path w="443" h="163">
                  <a:moveTo>
                    <a:pt x="443" y="0"/>
                  </a:moveTo>
                  <a:lnTo>
                    <a:pt x="0" y="163"/>
                  </a:lnTo>
                  <a:lnTo>
                    <a:pt x="443" y="163"/>
                  </a:lnTo>
                  <a:lnTo>
                    <a:pt x="443" y="0"/>
                  </a:lnTo>
                  <a:close/>
                </a:path>
              </a:pathLst>
            </a:custGeom>
            <a:solidFill>
              <a:schemeClr val="bg1">
                <a:lumMod val="75000"/>
              </a:schemeClr>
            </a:solidFill>
            <a:ln w="9525">
              <a:noFill/>
              <a:round/>
              <a:headEnd/>
              <a:tailEnd/>
            </a:ln>
          </p:spPr>
          <p:txBody>
            <a:bodyPr anchor="ctr"/>
            <a:lstStyle/>
            <a:p>
              <a:pPr algn="ctr"/>
              <a:endParaRPr/>
            </a:p>
          </p:txBody>
        </p:sp>
        <p:sp>
          <p:nvSpPr>
            <p:cNvPr id="289" name="iṧľíḍé">
              <a:extLst>
                <a:ext uri="{FF2B5EF4-FFF2-40B4-BE49-F238E27FC236}">
                  <a16:creationId xmlns:a16="http://schemas.microsoft.com/office/drawing/2014/main" id="{D297B211-9CF7-4D17-BDED-B84BA125212E}"/>
                </a:ext>
              </a:extLst>
            </p:cNvPr>
            <p:cNvSpPr/>
            <p:nvPr/>
          </p:nvSpPr>
          <p:spPr bwMode="auto">
            <a:xfrm>
              <a:off x="40732075" y="42541826"/>
              <a:ext cx="703263" cy="258763"/>
            </a:xfrm>
            <a:custGeom>
              <a:avLst/>
              <a:gdLst/>
              <a:ahLst/>
              <a:cxnLst>
                <a:cxn ang="0">
                  <a:pos x="443" y="0"/>
                </a:cxn>
                <a:cxn ang="0">
                  <a:pos x="0" y="163"/>
                </a:cxn>
                <a:cxn ang="0">
                  <a:pos x="443" y="163"/>
                </a:cxn>
                <a:cxn ang="0">
                  <a:pos x="443" y="0"/>
                </a:cxn>
              </a:cxnLst>
              <a:rect l="0" t="0" r="r" b="b"/>
              <a:pathLst>
                <a:path w="443" h="163">
                  <a:moveTo>
                    <a:pt x="443" y="0"/>
                  </a:moveTo>
                  <a:lnTo>
                    <a:pt x="0" y="163"/>
                  </a:lnTo>
                  <a:lnTo>
                    <a:pt x="443" y="163"/>
                  </a:lnTo>
                  <a:lnTo>
                    <a:pt x="443" y="0"/>
                  </a:lnTo>
                </a:path>
              </a:pathLst>
            </a:custGeom>
            <a:noFill/>
            <a:ln w="9525">
              <a:noFill/>
              <a:round/>
              <a:headEnd/>
              <a:tailEnd/>
            </a:ln>
          </p:spPr>
          <p:txBody>
            <a:bodyPr anchor="ctr"/>
            <a:lstStyle/>
            <a:p>
              <a:pPr algn="ctr"/>
              <a:endParaRPr/>
            </a:p>
          </p:txBody>
        </p:sp>
        <p:sp>
          <p:nvSpPr>
            <p:cNvPr id="290" name="î$ļïḑê">
              <a:extLst>
                <a:ext uri="{FF2B5EF4-FFF2-40B4-BE49-F238E27FC236}">
                  <a16:creationId xmlns:a16="http://schemas.microsoft.com/office/drawing/2014/main" id="{151CA650-F786-4810-90DB-259EAAB3ACB0}"/>
                </a:ext>
              </a:extLst>
            </p:cNvPr>
            <p:cNvSpPr/>
            <p:nvPr/>
          </p:nvSpPr>
          <p:spPr bwMode="auto">
            <a:xfrm>
              <a:off x="41751250" y="42240201"/>
              <a:ext cx="1624013" cy="560388"/>
            </a:xfrm>
            <a:custGeom>
              <a:avLst/>
              <a:gdLst/>
              <a:ahLst/>
              <a:cxnLst>
                <a:cxn ang="0">
                  <a:pos x="1023" y="0"/>
                </a:cxn>
                <a:cxn ang="0">
                  <a:pos x="299" y="0"/>
                </a:cxn>
                <a:cxn ang="0">
                  <a:pos x="0" y="108"/>
                </a:cxn>
                <a:cxn ang="0">
                  <a:pos x="0" y="353"/>
                </a:cxn>
                <a:cxn ang="0">
                  <a:pos x="1023" y="353"/>
                </a:cxn>
                <a:cxn ang="0">
                  <a:pos x="1023" y="0"/>
                </a:cxn>
              </a:cxnLst>
              <a:rect l="0" t="0" r="r" b="b"/>
              <a:pathLst>
                <a:path w="1023" h="353">
                  <a:moveTo>
                    <a:pt x="1023" y="0"/>
                  </a:moveTo>
                  <a:lnTo>
                    <a:pt x="299" y="0"/>
                  </a:lnTo>
                  <a:lnTo>
                    <a:pt x="0" y="108"/>
                  </a:lnTo>
                  <a:lnTo>
                    <a:pt x="0" y="353"/>
                  </a:lnTo>
                  <a:lnTo>
                    <a:pt x="1023" y="353"/>
                  </a:lnTo>
                  <a:lnTo>
                    <a:pt x="1023" y="0"/>
                  </a:lnTo>
                  <a:close/>
                </a:path>
              </a:pathLst>
            </a:custGeom>
            <a:solidFill>
              <a:schemeClr val="bg1">
                <a:lumMod val="75000"/>
              </a:schemeClr>
            </a:solidFill>
            <a:ln w="9525">
              <a:noFill/>
              <a:round/>
              <a:headEnd/>
              <a:tailEnd/>
            </a:ln>
          </p:spPr>
          <p:txBody>
            <a:bodyPr anchor="ctr"/>
            <a:lstStyle/>
            <a:p>
              <a:pPr algn="ctr"/>
              <a:endParaRPr/>
            </a:p>
          </p:txBody>
        </p:sp>
        <p:sp>
          <p:nvSpPr>
            <p:cNvPr id="291" name="îślíḑê">
              <a:extLst>
                <a:ext uri="{FF2B5EF4-FFF2-40B4-BE49-F238E27FC236}">
                  <a16:creationId xmlns:a16="http://schemas.microsoft.com/office/drawing/2014/main" id="{50BFFD28-2C86-4190-8CAF-B778A56FD14C}"/>
                </a:ext>
              </a:extLst>
            </p:cNvPr>
            <p:cNvSpPr/>
            <p:nvPr/>
          </p:nvSpPr>
          <p:spPr bwMode="auto">
            <a:xfrm>
              <a:off x="41751250" y="42240201"/>
              <a:ext cx="1624013" cy="560388"/>
            </a:xfrm>
            <a:custGeom>
              <a:avLst/>
              <a:gdLst/>
              <a:ahLst/>
              <a:cxnLst>
                <a:cxn ang="0">
                  <a:pos x="1023" y="0"/>
                </a:cxn>
                <a:cxn ang="0">
                  <a:pos x="299" y="0"/>
                </a:cxn>
                <a:cxn ang="0">
                  <a:pos x="0" y="108"/>
                </a:cxn>
                <a:cxn ang="0">
                  <a:pos x="0" y="353"/>
                </a:cxn>
                <a:cxn ang="0">
                  <a:pos x="1023" y="353"/>
                </a:cxn>
                <a:cxn ang="0">
                  <a:pos x="1023" y="0"/>
                </a:cxn>
              </a:cxnLst>
              <a:rect l="0" t="0" r="r" b="b"/>
              <a:pathLst>
                <a:path w="1023" h="353">
                  <a:moveTo>
                    <a:pt x="1023" y="0"/>
                  </a:moveTo>
                  <a:lnTo>
                    <a:pt x="299" y="0"/>
                  </a:lnTo>
                  <a:lnTo>
                    <a:pt x="0" y="108"/>
                  </a:lnTo>
                  <a:lnTo>
                    <a:pt x="0" y="353"/>
                  </a:lnTo>
                  <a:lnTo>
                    <a:pt x="1023" y="353"/>
                  </a:lnTo>
                  <a:lnTo>
                    <a:pt x="1023" y="0"/>
                  </a:lnTo>
                </a:path>
              </a:pathLst>
            </a:custGeom>
            <a:noFill/>
            <a:ln w="9525">
              <a:noFill/>
              <a:round/>
              <a:headEnd/>
              <a:tailEnd/>
            </a:ln>
          </p:spPr>
          <p:txBody>
            <a:bodyPr anchor="ctr"/>
            <a:lstStyle/>
            <a:p>
              <a:pPr algn="ctr"/>
              <a:endParaRPr/>
            </a:p>
          </p:txBody>
        </p:sp>
        <p:sp>
          <p:nvSpPr>
            <p:cNvPr id="292" name="ïṧľíḋé">
              <a:extLst>
                <a:ext uri="{FF2B5EF4-FFF2-40B4-BE49-F238E27FC236}">
                  <a16:creationId xmlns:a16="http://schemas.microsoft.com/office/drawing/2014/main" id="{1D8ECC61-A78C-47B4-B31C-A39BE1D3D903}"/>
                </a:ext>
              </a:extLst>
            </p:cNvPr>
            <p:cNvSpPr/>
            <p:nvPr/>
          </p:nvSpPr>
          <p:spPr bwMode="auto">
            <a:xfrm>
              <a:off x="43691175" y="42240201"/>
              <a:ext cx="1624013" cy="560388"/>
            </a:xfrm>
            <a:prstGeom prst="rect">
              <a:avLst/>
            </a:prstGeom>
            <a:solidFill>
              <a:schemeClr val="bg1">
                <a:lumMod val="75000"/>
              </a:schemeClr>
            </a:solidFill>
            <a:ln w="9525">
              <a:noFill/>
              <a:miter lim="800000"/>
              <a:headEnd/>
              <a:tailEnd/>
            </a:ln>
          </p:spPr>
          <p:txBody>
            <a:bodyPr anchor="ctr"/>
            <a:lstStyle/>
            <a:p>
              <a:pPr algn="ctr"/>
              <a:endParaRPr/>
            </a:p>
          </p:txBody>
        </p:sp>
        <p:sp>
          <p:nvSpPr>
            <p:cNvPr id="293" name="íṩḷîḑê">
              <a:extLst>
                <a:ext uri="{FF2B5EF4-FFF2-40B4-BE49-F238E27FC236}">
                  <a16:creationId xmlns:a16="http://schemas.microsoft.com/office/drawing/2014/main" id="{F893B107-36C5-4615-A502-0C53135A28B4}"/>
                </a:ext>
              </a:extLst>
            </p:cNvPr>
            <p:cNvSpPr/>
            <p:nvPr/>
          </p:nvSpPr>
          <p:spPr bwMode="auto">
            <a:xfrm>
              <a:off x="43691175" y="42240201"/>
              <a:ext cx="1624013" cy="560388"/>
            </a:xfrm>
            <a:prstGeom prst="rect">
              <a:avLst/>
            </a:prstGeom>
            <a:noFill/>
            <a:ln w="9525">
              <a:noFill/>
              <a:miter lim="800000"/>
              <a:headEnd/>
              <a:tailEnd/>
            </a:ln>
          </p:spPr>
          <p:txBody>
            <a:bodyPr anchor="ctr"/>
            <a:lstStyle/>
            <a:p>
              <a:pPr algn="ctr"/>
              <a:endParaRPr/>
            </a:p>
          </p:txBody>
        </p:sp>
        <p:sp>
          <p:nvSpPr>
            <p:cNvPr id="294" name="ïs1íḋe">
              <a:extLst>
                <a:ext uri="{FF2B5EF4-FFF2-40B4-BE49-F238E27FC236}">
                  <a16:creationId xmlns:a16="http://schemas.microsoft.com/office/drawing/2014/main" id="{096EF634-5623-4524-A75B-556914B869E1}"/>
                </a:ext>
              </a:extLst>
            </p:cNvPr>
            <p:cNvSpPr/>
            <p:nvPr/>
          </p:nvSpPr>
          <p:spPr bwMode="auto">
            <a:xfrm>
              <a:off x="38590538" y="43273664"/>
              <a:ext cx="904875" cy="331788"/>
            </a:xfrm>
            <a:custGeom>
              <a:avLst/>
              <a:gdLst/>
              <a:ahLst/>
              <a:cxnLst>
                <a:cxn ang="0">
                  <a:pos x="570" y="0"/>
                </a:cxn>
                <a:cxn ang="0">
                  <a:pos x="0" y="209"/>
                </a:cxn>
                <a:cxn ang="0">
                  <a:pos x="570" y="209"/>
                </a:cxn>
                <a:cxn ang="0">
                  <a:pos x="570" y="0"/>
                </a:cxn>
              </a:cxnLst>
              <a:rect l="0" t="0" r="r" b="b"/>
              <a:pathLst>
                <a:path w="570" h="209">
                  <a:moveTo>
                    <a:pt x="570" y="0"/>
                  </a:moveTo>
                  <a:lnTo>
                    <a:pt x="0" y="209"/>
                  </a:lnTo>
                  <a:lnTo>
                    <a:pt x="570" y="209"/>
                  </a:lnTo>
                  <a:lnTo>
                    <a:pt x="570" y="0"/>
                  </a:lnTo>
                  <a:close/>
                </a:path>
              </a:pathLst>
            </a:custGeom>
            <a:solidFill>
              <a:schemeClr val="bg1">
                <a:lumMod val="75000"/>
              </a:schemeClr>
            </a:solidFill>
            <a:ln w="9525">
              <a:noFill/>
              <a:round/>
              <a:headEnd/>
              <a:tailEnd/>
            </a:ln>
          </p:spPr>
          <p:txBody>
            <a:bodyPr anchor="ctr"/>
            <a:lstStyle/>
            <a:p>
              <a:pPr algn="ctr"/>
              <a:endParaRPr/>
            </a:p>
          </p:txBody>
        </p:sp>
        <p:sp>
          <p:nvSpPr>
            <p:cNvPr id="295" name="ïśļîdé">
              <a:extLst>
                <a:ext uri="{FF2B5EF4-FFF2-40B4-BE49-F238E27FC236}">
                  <a16:creationId xmlns:a16="http://schemas.microsoft.com/office/drawing/2014/main" id="{00582D58-1D44-427B-859B-5C03EEE8E41C}"/>
                </a:ext>
              </a:extLst>
            </p:cNvPr>
            <p:cNvSpPr/>
            <p:nvPr/>
          </p:nvSpPr>
          <p:spPr bwMode="auto">
            <a:xfrm>
              <a:off x="38590538" y="43273664"/>
              <a:ext cx="904875" cy="331788"/>
            </a:xfrm>
            <a:custGeom>
              <a:avLst/>
              <a:gdLst/>
              <a:ahLst/>
              <a:cxnLst>
                <a:cxn ang="0">
                  <a:pos x="570" y="0"/>
                </a:cxn>
                <a:cxn ang="0">
                  <a:pos x="0" y="209"/>
                </a:cxn>
                <a:cxn ang="0">
                  <a:pos x="570" y="209"/>
                </a:cxn>
                <a:cxn ang="0">
                  <a:pos x="570" y="0"/>
                </a:cxn>
              </a:cxnLst>
              <a:rect l="0" t="0" r="r" b="b"/>
              <a:pathLst>
                <a:path w="570" h="209">
                  <a:moveTo>
                    <a:pt x="570" y="0"/>
                  </a:moveTo>
                  <a:lnTo>
                    <a:pt x="0" y="209"/>
                  </a:lnTo>
                  <a:lnTo>
                    <a:pt x="570" y="209"/>
                  </a:lnTo>
                  <a:lnTo>
                    <a:pt x="570" y="0"/>
                  </a:lnTo>
                </a:path>
              </a:pathLst>
            </a:custGeom>
            <a:noFill/>
            <a:ln w="9525">
              <a:noFill/>
              <a:round/>
              <a:headEnd/>
              <a:tailEnd/>
            </a:ln>
          </p:spPr>
          <p:txBody>
            <a:bodyPr anchor="ctr"/>
            <a:lstStyle/>
            <a:p>
              <a:pPr algn="ctr"/>
              <a:endParaRPr/>
            </a:p>
          </p:txBody>
        </p:sp>
        <p:sp>
          <p:nvSpPr>
            <p:cNvPr id="296" name="ïṡḻïḋe">
              <a:extLst>
                <a:ext uri="{FF2B5EF4-FFF2-40B4-BE49-F238E27FC236}">
                  <a16:creationId xmlns:a16="http://schemas.microsoft.com/office/drawing/2014/main" id="{AE813137-5D43-420D-BE55-043AF9DFC330}"/>
                </a:ext>
              </a:extLst>
            </p:cNvPr>
            <p:cNvSpPr/>
            <p:nvPr/>
          </p:nvSpPr>
          <p:spPr bwMode="auto">
            <a:xfrm>
              <a:off x="39782744" y="43045065"/>
              <a:ext cx="1624013" cy="560388"/>
            </a:xfrm>
            <a:custGeom>
              <a:avLst/>
              <a:gdLst/>
              <a:ahLst/>
              <a:cxnLst>
                <a:cxn ang="0">
                  <a:pos x="1023" y="0"/>
                </a:cxn>
                <a:cxn ang="0">
                  <a:pos x="181" y="0"/>
                </a:cxn>
                <a:cxn ang="0">
                  <a:pos x="0" y="63"/>
                </a:cxn>
                <a:cxn ang="0">
                  <a:pos x="0" y="353"/>
                </a:cxn>
                <a:cxn ang="0">
                  <a:pos x="1023" y="353"/>
                </a:cxn>
                <a:cxn ang="0">
                  <a:pos x="1023" y="0"/>
                </a:cxn>
              </a:cxnLst>
              <a:rect l="0" t="0" r="r" b="b"/>
              <a:pathLst>
                <a:path w="1023" h="353">
                  <a:moveTo>
                    <a:pt x="1023" y="0"/>
                  </a:moveTo>
                  <a:lnTo>
                    <a:pt x="181" y="0"/>
                  </a:lnTo>
                  <a:lnTo>
                    <a:pt x="0" y="63"/>
                  </a:lnTo>
                  <a:lnTo>
                    <a:pt x="0" y="353"/>
                  </a:lnTo>
                  <a:lnTo>
                    <a:pt x="1023" y="353"/>
                  </a:lnTo>
                  <a:lnTo>
                    <a:pt x="1023" y="0"/>
                  </a:lnTo>
                  <a:close/>
                </a:path>
              </a:pathLst>
            </a:custGeom>
            <a:solidFill>
              <a:schemeClr val="bg1">
                <a:lumMod val="75000"/>
              </a:schemeClr>
            </a:solidFill>
            <a:ln w="9525">
              <a:noFill/>
              <a:round/>
              <a:headEnd/>
              <a:tailEnd/>
            </a:ln>
          </p:spPr>
          <p:txBody>
            <a:bodyPr anchor="ctr"/>
            <a:lstStyle/>
            <a:p>
              <a:pPr algn="ctr"/>
              <a:endParaRPr/>
            </a:p>
          </p:txBody>
        </p:sp>
        <p:sp>
          <p:nvSpPr>
            <p:cNvPr id="297" name="iŝľíde">
              <a:extLst>
                <a:ext uri="{FF2B5EF4-FFF2-40B4-BE49-F238E27FC236}">
                  <a16:creationId xmlns:a16="http://schemas.microsoft.com/office/drawing/2014/main" id="{060C3F60-5A74-48E0-9454-A5455DEF1FEC}"/>
                </a:ext>
              </a:extLst>
            </p:cNvPr>
            <p:cNvSpPr/>
            <p:nvPr/>
          </p:nvSpPr>
          <p:spPr bwMode="auto">
            <a:xfrm>
              <a:off x="39811325" y="43045064"/>
              <a:ext cx="1624013" cy="560388"/>
            </a:xfrm>
            <a:custGeom>
              <a:avLst/>
              <a:gdLst/>
              <a:ahLst/>
              <a:cxnLst>
                <a:cxn ang="0">
                  <a:pos x="1023" y="0"/>
                </a:cxn>
                <a:cxn ang="0">
                  <a:pos x="181" y="0"/>
                </a:cxn>
                <a:cxn ang="0">
                  <a:pos x="0" y="63"/>
                </a:cxn>
                <a:cxn ang="0">
                  <a:pos x="0" y="353"/>
                </a:cxn>
                <a:cxn ang="0">
                  <a:pos x="1023" y="353"/>
                </a:cxn>
                <a:cxn ang="0">
                  <a:pos x="1023" y="0"/>
                </a:cxn>
              </a:cxnLst>
              <a:rect l="0" t="0" r="r" b="b"/>
              <a:pathLst>
                <a:path w="1023" h="353">
                  <a:moveTo>
                    <a:pt x="1023" y="0"/>
                  </a:moveTo>
                  <a:lnTo>
                    <a:pt x="181" y="0"/>
                  </a:lnTo>
                  <a:lnTo>
                    <a:pt x="0" y="63"/>
                  </a:lnTo>
                  <a:lnTo>
                    <a:pt x="0" y="353"/>
                  </a:lnTo>
                  <a:lnTo>
                    <a:pt x="1023" y="353"/>
                  </a:lnTo>
                  <a:lnTo>
                    <a:pt x="1023" y="0"/>
                  </a:lnTo>
                </a:path>
              </a:pathLst>
            </a:custGeom>
            <a:noFill/>
            <a:ln w="9525">
              <a:noFill/>
              <a:round/>
              <a:headEnd/>
              <a:tailEnd/>
            </a:ln>
          </p:spPr>
          <p:txBody>
            <a:bodyPr anchor="ctr"/>
            <a:lstStyle/>
            <a:p>
              <a:pPr algn="ctr"/>
              <a:endParaRPr/>
            </a:p>
          </p:txBody>
        </p:sp>
        <p:sp>
          <p:nvSpPr>
            <p:cNvPr id="298" name="íṣļïďê">
              <a:extLst>
                <a:ext uri="{FF2B5EF4-FFF2-40B4-BE49-F238E27FC236}">
                  <a16:creationId xmlns:a16="http://schemas.microsoft.com/office/drawing/2014/main" id="{AF2BE4A9-492B-412D-B227-708520467F21}"/>
                </a:ext>
              </a:extLst>
            </p:cNvPr>
            <p:cNvSpPr/>
            <p:nvPr/>
          </p:nvSpPr>
          <p:spPr bwMode="auto">
            <a:xfrm>
              <a:off x="41751250" y="43045064"/>
              <a:ext cx="1624013" cy="560388"/>
            </a:xfrm>
            <a:prstGeom prst="rect">
              <a:avLst/>
            </a:prstGeom>
            <a:solidFill>
              <a:schemeClr val="bg1">
                <a:lumMod val="75000"/>
              </a:schemeClr>
            </a:solidFill>
            <a:ln w="9525">
              <a:noFill/>
              <a:miter lim="800000"/>
              <a:headEnd/>
              <a:tailEnd/>
            </a:ln>
          </p:spPr>
          <p:txBody>
            <a:bodyPr anchor="ctr"/>
            <a:lstStyle/>
            <a:p>
              <a:pPr algn="ctr"/>
              <a:endParaRPr/>
            </a:p>
          </p:txBody>
        </p:sp>
        <p:sp>
          <p:nvSpPr>
            <p:cNvPr id="299" name="îSļïdè">
              <a:extLst>
                <a:ext uri="{FF2B5EF4-FFF2-40B4-BE49-F238E27FC236}">
                  <a16:creationId xmlns:a16="http://schemas.microsoft.com/office/drawing/2014/main" id="{130B6541-465E-4C7A-9284-C8409A5BAA9A}"/>
                </a:ext>
              </a:extLst>
            </p:cNvPr>
            <p:cNvSpPr/>
            <p:nvPr/>
          </p:nvSpPr>
          <p:spPr bwMode="auto">
            <a:xfrm>
              <a:off x="41751250" y="43045064"/>
              <a:ext cx="1624013" cy="560388"/>
            </a:xfrm>
            <a:prstGeom prst="rect">
              <a:avLst/>
            </a:prstGeom>
            <a:noFill/>
            <a:ln w="9525">
              <a:noFill/>
              <a:miter lim="800000"/>
              <a:headEnd/>
              <a:tailEnd/>
            </a:ln>
          </p:spPr>
          <p:txBody>
            <a:bodyPr anchor="ctr"/>
            <a:lstStyle/>
            <a:p>
              <a:pPr algn="ctr"/>
              <a:endParaRPr/>
            </a:p>
          </p:txBody>
        </p:sp>
        <p:sp>
          <p:nvSpPr>
            <p:cNvPr id="300" name="ïś1iḑe">
              <a:extLst>
                <a:ext uri="{FF2B5EF4-FFF2-40B4-BE49-F238E27FC236}">
                  <a16:creationId xmlns:a16="http://schemas.microsoft.com/office/drawing/2014/main" id="{24C4F760-C535-491F-BE3A-EE959A974C65}"/>
                </a:ext>
              </a:extLst>
            </p:cNvPr>
            <p:cNvSpPr/>
            <p:nvPr/>
          </p:nvSpPr>
          <p:spPr bwMode="auto">
            <a:xfrm>
              <a:off x="43691175" y="43045064"/>
              <a:ext cx="1624013" cy="560388"/>
            </a:xfrm>
            <a:prstGeom prst="rect">
              <a:avLst/>
            </a:prstGeom>
            <a:solidFill>
              <a:schemeClr val="bg1">
                <a:lumMod val="75000"/>
              </a:schemeClr>
            </a:solidFill>
            <a:ln w="9525">
              <a:noFill/>
              <a:miter lim="800000"/>
              <a:headEnd/>
              <a:tailEnd/>
            </a:ln>
          </p:spPr>
          <p:txBody>
            <a:bodyPr anchor="ctr"/>
            <a:lstStyle/>
            <a:p>
              <a:pPr algn="ctr"/>
              <a:endParaRPr/>
            </a:p>
          </p:txBody>
        </p:sp>
        <p:sp>
          <p:nvSpPr>
            <p:cNvPr id="301" name="i$ḷïḓê">
              <a:extLst>
                <a:ext uri="{FF2B5EF4-FFF2-40B4-BE49-F238E27FC236}">
                  <a16:creationId xmlns:a16="http://schemas.microsoft.com/office/drawing/2014/main" id="{6FB9CF06-349E-483A-BB38-8627FE01D042}"/>
                </a:ext>
              </a:extLst>
            </p:cNvPr>
            <p:cNvSpPr/>
            <p:nvPr/>
          </p:nvSpPr>
          <p:spPr bwMode="auto">
            <a:xfrm>
              <a:off x="43691175" y="43045064"/>
              <a:ext cx="1624013" cy="560388"/>
            </a:xfrm>
            <a:prstGeom prst="rect">
              <a:avLst/>
            </a:prstGeom>
            <a:noFill/>
            <a:ln w="9525">
              <a:noFill/>
              <a:miter lim="800000"/>
              <a:headEnd/>
              <a:tailEnd/>
            </a:ln>
          </p:spPr>
          <p:txBody>
            <a:bodyPr anchor="ctr"/>
            <a:lstStyle/>
            <a:p>
              <a:pPr algn="ctr"/>
              <a:endParaRPr/>
            </a:p>
          </p:txBody>
        </p:sp>
        <p:sp>
          <p:nvSpPr>
            <p:cNvPr id="302" name="îṩlîḍê">
              <a:extLst>
                <a:ext uri="{FF2B5EF4-FFF2-40B4-BE49-F238E27FC236}">
                  <a16:creationId xmlns:a16="http://schemas.microsoft.com/office/drawing/2014/main" id="{99D4C144-3362-4DF7-97CB-9175FEFD59F9}"/>
                </a:ext>
              </a:extLst>
            </p:cNvPr>
            <p:cNvSpPr/>
            <p:nvPr/>
          </p:nvSpPr>
          <p:spPr bwMode="auto">
            <a:xfrm>
              <a:off x="36463288" y="44007089"/>
              <a:ext cx="1092200" cy="401638"/>
            </a:xfrm>
            <a:custGeom>
              <a:avLst/>
              <a:gdLst/>
              <a:ahLst/>
              <a:cxnLst>
                <a:cxn ang="0">
                  <a:pos x="688" y="0"/>
                </a:cxn>
                <a:cxn ang="0">
                  <a:pos x="0" y="253"/>
                </a:cxn>
                <a:cxn ang="0">
                  <a:pos x="688" y="253"/>
                </a:cxn>
                <a:cxn ang="0">
                  <a:pos x="688" y="0"/>
                </a:cxn>
              </a:cxnLst>
              <a:rect l="0" t="0" r="r" b="b"/>
              <a:pathLst>
                <a:path w="688" h="253">
                  <a:moveTo>
                    <a:pt x="688" y="0"/>
                  </a:moveTo>
                  <a:lnTo>
                    <a:pt x="0" y="253"/>
                  </a:lnTo>
                  <a:lnTo>
                    <a:pt x="688" y="253"/>
                  </a:lnTo>
                  <a:lnTo>
                    <a:pt x="688" y="0"/>
                  </a:lnTo>
                  <a:close/>
                </a:path>
              </a:pathLst>
            </a:custGeom>
            <a:solidFill>
              <a:schemeClr val="bg1">
                <a:lumMod val="75000"/>
              </a:schemeClr>
            </a:solidFill>
            <a:ln w="9525">
              <a:noFill/>
              <a:round/>
              <a:headEnd/>
              <a:tailEnd/>
            </a:ln>
          </p:spPr>
          <p:txBody>
            <a:bodyPr anchor="ctr"/>
            <a:lstStyle/>
            <a:p>
              <a:pPr algn="ctr"/>
              <a:endParaRPr/>
            </a:p>
          </p:txBody>
        </p:sp>
        <p:sp>
          <p:nvSpPr>
            <p:cNvPr id="303" name="íṡ1ïdé">
              <a:extLst>
                <a:ext uri="{FF2B5EF4-FFF2-40B4-BE49-F238E27FC236}">
                  <a16:creationId xmlns:a16="http://schemas.microsoft.com/office/drawing/2014/main" id="{D35A758C-2570-4044-837E-C4EDD72342A6}"/>
                </a:ext>
              </a:extLst>
            </p:cNvPr>
            <p:cNvSpPr/>
            <p:nvPr/>
          </p:nvSpPr>
          <p:spPr bwMode="auto">
            <a:xfrm>
              <a:off x="36463288" y="44007089"/>
              <a:ext cx="1092200" cy="401638"/>
            </a:xfrm>
            <a:custGeom>
              <a:avLst/>
              <a:gdLst/>
              <a:ahLst/>
              <a:cxnLst>
                <a:cxn ang="0">
                  <a:pos x="688" y="0"/>
                </a:cxn>
                <a:cxn ang="0">
                  <a:pos x="0" y="253"/>
                </a:cxn>
                <a:cxn ang="0">
                  <a:pos x="688" y="253"/>
                </a:cxn>
                <a:cxn ang="0">
                  <a:pos x="688" y="0"/>
                </a:cxn>
              </a:cxnLst>
              <a:rect l="0" t="0" r="r" b="b"/>
              <a:pathLst>
                <a:path w="688" h="253">
                  <a:moveTo>
                    <a:pt x="688" y="0"/>
                  </a:moveTo>
                  <a:lnTo>
                    <a:pt x="0" y="253"/>
                  </a:lnTo>
                  <a:lnTo>
                    <a:pt x="688" y="253"/>
                  </a:lnTo>
                  <a:lnTo>
                    <a:pt x="688" y="0"/>
                  </a:lnTo>
                </a:path>
              </a:pathLst>
            </a:custGeom>
            <a:noFill/>
            <a:ln w="9525">
              <a:noFill/>
              <a:round/>
              <a:headEnd/>
              <a:tailEnd/>
            </a:ln>
          </p:spPr>
          <p:txBody>
            <a:bodyPr anchor="ctr"/>
            <a:lstStyle/>
            <a:p>
              <a:pPr algn="ctr"/>
              <a:endParaRPr/>
            </a:p>
          </p:txBody>
        </p:sp>
        <p:sp>
          <p:nvSpPr>
            <p:cNvPr id="304" name="îSľîďe">
              <a:extLst>
                <a:ext uri="{FF2B5EF4-FFF2-40B4-BE49-F238E27FC236}">
                  <a16:creationId xmlns:a16="http://schemas.microsoft.com/office/drawing/2014/main" id="{8CC93DD0-AC48-4099-A5DF-84AA6D8339B5}"/>
                </a:ext>
              </a:extLst>
            </p:cNvPr>
            <p:cNvSpPr/>
            <p:nvPr/>
          </p:nvSpPr>
          <p:spPr bwMode="auto">
            <a:xfrm>
              <a:off x="37871400" y="43848339"/>
              <a:ext cx="1624013" cy="560388"/>
            </a:xfrm>
            <a:custGeom>
              <a:avLst/>
              <a:gdLst/>
              <a:ahLst/>
              <a:cxnLst>
                <a:cxn ang="0">
                  <a:pos x="1023" y="0"/>
                </a:cxn>
                <a:cxn ang="0">
                  <a:pos x="55" y="0"/>
                </a:cxn>
                <a:cxn ang="0">
                  <a:pos x="0" y="19"/>
                </a:cxn>
                <a:cxn ang="0">
                  <a:pos x="0" y="353"/>
                </a:cxn>
                <a:cxn ang="0">
                  <a:pos x="1023" y="353"/>
                </a:cxn>
                <a:cxn ang="0">
                  <a:pos x="1023" y="0"/>
                </a:cxn>
              </a:cxnLst>
              <a:rect l="0" t="0" r="r" b="b"/>
              <a:pathLst>
                <a:path w="1023" h="353">
                  <a:moveTo>
                    <a:pt x="1023" y="0"/>
                  </a:moveTo>
                  <a:lnTo>
                    <a:pt x="55" y="0"/>
                  </a:lnTo>
                  <a:lnTo>
                    <a:pt x="0" y="19"/>
                  </a:lnTo>
                  <a:lnTo>
                    <a:pt x="0" y="353"/>
                  </a:lnTo>
                  <a:lnTo>
                    <a:pt x="1023" y="353"/>
                  </a:lnTo>
                  <a:lnTo>
                    <a:pt x="1023" y="0"/>
                  </a:lnTo>
                  <a:close/>
                </a:path>
              </a:pathLst>
            </a:custGeom>
            <a:solidFill>
              <a:schemeClr val="bg1">
                <a:lumMod val="75000"/>
              </a:schemeClr>
            </a:solidFill>
            <a:ln w="9525">
              <a:noFill/>
              <a:round/>
              <a:headEnd/>
              <a:tailEnd/>
            </a:ln>
          </p:spPr>
          <p:txBody>
            <a:bodyPr anchor="ctr"/>
            <a:lstStyle/>
            <a:p>
              <a:pPr algn="ctr"/>
              <a:endParaRPr/>
            </a:p>
          </p:txBody>
        </p:sp>
        <p:sp>
          <p:nvSpPr>
            <p:cNvPr id="305" name="iSlídê">
              <a:extLst>
                <a:ext uri="{FF2B5EF4-FFF2-40B4-BE49-F238E27FC236}">
                  <a16:creationId xmlns:a16="http://schemas.microsoft.com/office/drawing/2014/main" id="{5D799754-DE71-423D-A68E-0787C084256B}"/>
                </a:ext>
              </a:extLst>
            </p:cNvPr>
            <p:cNvSpPr/>
            <p:nvPr/>
          </p:nvSpPr>
          <p:spPr bwMode="auto">
            <a:xfrm>
              <a:off x="37871400" y="43848339"/>
              <a:ext cx="1624013" cy="560388"/>
            </a:xfrm>
            <a:custGeom>
              <a:avLst/>
              <a:gdLst/>
              <a:ahLst/>
              <a:cxnLst>
                <a:cxn ang="0">
                  <a:pos x="1023" y="0"/>
                </a:cxn>
                <a:cxn ang="0">
                  <a:pos x="55" y="0"/>
                </a:cxn>
                <a:cxn ang="0">
                  <a:pos x="0" y="19"/>
                </a:cxn>
                <a:cxn ang="0">
                  <a:pos x="0" y="353"/>
                </a:cxn>
                <a:cxn ang="0">
                  <a:pos x="1023" y="353"/>
                </a:cxn>
                <a:cxn ang="0">
                  <a:pos x="1023" y="0"/>
                </a:cxn>
              </a:cxnLst>
              <a:rect l="0" t="0" r="r" b="b"/>
              <a:pathLst>
                <a:path w="1023" h="353">
                  <a:moveTo>
                    <a:pt x="1023" y="0"/>
                  </a:moveTo>
                  <a:lnTo>
                    <a:pt x="55" y="0"/>
                  </a:lnTo>
                  <a:lnTo>
                    <a:pt x="0" y="19"/>
                  </a:lnTo>
                  <a:lnTo>
                    <a:pt x="0" y="353"/>
                  </a:lnTo>
                  <a:lnTo>
                    <a:pt x="1023" y="353"/>
                  </a:lnTo>
                  <a:lnTo>
                    <a:pt x="1023" y="0"/>
                  </a:lnTo>
                </a:path>
              </a:pathLst>
            </a:custGeom>
            <a:noFill/>
            <a:ln w="9525">
              <a:noFill/>
              <a:round/>
              <a:headEnd/>
              <a:tailEnd/>
            </a:ln>
          </p:spPr>
          <p:txBody>
            <a:bodyPr anchor="ctr"/>
            <a:lstStyle/>
            <a:p>
              <a:pPr algn="ctr"/>
              <a:endParaRPr/>
            </a:p>
          </p:txBody>
        </p:sp>
        <p:sp>
          <p:nvSpPr>
            <p:cNvPr id="306" name="iş1iḋê">
              <a:extLst>
                <a:ext uri="{FF2B5EF4-FFF2-40B4-BE49-F238E27FC236}">
                  <a16:creationId xmlns:a16="http://schemas.microsoft.com/office/drawing/2014/main" id="{A3297E65-F623-40E0-B1CB-16C5AD8114C8}"/>
                </a:ext>
              </a:extLst>
            </p:cNvPr>
            <p:cNvSpPr/>
            <p:nvPr/>
          </p:nvSpPr>
          <p:spPr bwMode="auto">
            <a:xfrm>
              <a:off x="39811325" y="43848339"/>
              <a:ext cx="776288" cy="1020763"/>
            </a:xfrm>
            <a:prstGeom prst="rect">
              <a:avLst/>
            </a:prstGeom>
            <a:solidFill>
              <a:srgbClr val="7B6E5C"/>
            </a:solidFill>
            <a:ln w="9525">
              <a:noFill/>
              <a:miter lim="800000"/>
              <a:headEnd/>
              <a:tailEnd/>
            </a:ln>
          </p:spPr>
          <p:txBody>
            <a:bodyPr anchor="ctr"/>
            <a:lstStyle/>
            <a:p>
              <a:pPr algn="ctr"/>
              <a:endParaRPr/>
            </a:p>
          </p:txBody>
        </p:sp>
        <p:sp>
          <p:nvSpPr>
            <p:cNvPr id="307" name="íṥḻîdè">
              <a:extLst>
                <a:ext uri="{FF2B5EF4-FFF2-40B4-BE49-F238E27FC236}">
                  <a16:creationId xmlns:a16="http://schemas.microsoft.com/office/drawing/2014/main" id="{C257808D-A99C-4A43-8FD7-59CA38AD3E7F}"/>
                </a:ext>
              </a:extLst>
            </p:cNvPr>
            <p:cNvSpPr/>
            <p:nvPr/>
          </p:nvSpPr>
          <p:spPr bwMode="auto">
            <a:xfrm>
              <a:off x="39811325" y="43848339"/>
              <a:ext cx="776288" cy="1020763"/>
            </a:xfrm>
            <a:prstGeom prst="rect">
              <a:avLst/>
            </a:prstGeom>
            <a:noFill/>
            <a:ln w="9525">
              <a:noFill/>
              <a:miter lim="800000"/>
              <a:headEnd/>
              <a:tailEnd/>
            </a:ln>
          </p:spPr>
          <p:txBody>
            <a:bodyPr anchor="ctr"/>
            <a:lstStyle/>
            <a:p>
              <a:pPr algn="ctr"/>
              <a:endParaRPr/>
            </a:p>
          </p:txBody>
        </p:sp>
        <p:sp>
          <p:nvSpPr>
            <p:cNvPr id="308" name="î$ļîḍé">
              <a:extLst>
                <a:ext uri="{FF2B5EF4-FFF2-40B4-BE49-F238E27FC236}">
                  <a16:creationId xmlns:a16="http://schemas.microsoft.com/office/drawing/2014/main" id="{AF7148CF-DCF2-4E61-A4B1-089F7F1F0DAD}"/>
                </a:ext>
              </a:extLst>
            </p:cNvPr>
            <p:cNvSpPr/>
            <p:nvPr/>
          </p:nvSpPr>
          <p:spPr bwMode="auto">
            <a:xfrm>
              <a:off x="40587613" y="43848339"/>
              <a:ext cx="847725" cy="1020763"/>
            </a:xfrm>
            <a:prstGeom prst="rect">
              <a:avLst/>
            </a:prstGeom>
            <a:solidFill>
              <a:srgbClr val="685C4B"/>
            </a:solidFill>
            <a:ln w="9525">
              <a:noFill/>
              <a:miter lim="800000"/>
              <a:headEnd/>
              <a:tailEnd/>
            </a:ln>
          </p:spPr>
          <p:txBody>
            <a:bodyPr anchor="ctr"/>
            <a:lstStyle/>
            <a:p>
              <a:pPr algn="ctr"/>
              <a:endParaRPr/>
            </a:p>
          </p:txBody>
        </p:sp>
        <p:sp>
          <p:nvSpPr>
            <p:cNvPr id="309" name="íSlíḓé">
              <a:extLst>
                <a:ext uri="{FF2B5EF4-FFF2-40B4-BE49-F238E27FC236}">
                  <a16:creationId xmlns:a16="http://schemas.microsoft.com/office/drawing/2014/main" id="{581AABBA-E7E4-4E6C-9247-9D786B390D8D}"/>
                </a:ext>
              </a:extLst>
            </p:cNvPr>
            <p:cNvSpPr/>
            <p:nvPr/>
          </p:nvSpPr>
          <p:spPr bwMode="auto">
            <a:xfrm>
              <a:off x="40587613" y="43848339"/>
              <a:ext cx="847725" cy="1020763"/>
            </a:xfrm>
            <a:prstGeom prst="rect">
              <a:avLst/>
            </a:prstGeom>
            <a:noFill/>
            <a:ln w="9525">
              <a:noFill/>
              <a:miter lim="800000"/>
              <a:headEnd/>
              <a:tailEnd/>
            </a:ln>
          </p:spPr>
          <p:txBody>
            <a:bodyPr anchor="ctr"/>
            <a:lstStyle/>
            <a:p>
              <a:pPr algn="ctr"/>
              <a:endParaRPr/>
            </a:p>
          </p:txBody>
        </p:sp>
        <p:sp>
          <p:nvSpPr>
            <p:cNvPr id="310" name="ïṣlîḑé">
              <a:extLst>
                <a:ext uri="{FF2B5EF4-FFF2-40B4-BE49-F238E27FC236}">
                  <a16:creationId xmlns:a16="http://schemas.microsoft.com/office/drawing/2014/main" id="{9FA17289-A0F5-4289-B5DE-8B7FF828890C}"/>
                </a:ext>
              </a:extLst>
            </p:cNvPr>
            <p:cNvSpPr/>
            <p:nvPr/>
          </p:nvSpPr>
          <p:spPr bwMode="auto">
            <a:xfrm>
              <a:off x="41751250" y="43848339"/>
              <a:ext cx="1624013" cy="560388"/>
            </a:xfrm>
            <a:prstGeom prst="rect">
              <a:avLst/>
            </a:prstGeom>
            <a:solidFill>
              <a:schemeClr val="bg1">
                <a:lumMod val="75000"/>
              </a:schemeClr>
            </a:solidFill>
            <a:ln w="9525">
              <a:noFill/>
              <a:miter lim="800000"/>
              <a:headEnd/>
              <a:tailEnd/>
            </a:ln>
          </p:spPr>
          <p:txBody>
            <a:bodyPr anchor="ctr"/>
            <a:lstStyle/>
            <a:p>
              <a:pPr algn="ctr"/>
              <a:endParaRPr/>
            </a:p>
          </p:txBody>
        </p:sp>
        <p:sp>
          <p:nvSpPr>
            <p:cNvPr id="311" name="î$ľíḍé">
              <a:extLst>
                <a:ext uri="{FF2B5EF4-FFF2-40B4-BE49-F238E27FC236}">
                  <a16:creationId xmlns:a16="http://schemas.microsoft.com/office/drawing/2014/main" id="{4EDD03CE-B5A6-48E5-B19E-7FD73725B0E0}"/>
                </a:ext>
              </a:extLst>
            </p:cNvPr>
            <p:cNvSpPr/>
            <p:nvPr/>
          </p:nvSpPr>
          <p:spPr bwMode="auto">
            <a:xfrm>
              <a:off x="41751250" y="43848339"/>
              <a:ext cx="1624013" cy="560388"/>
            </a:xfrm>
            <a:prstGeom prst="rect">
              <a:avLst/>
            </a:prstGeom>
            <a:noFill/>
            <a:ln w="9525">
              <a:noFill/>
              <a:miter lim="800000"/>
              <a:headEnd/>
              <a:tailEnd/>
            </a:ln>
          </p:spPr>
          <p:txBody>
            <a:bodyPr anchor="ctr"/>
            <a:lstStyle/>
            <a:p>
              <a:pPr algn="ctr"/>
              <a:endParaRPr/>
            </a:p>
          </p:txBody>
        </p:sp>
        <p:sp>
          <p:nvSpPr>
            <p:cNvPr id="312" name="ïSliḍé">
              <a:extLst>
                <a:ext uri="{FF2B5EF4-FFF2-40B4-BE49-F238E27FC236}">
                  <a16:creationId xmlns:a16="http://schemas.microsoft.com/office/drawing/2014/main" id="{7A34F074-32D7-4E36-B8C8-2EFD70424D33}"/>
                </a:ext>
              </a:extLst>
            </p:cNvPr>
            <p:cNvSpPr/>
            <p:nvPr/>
          </p:nvSpPr>
          <p:spPr bwMode="auto">
            <a:xfrm>
              <a:off x="43691175" y="43848339"/>
              <a:ext cx="1624013" cy="560388"/>
            </a:xfrm>
            <a:prstGeom prst="rect">
              <a:avLst/>
            </a:prstGeom>
            <a:solidFill>
              <a:schemeClr val="bg1">
                <a:lumMod val="75000"/>
              </a:schemeClr>
            </a:solidFill>
            <a:ln w="9525">
              <a:noFill/>
              <a:miter lim="800000"/>
              <a:headEnd/>
              <a:tailEnd/>
            </a:ln>
          </p:spPr>
          <p:txBody>
            <a:bodyPr anchor="ctr"/>
            <a:lstStyle/>
            <a:p>
              <a:pPr algn="ctr"/>
              <a:endParaRPr/>
            </a:p>
          </p:txBody>
        </p:sp>
        <p:sp>
          <p:nvSpPr>
            <p:cNvPr id="313" name="îšḻïďé">
              <a:extLst>
                <a:ext uri="{FF2B5EF4-FFF2-40B4-BE49-F238E27FC236}">
                  <a16:creationId xmlns:a16="http://schemas.microsoft.com/office/drawing/2014/main" id="{2665A86E-CAC9-400F-A9E4-9541C2BBAE25}"/>
                </a:ext>
              </a:extLst>
            </p:cNvPr>
            <p:cNvSpPr/>
            <p:nvPr/>
          </p:nvSpPr>
          <p:spPr bwMode="auto">
            <a:xfrm>
              <a:off x="43691175" y="43848339"/>
              <a:ext cx="1624013" cy="560388"/>
            </a:xfrm>
            <a:prstGeom prst="rect">
              <a:avLst/>
            </a:prstGeom>
            <a:noFill/>
            <a:ln w="9525">
              <a:noFill/>
              <a:miter lim="800000"/>
              <a:headEnd/>
              <a:tailEnd/>
            </a:ln>
          </p:spPr>
          <p:txBody>
            <a:bodyPr anchor="ctr"/>
            <a:lstStyle/>
            <a:p>
              <a:pPr algn="ctr"/>
              <a:endParaRPr/>
            </a:p>
          </p:txBody>
        </p:sp>
        <p:sp>
          <p:nvSpPr>
            <p:cNvPr id="314" name="îṣļîde">
              <a:extLst>
                <a:ext uri="{FF2B5EF4-FFF2-40B4-BE49-F238E27FC236}">
                  <a16:creationId xmlns:a16="http://schemas.microsoft.com/office/drawing/2014/main" id="{640637F0-AA4B-412D-8309-C874AB41540F}"/>
                </a:ext>
              </a:extLst>
            </p:cNvPr>
            <p:cNvSpPr/>
            <p:nvPr/>
          </p:nvSpPr>
          <p:spPr bwMode="auto">
            <a:xfrm>
              <a:off x="34983738" y="44869101"/>
              <a:ext cx="10993438" cy="574675"/>
            </a:xfrm>
            <a:custGeom>
              <a:avLst/>
              <a:gdLst/>
              <a:ahLst/>
              <a:cxnLst>
                <a:cxn ang="0">
                  <a:pos x="765" y="20"/>
                </a:cxn>
                <a:cxn ang="0">
                  <a:pos x="745" y="40"/>
                </a:cxn>
                <a:cxn ang="0">
                  <a:pos x="20" y="40"/>
                </a:cxn>
                <a:cxn ang="0">
                  <a:pos x="0" y="20"/>
                </a:cxn>
                <a:cxn ang="0">
                  <a:pos x="20" y="0"/>
                </a:cxn>
                <a:cxn ang="0">
                  <a:pos x="745" y="0"/>
                </a:cxn>
                <a:cxn ang="0">
                  <a:pos x="765" y="20"/>
                </a:cxn>
              </a:cxnLst>
              <a:rect l="0" t="0" r="r" b="b"/>
              <a:pathLst>
                <a:path w="765" h="40">
                  <a:moveTo>
                    <a:pt x="765" y="20"/>
                  </a:moveTo>
                  <a:cubicBezTo>
                    <a:pt x="765" y="31"/>
                    <a:pt x="756" y="40"/>
                    <a:pt x="745" y="40"/>
                  </a:cubicBezTo>
                  <a:cubicBezTo>
                    <a:pt x="20" y="40"/>
                    <a:pt x="20" y="40"/>
                    <a:pt x="20" y="40"/>
                  </a:cubicBezTo>
                  <a:cubicBezTo>
                    <a:pt x="9" y="40"/>
                    <a:pt x="0" y="31"/>
                    <a:pt x="0" y="20"/>
                  </a:cubicBezTo>
                  <a:cubicBezTo>
                    <a:pt x="0" y="8"/>
                    <a:pt x="9" y="0"/>
                    <a:pt x="20" y="0"/>
                  </a:cubicBezTo>
                  <a:cubicBezTo>
                    <a:pt x="745" y="0"/>
                    <a:pt x="745" y="0"/>
                    <a:pt x="745" y="0"/>
                  </a:cubicBezTo>
                  <a:cubicBezTo>
                    <a:pt x="756" y="0"/>
                    <a:pt x="765" y="8"/>
                    <a:pt x="765" y="20"/>
                  </a:cubicBezTo>
                </a:path>
              </a:pathLst>
            </a:custGeom>
            <a:solidFill>
              <a:schemeClr val="bg1">
                <a:lumMod val="65000"/>
              </a:schemeClr>
            </a:solidFill>
            <a:ln w="9525">
              <a:noFill/>
              <a:round/>
              <a:headEnd/>
              <a:tailEnd/>
            </a:ln>
          </p:spPr>
          <p:txBody>
            <a:bodyPr anchor="ctr"/>
            <a:lstStyle/>
            <a:p>
              <a:pPr algn="ctr"/>
              <a:endParaRPr/>
            </a:p>
          </p:txBody>
        </p:sp>
        <p:sp>
          <p:nvSpPr>
            <p:cNvPr id="315" name="îṣlîḍé">
              <a:extLst>
                <a:ext uri="{FF2B5EF4-FFF2-40B4-BE49-F238E27FC236}">
                  <a16:creationId xmlns:a16="http://schemas.microsoft.com/office/drawing/2014/main" id="{305687DB-9733-4418-812E-E560DAE43E8E}"/>
                </a:ext>
              </a:extLst>
            </p:cNvPr>
            <p:cNvSpPr/>
            <p:nvPr/>
          </p:nvSpPr>
          <p:spPr bwMode="auto">
            <a:xfrm>
              <a:off x="45689838" y="44869101"/>
              <a:ext cx="287338" cy="574675"/>
            </a:xfrm>
            <a:custGeom>
              <a:avLst/>
              <a:gdLst/>
              <a:ahLst/>
              <a:cxnLst>
                <a:cxn ang="0">
                  <a:pos x="0" y="0"/>
                </a:cxn>
                <a:cxn ang="0">
                  <a:pos x="0" y="0"/>
                </a:cxn>
                <a:cxn ang="0">
                  <a:pos x="0" y="0"/>
                </a:cxn>
                <a:cxn ang="0">
                  <a:pos x="20" y="20"/>
                </a:cxn>
                <a:cxn ang="0">
                  <a:pos x="0" y="40"/>
                </a:cxn>
                <a:cxn ang="0">
                  <a:pos x="0" y="40"/>
                </a:cxn>
                <a:cxn ang="0">
                  <a:pos x="20" y="20"/>
                </a:cxn>
                <a:cxn ang="0">
                  <a:pos x="0" y="0"/>
                </a:cxn>
              </a:cxnLst>
              <a:rect l="0" t="0" r="r" b="b"/>
              <a:pathLst>
                <a:path w="20" h="40">
                  <a:moveTo>
                    <a:pt x="0" y="0"/>
                  </a:moveTo>
                  <a:cubicBezTo>
                    <a:pt x="0" y="0"/>
                    <a:pt x="0" y="0"/>
                    <a:pt x="0" y="0"/>
                  </a:cubicBezTo>
                  <a:cubicBezTo>
                    <a:pt x="0" y="0"/>
                    <a:pt x="0" y="0"/>
                    <a:pt x="0" y="0"/>
                  </a:cubicBezTo>
                  <a:cubicBezTo>
                    <a:pt x="11" y="0"/>
                    <a:pt x="20" y="8"/>
                    <a:pt x="20" y="20"/>
                  </a:cubicBezTo>
                  <a:cubicBezTo>
                    <a:pt x="20" y="31"/>
                    <a:pt x="11" y="40"/>
                    <a:pt x="0" y="40"/>
                  </a:cubicBezTo>
                  <a:cubicBezTo>
                    <a:pt x="0" y="40"/>
                    <a:pt x="0" y="40"/>
                    <a:pt x="0" y="40"/>
                  </a:cubicBezTo>
                  <a:cubicBezTo>
                    <a:pt x="11" y="40"/>
                    <a:pt x="20" y="31"/>
                    <a:pt x="20" y="20"/>
                  </a:cubicBezTo>
                  <a:cubicBezTo>
                    <a:pt x="20" y="8"/>
                    <a:pt x="11" y="0"/>
                    <a:pt x="0" y="0"/>
                  </a:cubicBezTo>
                </a:path>
              </a:pathLst>
            </a:custGeom>
            <a:solidFill>
              <a:srgbClr val="CEE599"/>
            </a:solidFill>
            <a:ln w="9525">
              <a:noFill/>
              <a:round/>
              <a:headEnd/>
              <a:tailEnd/>
            </a:ln>
          </p:spPr>
          <p:txBody>
            <a:bodyPr anchor="ctr"/>
            <a:lstStyle/>
            <a:p>
              <a:pPr algn="ctr"/>
              <a:endParaRPr/>
            </a:p>
          </p:txBody>
        </p:sp>
        <p:sp>
          <p:nvSpPr>
            <p:cNvPr id="316" name="îšḻiďê">
              <a:extLst>
                <a:ext uri="{FF2B5EF4-FFF2-40B4-BE49-F238E27FC236}">
                  <a16:creationId xmlns:a16="http://schemas.microsoft.com/office/drawing/2014/main" id="{224EDBF8-EFF2-421B-A53A-9429B25B836A}"/>
                </a:ext>
              </a:extLst>
            </p:cNvPr>
            <p:cNvSpPr/>
            <p:nvPr/>
          </p:nvSpPr>
          <p:spPr bwMode="auto">
            <a:xfrm>
              <a:off x="35112325" y="44869101"/>
              <a:ext cx="10864850" cy="574675"/>
            </a:xfrm>
            <a:custGeom>
              <a:avLst/>
              <a:gdLst/>
              <a:ahLst/>
              <a:cxnLst>
                <a:cxn ang="0">
                  <a:pos x="736" y="0"/>
                </a:cxn>
                <a:cxn ang="0">
                  <a:pos x="11" y="40"/>
                </a:cxn>
                <a:cxn ang="0">
                  <a:pos x="736" y="40"/>
                </a:cxn>
                <a:cxn ang="0">
                  <a:pos x="756" y="20"/>
                </a:cxn>
                <a:cxn ang="0">
                  <a:pos x="736" y="0"/>
                </a:cxn>
              </a:cxnLst>
              <a:rect l="0" t="0" r="r" b="b"/>
              <a:pathLst>
                <a:path w="756" h="40">
                  <a:moveTo>
                    <a:pt x="736" y="0"/>
                  </a:moveTo>
                  <a:cubicBezTo>
                    <a:pt x="734" y="0"/>
                    <a:pt x="0" y="40"/>
                    <a:pt x="11" y="40"/>
                  </a:cubicBezTo>
                  <a:cubicBezTo>
                    <a:pt x="736" y="40"/>
                    <a:pt x="736" y="40"/>
                    <a:pt x="736" y="40"/>
                  </a:cubicBezTo>
                  <a:cubicBezTo>
                    <a:pt x="747" y="40"/>
                    <a:pt x="756" y="31"/>
                    <a:pt x="756" y="20"/>
                  </a:cubicBezTo>
                  <a:cubicBezTo>
                    <a:pt x="756" y="8"/>
                    <a:pt x="747" y="0"/>
                    <a:pt x="736" y="0"/>
                  </a:cubicBezTo>
                </a:path>
              </a:pathLst>
            </a:custGeom>
            <a:solidFill>
              <a:schemeClr val="bg1">
                <a:lumMod val="50000"/>
              </a:schemeClr>
            </a:solidFill>
            <a:ln w="9525">
              <a:noFill/>
              <a:round/>
              <a:headEnd/>
              <a:tailEnd/>
            </a:ln>
          </p:spPr>
          <p:txBody>
            <a:bodyPr anchor="ctr"/>
            <a:lstStyle/>
            <a:p>
              <a:pPr algn="ctr"/>
              <a:endParaRPr/>
            </a:p>
          </p:txBody>
        </p:sp>
      </p:grpSp>
      <p:sp>
        <p:nvSpPr>
          <p:cNvPr id="5" name="iṥlïde">
            <a:extLst>
              <a:ext uri="{FF2B5EF4-FFF2-40B4-BE49-F238E27FC236}">
                <a16:creationId xmlns:a16="http://schemas.microsoft.com/office/drawing/2014/main" id="{DAA94B97-2D7C-40CD-B3F7-9E811D3E0D0D}"/>
              </a:ext>
            </a:extLst>
          </p:cNvPr>
          <p:cNvSpPr/>
          <p:nvPr/>
        </p:nvSpPr>
        <p:spPr bwMode="auto">
          <a:xfrm>
            <a:off x="5163414" y="3407476"/>
            <a:ext cx="254814" cy="87927"/>
          </a:xfrm>
          <a:prstGeom prst="rect">
            <a:avLst/>
          </a:prstGeom>
          <a:solidFill>
            <a:schemeClr val="bg1">
              <a:lumMod val="75000"/>
            </a:schemeClr>
          </a:solidFill>
          <a:ln w="9525">
            <a:noFill/>
            <a:miter lim="800000"/>
            <a:headEnd/>
            <a:tailEnd/>
          </a:ln>
        </p:spPr>
        <p:txBody>
          <a:bodyPr wrap="square" lIns="91440" tIns="45720" rIns="91440" bIns="45720" anchor="ctr">
            <a:normAutofit fontScale="25000" lnSpcReduction="20000"/>
          </a:bodyPr>
          <a:lstStyle/>
          <a:p>
            <a:pPr algn="ctr"/>
            <a:endParaRPr/>
          </a:p>
        </p:txBody>
      </p:sp>
      <p:grpSp>
        <p:nvGrpSpPr>
          <p:cNvPr id="326" name="组合 325">
            <a:extLst>
              <a:ext uri="{FF2B5EF4-FFF2-40B4-BE49-F238E27FC236}">
                <a16:creationId xmlns:a16="http://schemas.microsoft.com/office/drawing/2014/main" id="{3603A70C-236A-4263-BBCB-610A52C05AE3}"/>
              </a:ext>
            </a:extLst>
          </p:cNvPr>
          <p:cNvGrpSpPr/>
          <p:nvPr/>
        </p:nvGrpSpPr>
        <p:grpSpPr>
          <a:xfrm>
            <a:off x="631794" y="187110"/>
            <a:ext cx="1769243" cy="858863"/>
            <a:chOff x="2655276" y="1872762"/>
            <a:chExt cx="1459524" cy="708513"/>
          </a:xfrm>
        </p:grpSpPr>
        <p:grpSp>
          <p:nvGrpSpPr>
            <p:cNvPr id="327" name="组合 326">
              <a:extLst>
                <a:ext uri="{FF2B5EF4-FFF2-40B4-BE49-F238E27FC236}">
                  <a16:creationId xmlns:a16="http://schemas.microsoft.com/office/drawing/2014/main" id="{0E52A55B-A022-465D-A37B-41CB7026D3C6}"/>
                </a:ext>
              </a:extLst>
            </p:cNvPr>
            <p:cNvGrpSpPr/>
            <p:nvPr/>
          </p:nvGrpSpPr>
          <p:grpSpPr>
            <a:xfrm>
              <a:off x="2655276" y="1872762"/>
              <a:ext cx="1459524" cy="708513"/>
              <a:chOff x="2655276" y="1872762"/>
              <a:chExt cx="1459524" cy="708513"/>
            </a:xfrm>
          </p:grpSpPr>
          <p:sp>
            <p:nvSpPr>
              <p:cNvPr id="329" name="矩形 328">
                <a:extLst>
                  <a:ext uri="{FF2B5EF4-FFF2-40B4-BE49-F238E27FC236}">
                    <a16:creationId xmlns:a16="http://schemas.microsoft.com/office/drawing/2014/main" id="{8FE2577E-BB06-4017-B678-28C6AE536239}"/>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30" name="图片 329">
                <a:extLst>
                  <a:ext uri="{FF2B5EF4-FFF2-40B4-BE49-F238E27FC236}">
                    <a16:creationId xmlns:a16="http://schemas.microsoft.com/office/drawing/2014/main" id="{2655D08C-6039-4B35-ABF5-CD17CF1919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328" name="矩形 327">
              <a:extLst>
                <a:ext uri="{FF2B5EF4-FFF2-40B4-BE49-F238E27FC236}">
                  <a16:creationId xmlns:a16="http://schemas.microsoft.com/office/drawing/2014/main" id="{2FD096B7-41FB-40AD-8EC3-3CC71A130EB4}"/>
                </a:ext>
              </a:extLst>
            </p:cNvPr>
            <p:cNvSpPr/>
            <p:nvPr/>
          </p:nvSpPr>
          <p:spPr>
            <a:xfrm>
              <a:off x="2674121" y="1971497"/>
              <a:ext cx="1421829"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可研调整管理</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119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par>
                          <p:cTn id="18" fill="hold">
                            <p:stCondLst>
                              <p:cond delay="2000"/>
                            </p:stCondLst>
                            <p:childTnLst>
                              <p:par>
                                <p:cTn id="19" presetID="22" presetClass="entr" presetSubtype="4"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childTnLst>
                          </p:cTn>
                        </p:par>
                        <p:par>
                          <p:cTn id="22" fill="hold">
                            <p:stCondLst>
                              <p:cond delay="2500"/>
                            </p:stCondLst>
                            <p:childTnLst>
                              <p:par>
                                <p:cTn id="23" presetID="42"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22" presetClass="entr" presetSubtype="1"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up)">
                                      <p:cBhvr>
                                        <p:cTn id="31" dur="500"/>
                                        <p:tgtEl>
                                          <p:spTgt spid="14"/>
                                        </p:tgtEl>
                                      </p:cBhvr>
                                    </p:animEffect>
                                  </p:childTnLst>
                                </p:cTn>
                              </p:par>
                            </p:childTnLst>
                          </p:cTn>
                        </p:par>
                        <p:par>
                          <p:cTn id="32" fill="hold">
                            <p:stCondLst>
                              <p:cond delay="4000"/>
                            </p:stCondLst>
                            <p:childTnLst>
                              <p:par>
                                <p:cTn id="33" presetID="22" presetClass="entr" presetSubtype="4"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childTnLst>
                          </p:cTn>
                        </p:par>
                        <p:par>
                          <p:cTn id="36" fill="hold">
                            <p:stCondLst>
                              <p:cond delay="4500"/>
                            </p:stCondLst>
                            <p:childTnLst>
                              <p:par>
                                <p:cTn id="37" presetID="42"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PA-ísḻiďê">
            <a:extLst>
              <a:ext uri="{FF2B5EF4-FFF2-40B4-BE49-F238E27FC236}">
                <a16:creationId xmlns:a16="http://schemas.microsoft.com/office/drawing/2014/main" id="{FE98481B-185A-499F-A7DF-3FFC8F06A9AD}"/>
              </a:ext>
            </a:extLst>
          </p:cNvPr>
          <p:cNvSpPr/>
          <p:nvPr>
            <p:custDataLst>
              <p:tags r:id="rId1"/>
            </p:custDataLst>
          </p:nvPr>
        </p:nvSpPr>
        <p:spPr bwMode="auto">
          <a:xfrm>
            <a:off x="9157448" y="4404850"/>
            <a:ext cx="2180970" cy="722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p>
            <a:pPr algn="ctr">
              <a:lnSpc>
                <a:spcPct val="120000"/>
              </a:lnSpc>
            </a:pPr>
            <a:r>
              <a:rPr lang="zh-CN" altLang="en-US" sz="1300" dirty="0">
                <a:latin typeface="+mn-ea"/>
              </a:rPr>
              <a:t>单项工程投资未超过原可研批复投资</a:t>
            </a:r>
            <a:r>
              <a:rPr lang="en-US" altLang="zh-CN" sz="1300" dirty="0">
                <a:latin typeface="+mn-ea"/>
              </a:rPr>
              <a:t>20</a:t>
            </a:r>
            <a:r>
              <a:rPr lang="zh-CN" altLang="en-US" sz="1300" dirty="0">
                <a:latin typeface="+mn-ea"/>
              </a:rPr>
              <a:t>％，但建设方案和建设规模发生重大变化</a:t>
            </a:r>
          </a:p>
          <a:p>
            <a:pPr algn="ctr">
              <a:lnSpc>
                <a:spcPct val="120000"/>
              </a:lnSpc>
            </a:pPr>
            <a:endParaRPr lang="en-US" altLang="zh-CN" sz="1300" dirty="0">
              <a:latin typeface="+mn-ea"/>
            </a:endParaRPr>
          </a:p>
        </p:txBody>
      </p:sp>
      <p:sp>
        <p:nvSpPr>
          <p:cNvPr id="318" name="PA-îślíḍê">
            <a:extLst>
              <a:ext uri="{FF2B5EF4-FFF2-40B4-BE49-F238E27FC236}">
                <a16:creationId xmlns:a16="http://schemas.microsoft.com/office/drawing/2014/main" id="{C1ABD430-6AC1-4B52-BC0E-4F5F0FC2FCAB}"/>
              </a:ext>
            </a:extLst>
          </p:cNvPr>
          <p:cNvSpPr txBox="1"/>
          <p:nvPr>
            <p:custDataLst>
              <p:tags r:id="rId2"/>
            </p:custDataLst>
          </p:nvPr>
        </p:nvSpPr>
        <p:spPr bwMode="auto">
          <a:xfrm>
            <a:off x="9317008" y="3968438"/>
            <a:ext cx="1830256" cy="409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p>
            <a:pPr algn="ctr" eaLnBrk="1" hangingPunct="1">
              <a:spcBef>
                <a:spcPct val="0"/>
              </a:spcBef>
              <a:buFontTx/>
              <a:buNone/>
            </a:pPr>
            <a:r>
              <a:rPr lang="zh-CN" altLang="en-US" b="1" dirty="0"/>
              <a:t>三</a:t>
            </a:r>
          </a:p>
        </p:txBody>
      </p:sp>
      <p:grpSp>
        <p:nvGrpSpPr>
          <p:cNvPr id="17" name="PA-işļíḓè">
            <a:extLst>
              <a:ext uri="{FF2B5EF4-FFF2-40B4-BE49-F238E27FC236}">
                <a16:creationId xmlns:a16="http://schemas.microsoft.com/office/drawing/2014/main" id="{2DAB3BA1-CCE2-499C-ABE8-373597F21F13}"/>
              </a:ext>
            </a:extLst>
          </p:cNvPr>
          <p:cNvGrpSpPr/>
          <p:nvPr>
            <p:custDataLst>
              <p:tags r:id="rId3"/>
            </p:custDataLst>
          </p:nvPr>
        </p:nvGrpSpPr>
        <p:grpSpPr>
          <a:xfrm>
            <a:off x="9397854" y="2559355"/>
            <a:ext cx="1659442" cy="1224493"/>
            <a:chOff x="19062700" y="36420426"/>
            <a:chExt cx="12228513" cy="9023350"/>
          </a:xfrm>
        </p:grpSpPr>
        <p:sp>
          <p:nvSpPr>
            <p:cNvPr id="18" name="PA-îsľiḍé">
              <a:extLst>
                <a:ext uri="{FF2B5EF4-FFF2-40B4-BE49-F238E27FC236}">
                  <a16:creationId xmlns:a16="http://schemas.microsoft.com/office/drawing/2014/main" id="{13AC1000-4141-4FCD-9AD2-6C2E4D0B938A}"/>
                </a:ext>
              </a:extLst>
            </p:cNvPr>
            <p:cNvSpPr/>
            <p:nvPr>
              <p:custDataLst>
                <p:tags r:id="rId9"/>
              </p:custDataLst>
            </p:nvPr>
          </p:nvSpPr>
          <p:spPr bwMode="auto">
            <a:xfrm>
              <a:off x="19350038" y="39136639"/>
              <a:ext cx="3419475" cy="5732463"/>
            </a:xfrm>
            <a:prstGeom prst="rect">
              <a:avLst/>
            </a:prstGeom>
            <a:solidFill>
              <a:srgbClr val="F2F2F0"/>
            </a:solidFill>
            <a:ln w="9525">
              <a:noFill/>
              <a:miter lim="800000"/>
              <a:headEnd/>
              <a:tailEnd/>
            </a:ln>
          </p:spPr>
          <p:txBody>
            <a:bodyPr anchor="ctr"/>
            <a:lstStyle/>
            <a:p>
              <a:pPr algn="ctr"/>
              <a:endParaRPr/>
            </a:p>
          </p:txBody>
        </p:sp>
        <p:sp>
          <p:nvSpPr>
            <p:cNvPr id="19" name="PA-ïsliḓe">
              <a:extLst>
                <a:ext uri="{FF2B5EF4-FFF2-40B4-BE49-F238E27FC236}">
                  <a16:creationId xmlns:a16="http://schemas.microsoft.com/office/drawing/2014/main" id="{B4AB2502-F568-44A4-90BF-25613CEFF60F}"/>
                </a:ext>
              </a:extLst>
            </p:cNvPr>
            <p:cNvSpPr/>
            <p:nvPr>
              <p:custDataLst>
                <p:tags r:id="rId10"/>
              </p:custDataLst>
            </p:nvPr>
          </p:nvSpPr>
          <p:spPr bwMode="auto">
            <a:xfrm>
              <a:off x="19350038" y="39136639"/>
              <a:ext cx="3419475" cy="5732463"/>
            </a:xfrm>
            <a:prstGeom prst="rect">
              <a:avLst/>
            </a:prstGeom>
            <a:noFill/>
            <a:ln w="9525">
              <a:noFill/>
              <a:miter lim="800000"/>
              <a:headEnd/>
              <a:tailEnd/>
            </a:ln>
          </p:spPr>
          <p:txBody>
            <a:bodyPr anchor="ctr"/>
            <a:lstStyle/>
            <a:p>
              <a:pPr algn="ctr"/>
              <a:endParaRPr/>
            </a:p>
          </p:txBody>
        </p:sp>
        <p:sp>
          <p:nvSpPr>
            <p:cNvPr id="20" name="PA-îṣļidé">
              <a:extLst>
                <a:ext uri="{FF2B5EF4-FFF2-40B4-BE49-F238E27FC236}">
                  <a16:creationId xmlns:a16="http://schemas.microsoft.com/office/drawing/2014/main" id="{4B5530D6-DC5B-436A-9F00-C6FFE96D25FB}"/>
                </a:ext>
              </a:extLst>
            </p:cNvPr>
            <p:cNvSpPr/>
            <p:nvPr>
              <p:custDataLst>
                <p:tags r:id="rId11"/>
              </p:custDataLst>
            </p:nvPr>
          </p:nvSpPr>
          <p:spPr bwMode="auto">
            <a:xfrm>
              <a:off x="20024725" y="39797039"/>
              <a:ext cx="819150" cy="833438"/>
            </a:xfrm>
            <a:prstGeom prst="rect">
              <a:avLst/>
            </a:prstGeom>
            <a:solidFill>
              <a:schemeClr val="bg1">
                <a:lumMod val="65000"/>
              </a:schemeClr>
            </a:solidFill>
            <a:ln w="9525">
              <a:noFill/>
              <a:miter lim="800000"/>
              <a:headEnd/>
              <a:tailEnd/>
            </a:ln>
          </p:spPr>
          <p:txBody>
            <a:bodyPr anchor="ctr"/>
            <a:lstStyle/>
            <a:p>
              <a:pPr algn="ctr"/>
              <a:endParaRPr/>
            </a:p>
          </p:txBody>
        </p:sp>
        <p:sp>
          <p:nvSpPr>
            <p:cNvPr id="21" name="PA-ïṩ1iḑê">
              <a:extLst>
                <a:ext uri="{FF2B5EF4-FFF2-40B4-BE49-F238E27FC236}">
                  <a16:creationId xmlns:a16="http://schemas.microsoft.com/office/drawing/2014/main" id="{42CB3758-0238-42B5-939E-1ECE142F647D}"/>
                </a:ext>
              </a:extLst>
            </p:cNvPr>
            <p:cNvSpPr/>
            <p:nvPr>
              <p:custDataLst>
                <p:tags r:id="rId12"/>
              </p:custDataLst>
            </p:nvPr>
          </p:nvSpPr>
          <p:spPr bwMode="auto">
            <a:xfrm>
              <a:off x="21432838" y="39797039"/>
              <a:ext cx="819150" cy="833438"/>
            </a:xfrm>
            <a:prstGeom prst="rect">
              <a:avLst/>
            </a:prstGeom>
            <a:solidFill>
              <a:schemeClr val="bg1">
                <a:lumMod val="65000"/>
              </a:schemeClr>
            </a:solidFill>
            <a:ln w="9525">
              <a:noFill/>
              <a:miter lim="800000"/>
              <a:headEnd/>
              <a:tailEnd/>
            </a:ln>
          </p:spPr>
          <p:txBody>
            <a:bodyPr anchor="ctr"/>
            <a:lstStyle/>
            <a:p>
              <a:pPr algn="ctr"/>
              <a:endParaRPr/>
            </a:p>
          </p:txBody>
        </p:sp>
        <p:sp>
          <p:nvSpPr>
            <p:cNvPr id="22" name="PA-íśľíḓè">
              <a:extLst>
                <a:ext uri="{FF2B5EF4-FFF2-40B4-BE49-F238E27FC236}">
                  <a16:creationId xmlns:a16="http://schemas.microsoft.com/office/drawing/2014/main" id="{F90DB0D9-8736-4872-8529-E25101AB6D9A}"/>
                </a:ext>
              </a:extLst>
            </p:cNvPr>
            <p:cNvSpPr/>
            <p:nvPr>
              <p:custDataLst>
                <p:tags r:id="rId13"/>
              </p:custDataLst>
            </p:nvPr>
          </p:nvSpPr>
          <p:spPr bwMode="auto">
            <a:xfrm>
              <a:off x="21432838" y="39797039"/>
              <a:ext cx="819150" cy="833438"/>
            </a:xfrm>
            <a:prstGeom prst="rect">
              <a:avLst/>
            </a:prstGeom>
            <a:noFill/>
            <a:ln w="9525">
              <a:noFill/>
              <a:miter lim="800000"/>
              <a:headEnd/>
              <a:tailEnd/>
            </a:ln>
          </p:spPr>
          <p:txBody>
            <a:bodyPr anchor="ctr"/>
            <a:lstStyle/>
            <a:p>
              <a:pPr algn="ctr"/>
              <a:endParaRPr/>
            </a:p>
          </p:txBody>
        </p:sp>
        <p:sp>
          <p:nvSpPr>
            <p:cNvPr id="23" name="PA-isḻíḍê">
              <a:extLst>
                <a:ext uri="{FF2B5EF4-FFF2-40B4-BE49-F238E27FC236}">
                  <a16:creationId xmlns:a16="http://schemas.microsoft.com/office/drawing/2014/main" id="{985C2BD5-E604-40DF-9D77-570075C86C42}"/>
                </a:ext>
              </a:extLst>
            </p:cNvPr>
            <p:cNvSpPr/>
            <p:nvPr>
              <p:custDataLst>
                <p:tags r:id="rId14"/>
              </p:custDataLst>
            </p:nvPr>
          </p:nvSpPr>
          <p:spPr bwMode="auto">
            <a:xfrm>
              <a:off x="20024725" y="41133713"/>
              <a:ext cx="819150" cy="819150"/>
            </a:xfrm>
            <a:prstGeom prst="rect">
              <a:avLst/>
            </a:prstGeom>
            <a:solidFill>
              <a:schemeClr val="bg1">
                <a:lumMod val="65000"/>
              </a:schemeClr>
            </a:solidFill>
            <a:ln w="9525">
              <a:noFill/>
              <a:miter lim="800000"/>
              <a:headEnd/>
              <a:tailEnd/>
            </a:ln>
          </p:spPr>
          <p:txBody>
            <a:bodyPr anchor="ctr"/>
            <a:lstStyle/>
            <a:p>
              <a:pPr algn="ctr"/>
              <a:endParaRPr/>
            </a:p>
          </p:txBody>
        </p:sp>
        <p:sp>
          <p:nvSpPr>
            <p:cNvPr id="24" name="PA-îśľïḓê">
              <a:extLst>
                <a:ext uri="{FF2B5EF4-FFF2-40B4-BE49-F238E27FC236}">
                  <a16:creationId xmlns:a16="http://schemas.microsoft.com/office/drawing/2014/main" id="{519C76D8-3BF4-45E4-9E47-93ED49E0807C}"/>
                </a:ext>
              </a:extLst>
            </p:cNvPr>
            <p:cNvSpPr/>
            <p:nvPr>
              <p:custDataLst>
                <p:tags r:id="rId15"/>
              </p:custDataLst>
            </p:nvPr>
          </p:nvSpPr>
          <p:spPr bwMode="auto">
            <a:xfrm>
              <a:off x="21432838" y="41133713"/>
              <a:ext cx="819150" cy="819150"/>
            </a:xfrm>
            <a:prstGeom prst="rect">
              <a:avLst/>
            </a:prstGeom>
            <a:solidFill>
              <a:srgbClr val="0094A8"/>
            </a:solidFill>
            <a:ln w="9525">
              <a:noFill/>
              <a:miter lim="800000"/>
              <a:headEnd/>
              <a:tailEnd/>
            </a:ln>
          </p:spPr>
          <p:txBody>
            <a:bodyPr anchor="ctr"/>
            <a:lstStyle/>
            <a:p>
              <a:pPr algn="ctr"/>
              <a:endParaRPr/>
            </a:p>
          </p:txBody>
        </p:sp>
        <p:sp>
          <p:nvSpPr>
            <p:cNvPr id="25" name="PA-ïS1íḑê">
              <a:extLst>
                <a:ext uri="{FF2B5EF4-FFF2-40B4-BE49-F238E27FC236}">
                  <a16:creationId xmlns:a16="http://schemas.microsoft.com/office/drawing/2014/main" id="{0572287C-B40B-46BC-8FE6-7B082981D2EA}"/>
                </a:ext>
              </a:extLst>
            </p:cNvPr>
            <p:cNvSpPr/>
            <p:nvPr>
              <p:custDataLst>
                <p:tags r:id="rId16"/>
              </p:custDataLst>
            </p:nvPr>
          </p:nvSpPr>
          <p:spPr bwMode="auto">
            <a:xfrm>
              <a:off x="21432838" y="41133713"/>
              <a:ext cx="819150" cy="819150"/>
            </a:xfrm>
            <a:prstGeom prst="rect">
              <a:avLst/>
            </a:prstGeom>
            <a:noFill/>
            <a:ln w="9525">
              <a:noFill/>
              <a:miter lim="800000"/>
              <a:headEnd/>
              <a:tailEnd/>
            </a:ln>
          </p:spPr>
          <p:txBody>
            <a:bodyPr anchor="ctr"/>
            <a:lstStyle/>
            <a:p>
              <a:pPr algn="ctr"/>
              <a:endParaRPr/>
            </a:p>
          </p:txBody>
        </p:sp>
        <p:sp>
          <p:nvSpPr>
            <p:cNvPr id="26" name="PA-îsḷïḑe">
              <a:extLst>
                <a:ext uri="{FF2B5EF4-FFF2-40B4-BE49-F238E27FC236}">
                  <a16:creationId xmlns:a16="http://schemas.microsoft.com/office/drawing/2014/main" id="{CBC9EB51-CC83-42BA-A92E-F02C690A5A3D}"/>
                </a:ext>
              </a:extLst>
            </p:cNvPr>
            <p:cNvSpPr/>
            <p:nvPr>
              <p:custDataLst>
                <p:tags r:id="rId17"/>
              </p:custDataLst>
            </p:nvPr>
          </p:nvSpPr>
          <p:spPr bwMode="auto">
            <a:xfrm>
              <a:off x="20024725" y="42454513"/>
              <a:ext cx="819150" cy="819150"/>
            </a:xfrm>
            <a:prstGeom prst="rect">
              <a:avLst/>
            </a:prstGeom>
            <a:solidFill>
              <a:schemeClr val="bg1">
                <a:lumMod val="65000"/>
              </a:schemeClr>
            </a:solidFill>
            <a:ln w="9525">
              <a:noFill/>
              <a:miter lim="800000"/>
              <a:headEnd/>
              <a:tailEnd/>
            </a:ln>
          </p:spPr>
          <p:txBody>
            <a:bodyPr anchor="ctr"/>
            <a:lstStyle/>
            <a:p>
              <a:pPr algn="ctr"/>
              <a:endParaRPr/>
            </a:p>
          </p:txBody>
        </p:sp>
        <p:sp>
          <p:nvSpPr>
            <p:cNvPr id="27" name="PA-íṥļíďe">
              <a:extLst>
                <a:ext uri="{FF2B5EF4-FFF2-40B4-BE49-F238E27FC236}">
                  <a16:creationId xmlns:a16="http://schemas.microsoft.com/office/drawing/2014/main" id="{B839C0BF-7E27-4B59-9CDB-21A8A3DA0025}"/>
                </a:ext>
              </a:extLst>
            </p:cNvPr>
            <p:cNvSpPr/>
            <p:nvPr>
              <p:custDataLst>
                <p:tags r:id="rId18"/>
              </p:custDataLst>
            </p:nvPr>
          </p:nvSpPr>
          <p:spPr bwMode="auto">
            <a:xfrm>
              <a:off x="20024725" y="42454513"/>
              <a:ext cx="819150" cy="819150"/>
            </a:xfrm>
            <a:prstGeom prst="rect">
              <a:avLst/>
            </a:prstGeom>
            <a:noFill/>
            <a:ln w="9525">
              <a:noFill/>
              <a:miter lim="800000"/>
              <a:headEnd/>
              <a:tailEnd/>
            </a:ln>
          </p:spPr>
          <p:txBody>
            <a:bodyPr anchor="ctr"/>
            <a:lstStyle/>
            <a:p>
              <a:pPr algn="ctr"/>
              <a:endParaRPr/>
            </a:p>
          </p:txBody>
        </p:sp>
        <p:sp>
          <p:nvSpPr>
            <p:cNvPr id="28" name="PA-íṡľïdé">
              <a:extLst>
                <a:ext uri="{FF2B5EF4-FFF2-40B4-BE49-F238E27FC236}">
                  <a16:creationId xmlns:a16="http://schemas.microsoft.com/office/drawing/2014/main" id="{F290781C-42E9-4CAF-BE74-B517895E8CF5}"/>
                </a:ext>
              </a:extLst>
            </p:cNvPr>
            <p:cNvSpPr/>
            <p:nvPr>
              <p:custDataLst>
                <p:tags r:id="rId19"/>
              </p:custDataLst>
            </p:nvPr>
          </p:nvSpPr>
          <p:spPr bwMode="auto">
            <a:xfrm>
              <a:off x="21432838" y="42454513"/>
              <a:ext cx="819150" cy="819150"/>
            </a:xfrm>
            <a:prstGeom prst="rect">
              <a:avLst/>
            </a:prstGeom>
            <a:solidFill>
              <a:srgbClr val="0094A8"/>
            </a:solidFill>
            <a:ln w="9525">
              <a:noFill/>
              <a:miter lim="800000"/>
              <a:headEnd/>
              <a:tailEnd/>
            </a:ln>
          </p:spPr>
          <p:txBody>
            <a:bodyPr anchor="ctr"/>
            <a:lstStyle/>
            <a:p>
              <a:pPr algn="ctr"/>
              <a:endParaRPr/>
            </a:p>
          </p:txBody>
        </p:sp>
        <p:sp>
          <p:nvSpPr>
            <p:cNvPr id="29" name="PA-iślîḍê">
              <a:extLst>
                <a:ext uri="{FF2B5EF4-FFF2-40B4-BE49-F238E27FC236}">
                  <a16:creationId xmlns:a16="http://schemas.microsoft.com/office/drawing/2014/main" id="{ECEF4179-05A2-4E00-9AAF-64FE82D0BA40}"/>
                </a:ext>
              </a:extLst>
            </p:cNvPr>
            <p:cNvSpPr/>
            <p:nvPr>
              <p:custDataLst>
                <p:tags r:id="rId20"/>
              </p:custDataLst>
            </p:nvPr>
          </p:nvSpPr>
          <p:spPr bwMode="auto">
            <a:xfrm>
              <a:off x="21432838" y="42454513"/>
              <a:ext cx="819150" cy="819150"/>
            </a:xfrm>
            <a:prstGeom prst="rect">
              <a:avLst/>
            </a:prstGeom>
            <a:noFill/>
            <a:ln w="9525">
              <a:noFill/>
              <a:miter lim="800000"/>
              <a:headEnd/>
              <a:tailEnd/>
            </a:ln>
          </p:spPr>
          <p:txBody>
            <a:bodyPr anchor="ctr"/>
            <a:lstStyle/>
            <a:p>
              <a:pPr algn="ctr"/>
              <a:endParaRPr/>
            </a:p>
          </p:txBody>
        </p:sp>
        <p:sp>
          <p:nvSpPr>
            <p:cNvPr id="30" name="PA-işḷiḋé">
              <a:extLst>
                <a:ext uri="{FF2B5EF4-FFF2-40B4-BE49-F238E27FC236}">
                  <a16:creationId xmlns:a16="http://schemas.microsoft.com/office/drawing/2014/main" id="{6844C9C3-FC91-4475-8D17-F5D33A5DA56A}"/>
                </a:ext>
              </a:extLst>
            </p:cNvPr>
            <p:cNvSpPr/>
            <p:nvPr>
              <p:custDataLst>
                <p:tags r:id="rId21"/>
              </p:custDataLst>
            </p:nvPr>
          </p:nvSpPr>
          <p:spPr bwMode="auto">
            <a:xfrm>
              <a:off x="19350038" y="39136638"/>
              <a:ext cx="3419475" cy="5732463"/>
            </a:xfrm>
            <a:custGeom>
              <a:avLst/>
              <a:gdLst/>
              <a:ahLst/>
              <a:cxnLst>
                <a:cxn ang="0">
                  <a:pos x="1312" y="2606"/>
                </a:cxn>
                <a:cxn ang="0">
                  <a:pos x="1312" y="2090"/>
                </a:cxn>
                <a:cxn ang="0">
                  <a:pos x="1828" y="2090"/>
                </a:cxn>
                <a:cxn ang="0">
                  <a:pos x="1828" y="2606"/>
                </a:cxn>
                <a:cxn ang="0">
                  <a:pos x="1312" y="2606"/>
                </a:cxn>
                <a:cxn ang="0">
                  <a:pos x="2154" y="0"/>
                </a:cxn>
                <a:cxn ang="0">
                  <a:pos x="2154" y="0"/>
                </a:cxn>
                <a:cxn ang="0">
                  <a:pos x="1828" y="543"/>
                </a:cxn>
                <a:cxn ang="0">
                  <a:pos x="1828" y="941"/>
                </a:cxn>
                <a:cxn ang="0">
                  <a:pos x="1593" y="941"/>
                </a:cxn>
                <a:cxn ang="0">
                  <a:pos x="1403" y="1258"/>
                </a:cxn>
                <a:cxn ang="0">
                  <a:pos x="1828" y="1258"/>
                </a:cxn>
                <a:cxn ang="0">
                  <a:pos x="1828" y="1774"/>
                </a:cxn>
                <a:cxn ang="0">
                  <a:pos x="1312" y="1774"/>
                </a:cxn>
                <a:cxn ang="0">
                  <a:pos x="1312" y="1403"/>
                </a:cxn>
                <a:cxn ang="0">
                  <a:pos x="905" y="2090"/>
                </a:cxn>
                <a:cxn ang="0">
                  <a:pos x="941" y="2090"/>
                </a:cxn>
                <a:cxn ang="0">
                  <a:pos x="941" y="2606"/>
                </a:cxn>
                <a:cxn ang="0">
                  <a:pos x="597" y="2606"/>
                </a:cxn>
                <a:cxn ang="0">
                  <a:pos x="0" y="3611"/>
                </a:cxn>
                <a:cxn ang="0">
                  <a:pos x="0" y="3611"/>
                </a:cxn>
                <a:cxn ang="0">
                  <a:pos x="0" y="3611"/>
                </a:cxn>
                <a:cxn ang="0">
                  <a:pos x="2154" y="3611"/>
                </a:cxn>
                <a:cxn ang="0">
                  <a:pos x="2154" y="0"/>
                </a:cxn>
              </a:cxnLst>
              <a:rect l="0" t="0" r="r" b="b"/>
              <a:pathLst>
                <a:path w="2154" h="3611">
                  <a:moveTo>
                    <a:pt x="1312" y="2606"/>
                  </a:moveTo>
                  <a:lnTo>
                    <a:pt x="1312" y="2090"/>
                  </a:lnTo>
                  <a:lnTo>
                    <a:pt x="1828" y="2090"/>
                  </a:lnTo>
                  <a:lnTo>
                    <a:pt x="1828" y="2606"/>
                  </a:lnTo>
                  <a:lnTo>
                    <a:pt x="1312" y="2606"/>
                  </a:lnTo>
                  <a:close/>
                  <a:moveTo>
                    <a:pt x="2154" y="0"/>
                  </a:moveTo>
                  <a:lnTo>
                    <a:pt x="2154" y="0"/>
                  </a:lnTo>
                  <a:lnTo>
                    <a:pt x="1828" y="543"/>
                  </a:lnTo>
                  <a:lnTo>
                    <a:pt x="1828" y="941"/>
                  </a:lnTo>
                  <a:lnTo>
                    <a:pt x="1593" y="941"/>
                  </a:lnTo>
                  <a:lnTo>
                    <a:pt x="1403" y="1258"/>
                  </a:lnTo>
                  <a:lnTo>
                    <a:pt x="1828" y="1258"/>
                  </a:lnTo>
                  <a:lnTo>
                    <a:pt x="1828" y="1774"/>
                  </a:lnTo>
                  <a:lnTo>
                    <a:pt x="1312" y="1774"/>
                  </a:lnTo>
                  <a:lnTo>
                    <a:pt x="1312" y="1403"/>
                  </a:lnTo>
                  <a:lnTo>
                    <a:pt x="905" y="2090"/>
                  </a:lnTo>
                  <a:lnTo>
                    <a:pt x="941" y="2090"/>
                  </a:lnTo>
                  <a:lnTo>
                    <a:pt x="941" y="2606"/>
                  </a:lnTo>
                  <a:lnTo>
                    <a:pt x="597" y="2606"/>
                  </a:lnTo>
                  <a:lnTo>
                    <a:pt x="0" y="3611"/>
                  </a:lnTo>
                  <a:lnTo>
                    <a:pt x="0" y="3611"/>
                  </a:lnTo>
                  <a:lnTo>
                    <a:pt x="0" y="3611"/>
                  </a:lnTo>
                  <a:lnTo>
                    <a:pt x="2154" y="3611"/>
                  </a:lnTo>
                  <a:lnTo>
                    <a:pt x="2154" y="0"/>
                  </a:lnTo>
                  <a:close/>
                </a:path>
              </a:pathLst>
            </a:custGeom>
            <a:solidFill>
              <a:srgbClr val="EAEAE8"/>
            </a:solidFill>
            <a:ln w="9525">
              <a:noFill/>
              <a:round/>
              <a:headEnd/>
              <a:tailEnd/>
            </a:ln>
          </p:spPr>
          <p:txBody>
            <a:bodyPr anchor="ctr"/>
            <a:lstStyle/>
            <a:p>
              <a:pPr algn="ctr"/>
              <a:endParaRPr/>
            </a:p>
          </p:txBody>
        </p:sp>
        <p:sp>
          <p:nvSpPr>
            <p:cNvPr id="31" name="PA-ïṧḷíďé">
              <a:extLst>
                <a:ext uri="{FF2B5EF4-FFF2-40B4-BE49-F238E27FC236}">
                  <a16:creationId xmlns:a16="http://schemas.microsoft.com/office/drawing/2014/main" id="{9F5EE6BC-67B4-4231-8104-5D4EA92BB3AE}"/>
                </a:ext>
              </a:extLst>
            </p:cNvPr>
            <p:cNvSpPr/>
            <p:nvPr>
              <p:custDataLst>
                <p:tags r:id="rId22"/>
              </p:custDataLst>
            </p:nvPr>
          </p:nvSpPr>
          <p:spPr bwMode="auto">
            <a:xfrm>
              <a:off x="19350038" y="39136638"/>
              <a:ext cx="3419475" cy="5732463"/>
            </a:xfrm>
            <a:custGeom>
              <a:avLst/>
              <a:gdLst/>
              <a:ahLst/>
              <a:cxnLst>
                <a:cxn ang="0">
                  <a:pos x="1312" y="2606"/>
                </a:cxn>
                <a:cxn ang="0">
                  <a:pos x="1312" y="2090"/>
                </a:cxn>
                <a:cxn ang="0">
                  <a:pos x="1828" y="2090"/>
                </a:cxn>
                <a:cxn ang="0">
                  <a:pos x="1828" y="2606"/>
                </a:cxn>
                <a:cxn ang="0">
                  <a:pos x="1312" y="2606"/>
                </a:cxn>
                <a:cxn ang="0">
                  <a:pos x="2154" y="0"/>
                </a:cxn>
                <a:cxn ang="0">
                  <a:pos x="2154" y="0"/>
                </a:cxn>
                <a:cxn ang="0">
                  <a:pos x="1828" y="543"/>
                </a:cxn>
                <a:cxn ang="0">
                  <a:pos x="1828" y="941"/>
                </a:cxn>
                <a:cxn ang="0">
                  <a:pos x="1593" y="941"/>
                </a:cxn>
                <a:cxn ang="0">
                  <a:pos x="1403" y="1258"/>
                </a:cxn>
                <a:cxn ang="0">
                  <a:pos x="1828" y="1258"/>
                </a:cxn>
                <a:cxn ang="0">
                  <a:pos x="1828" y="1774"/>
                </a:cxn>
                <a:cxn ang="0">
                  <a:pos x="1312" y="1774"/>
                </a:cxn>
                <a:cxn ang="0">
                  <a:pos x="1312" y="1403"/>
                </a:cxn>
                <a:cxn ang="0">
                  <a:pos x="905" y="2090"/>
                </a:cxn>
                <a:cxn ang="0">
                  <a:pos x="941" y="2090"/>
                </a:cxn>
                <a:cxn ang="0">
                  <a:pos x="941" y="2606"/>
                </a:cxn>
                <a:cxn ang="0">
                  <a:pos x="597" y="2606"/>
                </a:cxn>
                <a:cxn ang="0">
                  <a:pos x="0" y="3611"/>
                </a:cxn>
                <a:cxn ang="0">
                  <a:pos x="0" y="3611"/>
                </a:cxn>
                <a:cxn ang="0">
                  <a:pos x="0" y="3611"/>
                </a:cxn>
                <a:cxn ang="0">
                  <a:pos x="2154" y="3611"/>
                </a:cxn>
                <a:cxn ang="0">
                  <a:pos x="2154" y="0"/>
                </a:cxn>
              </a:cxnLst>
              <a:rect l="0" t="0" r="r" b="b"/>
              <a:pathLst>
                <a:path w="2154" h="3611">
                  <a:moveTo>
                    <a:pt x="1312" y="2606"/>
                  </a:moveTo>
                  <a:lnTo>
                    <a:pt x="1312" y="2090"/>
                  </a:lnTo>
                  <a:lnTo>
                    <a:pt x="1828" y="2090"/>
                  </a:lnTo>
                  <a:lnTo>
                    <a:pt x="1828" y="2606"/>
                  </a:lnTo>
                  <a:lnTo>
                    <a:pt x="1312" y="2606"/>
                  </a:lnTo>
                  <a:moveTo>
                    <a:pt x="2154" y="0"/>
                  </a:moveTo>
                  <a:lnTo>
                    <a:pt x="2154" y="0"/>
                  </a:lnTo>
                  <a:lnTo>
                    <a:pt x="1828" y="543"/>
                  </a:lnTo>
                  <a:lnTo>
                    <a:pt x="1828" y="941"/>
                  </a:lnTo>
                  <a:lnTo>
                    <a:pt x="1593" y="941"/>
                  </a:lnTo>
                  <a:lnTo>
                    <a:pt x="1403" y="1258"/>
                  </a:lnTo>
                  <a:lnTo>
                    <a:pt x="1828" y="1258"/>
                  </a:lnTo>
                  <a:lnTo>
                    <a:pt x="1828" y="1774"/>
                  </a:lnTo>
                  <a:lnTo>
                    <a:pt x="1312" y="1774"/>
                  </a:lnTo>
                  <a:lnTo>
                    <a:pt x="1312" y="1403"/>
                  </a:lnTo>
                  <a:lnTo>
                    <a:pt x="905" y="2090"/>
                  </a:lnTo>
                  <a:lnTo>
                    <a:pt x="941" y="2090"/>
                  </a:lnTo>
                  <a:lnTo>
                    <a:pt x="941" y="2606"/>
                  </a:lnTo>
                  <a:lnTo>
                    <a:pt x="597" y="2606"/>
                  </a:lnTo>
                  <a:lnTo>
                    <a:pt x="0" y="3611"/>
                  </a:lnTo>
                  <a:lnTo>
                    <a:pt x="0" y="3611"/>
                  </a:lnTo>
                  <a:lnTo>
                    <a:pt x="0" y="3611"/>
                  </a:lnTo>
                  <a:lnTo>
                    <a:pt x="2154" y="3611"/>
                  </a:lnTo>
                  <a:lnTo>
                    <a:pt x="2154" y="0"/>
                  </a:lnTo>
                </a:path>
              </a:pathLst>
            </a:custGeom>
            <a:noFill/>
            <a:ln w="9525">
              <a:noFill/>
              <a:round/>
              <a:headEnd/>
              <a:tailEnd/>
            </a:ln>
          </p:spPr>
          <p:txBody>
            <a:bodyPr anchor="ctr"/>
            <a:lstStyle/>
            <a:p>
              <a:pPr algn="ctr"/>
              <a:endParaRPr/>
            </a:p>
          </p:txBody>
        </p:sp>
        <p:sp>
          <p:nvSpPr>
            <p:cNvPr id="32" name="PA-îśļïdê">
              <a:extLst>
                <a:ext uri="{FF2B5EF4-FFF2-40B4-BE49-F238E27FC236}">
                  <a16:creationId xmlns:a16="http://schemas.microsoft.com/office/drawing/2014/main" id="{828BC494-6E2C-43EC-811C-F4E9923C189F}"/>
                </a:ext>
              </a:extLst>
            </p:cNvPr>
            <p:cNvSpPr/>
            <p:nvPr>
              <p:custDataLst>
                <p:tags r:id="rId23"/>
              </p:custDataLst>
            </p:nvPr>
          </p:nvSpPr>
          <p:spPr bwMode="auto">
            <a:xfrm>
              <a:off x="21878925" y="39998651"/>
              <a:ext cx="373063" cy="631825"/>
            </a:xfrm>
            <a:custGeom>
              <a:avLst/>
              <a:gdLst/>
              <a:ahLst/>
              <a:cxnLst>
                <a:cxn ang="0">
                  <a:pos x="235" y="0"/>
                </a:cxn>
                <a:cxn ang="0">
                  <a:pos x="0" y="398"/>
                </a:cxn>
                <a:cxn ang="0">
                  <a:pos x="235" y="398"/>
                </a:cxn>
                <a:cxn ang="0">
                  <a:pos x="235" y="0"/>
                </a:cxn>
              </a:cxnLst>
              <a:rect l="0" t="0" r="r" b="b"/>
              <a:pathLst>
                <a:path w="235" h="398">
                  <a:moveTo>
                    <a:pt x="235" y="0"/>
                  </a:moveTo>
                  <a:lnTo>
                    <a:pt x="0" y="398"/>
                  </a:lnTo>
                  <a:lnTo>
                    <a:pt x="235" y="398"/>
                  </a:lnTo>
                  <a:lnTo>
                    <a:pt x="235" y="0"/>
                  </a:lnTo>
                  <a:close/>
                </a:path>
              </a:pathLst>
            </a:custGeom>
            <a:solidFill>
              <a:schemeClr val="bg1">
                <a:lumMod val="65000"/>
              </a:schemeClr>
            </a:solidFill>
            <a:ln w="9525">
              <a:noFill/>
              <a:round/>
              <a:headEnd/>
              <a:tailEnd/>
            </a:ln>
          </p:spPr>
          <p:txBody>
            <a:bodyPr anchor="ctr"/>
            <a:lstStyle/>
            <a:p>
              <a:pPr algn="ctr"/>
              <a:endParaRPr/>
            </a:p>
          </p:txBody>
        </p:sp>
        <p:sp>
          <p:nvSpPr>
            <p:cNvPr id="33" name="PA-ísľiḓè">
              <a:extLst>
                <a:ext uri="{FF2B5EF4-FFF2-40B4-BE49-F238E27FC236}">
                  <a16:creationId xmlns:a16="http://schemas.microsoft.com/office/drawing/2014/main" id="{3124E757-6731-486A-9676-31F60D089F1B}"/>
                </a:ext>
              </a:extLst>
            </p:cNvPr>
            <p:cNvSpPr/>
            <p:nvPr>
              <p:custDataLst>
                <p:tags r:id="rId24"/>
              </p:custDataLst>
            </p:nvPr>
          </p:nvSpPr>
          <p:spPr bwMode="auto">
            <a:xfrm>
              <a:off x="21878925" y="39998651"/>
              <a:ext cx="373063" cy="631825"/>
            </a:xfrm>
            <a:custGeom>
              <a:avLst/>
              <a:gdLst/>
              <a:ahLst/>
              <a:cxnLst>
                <a:cxn ang="0">
                  <a:pos x="235" y="0"/>
                </a:cxn>
                <a:cxn ang="0">
                  <a:pos x="0" y="398"/>
                </a:cxn>
                <a:cxn ang="0">
                  <a:pos x="235" y="398"/>
                </a:cxn>
                <a:cxn ang="0">
                  <a:pos x="235" y="0"/>
                </a:cxn>
              </a:cxnLst>
              <a:rect l="0" t="0" r="r" b="b"/>
              <a:pathLst>
                <a:path w="235" h="398">
                  <a:moveTo>
                    <a:pt x="235" y="0"/>
                  </a:moveTo>
                  <a:lnTo>
                    <a:pt x="0" y="398"/>
                  </a:lnTo>
                  <a:lnTo>
                    <a:pt x="235" y="398"/>
                  </a:lnTo>
                  <a:lnTo>
                    <a:pt x="235" y="0"/>
                  </a:lnTo>
                </a:path>
              </a:pathLst>
            </a:custGeom>
            <a:noFill/>
            <a:ln w="9525">
              <a:noFill/>
              <a:round/>
              <a:headEnd/>
              <a:tailEnd/>
            </a:ln>
          </p:spPr>
          <p:txBody>
            <a:bodyPr anchor="ctr"/>
            <a:lstStyle/>
            <a:p>
              <a:pPr algn="ctr"/>
              <a:endParaRPr/>
            </a:p>
          </p:txBody>
        </p:sp>
        <p:sp>
          <p:nvSpPr>
            <p:cNvPr id="34" name="PA-îš1îḍe">
              <a:extLst>
                <a:ext uri="{FF2B5EF4-FFF2-40B4-BE49-F238E27FC236}">
                  <a16:creationId xmlns:a16="http://schemas.microsoft.com/office/drawing/2014/main" id="{2B9ED642-5F1A-43E8-B3FF-3EE83ACD9F1D}"/>
                </a:ext>
              </a:extLst>
            </p:cNvPr>
            <p:cNvSpPr/>
            <p:nvPr>
              <p:custDataLst>
                <p:tags r:id="rId25"/>
              </p:custDataLst>
            </p:nvPr>
          </p:nvSpPr>
          <p:spPr bwMode="auto">
            <a:xfrm>
              <a:off x="21432838" y="41133713"/>
              <a:ext cx="819150" cy="819150"/>
            </a:xfrm>
            <a:custGeom>
              <a:avLst/>
              <a:gdLst/>
              <a:ahLst/>
              <a:cxnLst>
                <a:cxn ang="0">
                  <a:pos x="516" y="0"/>
                </a:cxn>
                <a:cxn ang="0">
                  <a:pos x="91" y="0"/>
                </a:cxn>
                <a:cxn ang="0">
                  <a:pos x="0" y="145"/>
                </a:cxn>
                <a:cxn ang="0">
                  <a:pos x="0" y="516"/>
                </a:cxn>
                <a:cxn ang="0">
                  <a:pos x="516" y="516"/>
                </a:cxn>
                <a:cxn ang="0">
                  <a:pos x="516" y="0"/>
                </a:cxn>
              </a:cxnLst>
              <a:rect l="0" t="0" r="r" b="b"/>
              <a:pathLst>
                <a:path w="516" h="516">
                  <a:moveTo>
                    <a:pt x="516" y="0"/>
                  </a:moveTo>
                  <a:lnTo>
                    <a:pt x="91" y="0"/>
                  </a:lnTo>
                  <a:lnTo>
                    <a:pt x="0" y="145"/>
                  </a:lnTo>
                  <a:lnTo>
                    <a:pt x="0" y="516"/>
                  </a:lnTo>
                  <a:lnTo>
                    <a:pt x="516" y="516"/>
                  </a:lnTo>
                  <a:lnTo>
                    <a:pt x="516" y="0"/>
                  </a:lnTo>
                  <a:close/>
                </a:path>
              </a:pathLst>
            </a:custGeom>
            <a:solidFill>
              <a:schemeClr val="bg1">
                <a:lumMod val="65000"/>
              </a:schemeClr>
            </a:solidFill>
            <a:ln w="9525">
              <a:noFill/>
              <a:round/>
              <a:headEnd/>
              <a:tailEnd/>
            </a:ln>
          </p:spPr>
          <p:txBody>
            <a:bodyPr anchor="ctr"/>
            <a:lstStyle/>
            <a:p>
              <a:pPr algn="ctr"/>
              <a:endParaRPr/>
            </a:p>
          </p:txBody>
        </p:sp>
        <p:sp>
          <p:nvSpPr>
            <p:cNvPr id="35" name="PA-îšḷïḓé">
              <a:extLst>
                <a:ext uri="{FF2B5EF4-FFF2-40B4-BE49-F238E27FC236}">
                  <a16:creationId xmlns:a16="http://schemas.microsoft.com/office/drawing/2014/main" id="{34A4616D-E4FF-4C81-A826-0B467CA6B220}"/>
                </a:ext>
              </a:extLst>
            </p:cNvPr>
            <p:cNvSpPr/>
            <p:nvPr>
              <p:custDataLst>
                <p:tags r:id="rId26"/>
              </p:custDataLst>
            </p:nvPr>
          </p:nvSpPr>
          <p:spPr bwMode="auto">
            <a:xfrm>
              <a:off x="21432838" y="41133713"/>
              <a:ext cx="819150" cy="819150"/>
            </a:xfrm>
            <a:custGeom>
              <a:avLst/>
              <a:gdLst/>
              <a:ahLst/>
              <a:cxnLst>
                <a:cxn ang="0">
                  <a:pos x="516" y="0"/>
                </a:cxn>
                <a:cxn ang="0">
                  <a:pos x="91" y="0"/>
                </a:cxn>
                <a:cxn ang="0">
                  <a:pos x="0" y="145"/>
                </a:cxn>
                <a:cxn ang="0">
                  <a:pos x="0" y="516"/>
                </a:cxn>
                <a:cxn ang="0">
                  <a:pos x="516" y="516"/>
                </a:cxn>
                <a:cxn ang="0">
                  <a:pos x="516" y="0"/>
                </a:cxn>
              </a:cxnLst>
              <a:rect l="0" t="0" r="r" b="b"/>
              <a:pathLst>
                <a:path w="516" h="516">
                  <a:moveTo>
                    <a:pt x="516" y="0"/>
                  </a:moveTo>
                  <a:lnTo>
                    <a:pt x="91" y="0"/>
                  </a:lnTo>
                  <a:lnTo>
                    <a:pt x="0" y="145"/>
                  </a:lnTo>
                  <a:lnTo>
                    <a:pt x="0" y="516"/>
                  </a:lnTo>
                  <a:lnTo>
                    <a:pt x="516" y="516"/>
                  </a:lnTo>
                  <a:lnTo>
                    <a:pt x="516" y="0"/>
                  </a:lnTo>
                </a:path>
              </a:pathLst>
            </a:custGeom>
            <a:noFill/>
            <a:ln w="9525">
              <a:noFill/>
              <a:round/>
              <a:headEnd/>
              <a:tailEnd/>
            </a:ln>
          </p:spPr>
          <p:txBody>
            <a:bodyPr anchor="ctr"/>
            <a:lstStyle/>
            <a:p>
              <a:pPr algn="ctr"/>
              <a:endParaRPr/>
            </a:p>
          </p:txBody>
        </p:sp>
        <p:sp>
          <p:nvSpPr>
            <p:cNvPr id="36" name="PA-íṡlïḑe">
              <a:extLst>
                <a:ext uri="{FF2B5EF4-FFF2-40B4-BE49-F238E27FC236}">
                  <a16:creationId xmlns:a16="http://schemas.microsoft.com/office/drawing/2014/main" id="{B33BA5EF-2FAD-448B-B5E0-7F9B2664B122}"/>
                </a:ext>
              </a:extLst>
            </p:cNvPr>
            <p:cNvSpPr/>
            <p:nvPr>
              <p:custDataLst>
                <p:tags r:id="rId27"/>
              </p:custDataLst>
            </p:nvPr>
          </p:nvSpPr>
          <p:spPr bwMode="auto">
            <a:xfrm>
              <a:off x="20297775" y="42454513"/>
              <a:ext cx="546100" cy="819150"/>
            </a:xfrm>
            <a:custGeom>
              <a:avLst/>
              <a:gdLst/>
              <a:ahLst/>
              <a:cxnLst>
                <a:cxn ang="0">
                  <a:pos x="344" y="0"/>
                </a:cxn>
                <a:cxn ang="0">
                  <a:pos x="308" y="0"/>
                </a:cxn>
                <a:cxn ang="0">
                  <a:pos x="0" y="516"/>
                </a:cxn>
                <a:cxn ang="0">
                  <a:pos x="344" y="516"/>
                </a:cxn>
                <a:cxn ang="0">
                  <a:pos x="344" y="0"/>
                </a:cxn>
              </a:cxnLst>
              <a:rect l="0" t="0" r="r" b="b"/>
              <a:pathLst>
                <a:path w="344" h="516">
                  <a:moveTo>
                    <a:pt x="344" y="0"/>
                  </a:moveTo>
                  <a:lnTo>
                    <a:pt x="308" y="0"/>
                  </a:lnTo>
                  <a:lnTo>
                    <a:pt x="0" y="516"/>
                  </a:lnTo>
                  <a:lnTo>
                    <a:pt x="344" y="516"/>
                  </a:lnTo>
                  <a:lnTo>
                    <a:pt x="344" y="0"/>
                  </a:lnTo>
                  <a:close/>
                </a:path>
              </a:pathLst>
            </a:custGeom>
            <a:solidFill>
              <a:schemeClr val="bg1">
                <a:lumMod val="65000"/>
              </a:schemeClr>
            </a:solidFill>
            <a:ln w="9525">
              <a:noFill/>
              <a:round/>
              <a:headEnd/>
              <a:tailEnd/>
            </a:ln>
          </p:spPr>
          <p:txBody>
            <a:bodyPr anchor="ctr"/>
            <a:lstStyle/>
            <a:p>
              <a:pPr algn="ctr"/>
              <a:endParaRPr/>
            </a:p>
          </p:txBody>
        </p:sp>
        <p:sp>
          <p:nvSpPr>
            <p:cNvPr id="37" name="PA-íšľïḋê">
              <a:extLst>
                <a:ext uri="{FF2B5EF4-FFF2-40B4-BE49-F238E27FC236}">
                  <a16:creationId xmlns:a16="http://schemas.microsoft.com/office/drawing/2014/main" id="{88502080-FCA6-410B-BA32-DC4EB2D5B7A1}"/>
                </a:ext>
              </a:extLst>
            </p:cNvPr>
            <p:cNvSpPr/>
            <p:nvPr>
              <p:custDataLst>
                <p:tags r:id="rId28"/>
              </p:custDataLst>
            </p:nvPr>
          </p:nvSpPr>
          <p:spPr bwMode="auto">
            <a:xfrm>
              <a:off x="20297775" y="42454513"/>
              <a:ext cx="546100" cy="819150"/>
            </a:xfrm>
            <a:custGeom>
              <a:avLst/>
              <a:gdLst/>
              <a:ahLst/>
              <a:cxnLst>
                <a:cxn ang="0">
                  <a:pos x="344" y="0"/>
                </a:cxn>
                <a:cxn ang="0">
                  <a:pos x="308" y="0"/>
                </a:cxn>
                <a:cxn ang="0">
                  <a:pos x="0" y="516"/>
                </a:cxn>
                <a:cxn ang="0">
                  <a:pos x="344" y="516"/>
                </a:cxn>
                <a:cxn ang="0">
                  <a:pos x="344" y="0"/>
                </a:cxn>
              </a:cxnLst>
              <a:rect l="0" t="0" r="r" b="b"/>
              <a:pathLst>
                <a:path w="344" h="516">
                  <a:moveTo>
                    <a:pt x="344" y="0"/>
                  </a:moveTo>
                  <a:lnTo>
                    <a:pt x="308" y="0"/>
                  </a:lnTo>
                  <a:lnTo>
                    <a:pt x="0" y="516"/>
                  </a:lnTo>
                  <a:lnTo>
                    <a:pt x="344" y="516"/>
                  </a:lnTo>
                  <a:lnTo>
                    <a:pt x="344" y="0"/>
                  </a:lnTo>
                </a:path>
              </a:pathLst>
            </a:custGeom>
            <a:noFill/>
            <a:ln w="9525">
              <a:noFill/>
              <a:round/>
              <a:headEnd/>
              <a:tailEnd/>
            </a:ln>
          </p:spPr>
          <p:txBody>
            <a:bodyPr anchor="ctr"/>
            <a:lstStyle/>
            <a:p>
              <a:pPr algn="ctr"/>
              <a:endParaRPr/>
            </a:p>
          </p:txBody>
        </p:sp>
        <p:sp>
          <p:nvSpPr>
            <p:cNvPr id="38" name="PA-iślíḋè">
              <a:extLst>
                <a:ext uri="{FF2B5EF4-FFF2-40B4-BE49-F238E27FC236}">
                  <a16:creationId xmlns:a16="http://schemas.microsoft.com/office/drawing/2014/main" id="{51A854B1-6E45-40F5-BEB2-960CDD7BB13D}"/>
                </a:ext>
              </a:extLst>
            </p:cNvPr>
            <p:cNvSpPr/>
            <p:nvPr>
              <p:custDataLst>
                <p:tags r:id="rId29"/>
              </p:custDataLst>
            </p:nvPr>
          </p:nvSpPr>
          <p:spPr bwMode="auto">
            <a:xfrm>
              <a:off x="21432838" y="42454513"/>
              <a:ext cx="819150" cy="819150"/>
            </a:xfrm>
            <a:prstGeom prst="rect">
              <a:avLst/>
            </a:prstGeom>
            <a:solidFill>
              <a:schemeClr val="bg1">
                <a:lumMod val="65000"/>
              </a:schemeClr>
            </a:solidFill>
            <a:ln w="9525">
              <a:noFill/>
              <a:miter lim="800000"/>
              <a:headEnd/>
              <a:tailEnd/>
            </a:ln>
          </p:spPr>
          <p:txBody>
            <a:bodyPr anchor="ctr"/>
            <a:lstStyle/>
            <a:p>
              <a:pPr algn="ctr"/>
              <a:endParaRPr/>
            </a:p>
          </p:txBody>
        </p:sp>
        <p:sp>
          <p:nvSpPr>
            <p:cNvPr id="39" name="PA-íSlíḍè">
              <a:extLst>
                <a:ext uri="{FF2B5EF4-FFF2-40B4-BE49-F238E27FC236}">
                  <a16:creationId xmlns:a16="http://schemas.microsoft.com/office/drawing/2014/main" id="{422CE7B0-666B-45C9-A1A1-DA1E8DE9B62D}"/>
                </a:ext>
              </a:extLst>
            </p:cNvPr>
            <p:cNvSpPr/>
            <p:nvPr>
              <p:custDataLst>
                <p:tags r:id="rId30"/>
              </p:custDataLst>
            </p:nvPr>
          </p:nvSpPr>
          <p:spPr bwMode="auto">
            <a:xfrm>
              <a:off x="21432838" y="42454513"/>
              <a:ext cx="819150" cy="819150"/>
            </a:xfrm>
            <a:prstGeom prst="rect">
              <a:avLst/>
            </a:prstGeom>
            <a:noFill/>
            <a:ln w="9525">
              <a:noFill/>
              <a:miter lim="800000"/>
              <a:headEnd/>
              <a:tailEnd/>
            </a:ln>
          </p:spPr>
          <p:txBody>
            <a:bodyPr anchor="ctr"/>
            <a:lstStyle/>
            <a:p>
              <a:pPr algn="ctr"/>
              <a:endParaRPr/>
            </a:p>
          </p:txBody>
        </p:sp>
        <p:sp>
          <p:nvSpPr>
            <p:cNvPr id="40" name="PA-îṡľíḓê">
              <a:extLst>
                <a:ext uri="{FF2B5EF4-FFF2-40B4-BE49-F238E27FC236}">
                  <a16:creationId xmlns:a16="http://schemas.microsoft.com/office/drawing/2014/main" id="{0B25C579-5034-4A91-9553-BC664401756F}"/>
                </a:ext>
              </a:extLst>
            </p:cNvPr>
            <p:cNvSpPr/>
            <p:nvPr>
              <p:custDataLst>
                <p:tags r:id="rId31"/>
              </p:custDataLst>
            </p:nvPr>
          </p:nvSpPr>
          <p:spPr bwMode="auto">
            <a:xfrm>
              <a:off x="19105563" y="38806438"/>
              <a:ext cx="3894138" cy="330200"/>
            </a:xfrm>
            <a:custGeom>
              <a:avLst/>
              <a:gdLst/>
              <a:ahLst/>
              <a:cxnLst>
                <a:cxn ang="0">
                  <a:pos x="271" y="11"/>
                </a:cxn>
                <a:cxn ang="0">
                  <a:pos x="260" y="23"/>
                </a:cxn>
                <a:cxn ang="0">
                  <a:pos x="12" y="23"/>
                </a:cxn>
                <a:cxn ang="0">
                  <a:pos x="0" y="11"/>
                </a:cxn>
                <a:cxn ang="0">
                  <a:pos x="12" y="0"/>
                </a:cxn>
                <a:cxn ang="0">
                  <a:pos x="260" y="0"/>
                </a:cxn>
                <a:cxn ang="0">
                  <a:pos x="271" y="11"/>
                </a:cxn>
              </a:cxnLst>
              <a:rect l="0" t="0" r="r" b="b"/>
              <a:pathLst>
                <a:path w="271" h="23">
                  <a:moveTo>
                    <a:pt x="271" y="11"/>
                  </a:moveTo>
                  <a:cubicBezTo>
                    <a:pt x="271" y="18"/>
                    <a:pt x="266" y="23"/>
                    <a:pt x="260" y="23"/>
                  </a:cubicBezTo>
                  <a:cubicBezTo>
                    <a:pt x="12" y="23"/>
                    <a:pt x="12" y="23"/>
                    <a:pt x="12" y="23"/>
                  </a:cubicBezTo>
                  <a:cubicBezTo>
                    <a:pt x="5" y="23"/>
                    <a:pt x="0" y="18"/>
                    <a:pt x="0" y="11"/>
                  </a:cubicBezTo>
                  <a:cubicBezTo>
                    <a:pt x="0" y="5"/>
                    <a:pt x="5" y="0"/>
                    <a:pt x="12" y="0"/>
                  </a:cubicBezTo>
                  <a:cubicBezTo>
                    <a:pt x="260" y="0"/>
                    <a:pt x="260" y="0"/>
                    <a:pt x="260" y="0"/>
                  </a:cubicBezTo>
                  <a:cubicBezTo>
                    <a:pt x="266" y="0"/>
                    <a:pt x="271" y="5"/>
                    <a:pt x="271" y="11"/>
                  </a:cubicBezTo>
                  <a:close/>
                </a:path>
              </a:pathLst>
            </a:custGeom>
            <a:solidFill>
              <a:srgbClr val="7F7370"/>
            </a:solidFill>
            <a:ln w="9525">
              <a:noFill/>
              <a:round/>
              <a:headEnd/>
              <a:tailEnd/>
            </a:ln>
          </p:spPr>
          <p:txBody>
            <a:bodyPr anchor="ctr"/>
            <a:lstStyle/>
            <a:p>
              <a:pPr algn="ctr"/>
              <a:endParaRPr/>
            </a:p>
          </p:txBody>
        </p:sp>
        <p:sp>
          <p:nvSpPr>
            <p:cNvPr id="41" name="PA-ïŝļïḍé">
              <a:extLst>
                <a:ext uri="{FF2B5EF4-FFF2-40B4-BE49-F238E27FC236}">
                  <a16:creationId xmlns:a16="http://schemas.microsoft.com/office/drawing/2014/main" id="{4DC58054-4006-4118-9E8F-3EB339095E8D}"/>
                </a:ext>
              </a:extLst>
            </p:cNvPr>
            <p:cNvSpPr/>
            <p:nvPr>
              <p:custDataLst>
                <p:tags r:id="rId32"/>
              </p:custDataLst>
            </p:nvPr>
          </p:nvSpPr>
          <p:spPr bwMode="auto">
            <a:xfrm>
              <a:off x="22769513" y="36736338"/>
              <a:ext cx="8234363" cy="8132763"/>
            </a:xfrm>
            <a:prstGeom prst="rect">
              <a:avLst/>
            </a:prstGeom>
            <a:solidFill>
              <a:srgbClr val="404040"/>
            </a:solidFill>
            <a:ln w="9525">
              <a:noFill/>
              <a:miter lim="800000"/>
              <a:headEnd/>
              <a:tailEnd/>
            </a:ln>
          </p:spPr>
          <p:txBody>
            <a:bodyPr anchor="ctr"/>
            <a:lstStyle/>
            <a:p>
              <a:pPr algn="ctr"/>
              <a:endParaRPr/>
            </a:p>
          </p:txBody>
        </p:sp>
        <p:sp>
          <p:nvSpPr>
            <p:cNvPr id="42" name="PA-îṡļíḑê">
              <a:extLst>
                <a:ext uri="{FF2B5EF4-FFF2-40B4-BE49-F238E27FC236}">
                  <a16:creationId xmlns:a16="http://schemas.microsoft.com/office/drawing/2014/main" id="{65809EA6-9425-4179-A0AD-9B31E3190D0A}"/>
                </a:ext>
              </a:extLst>
            </p:cNvPr>
            <p:cNvSpPr/>
            <p:nvPr>
              <p:custDataLst>
                <p:tags r:id="rId33"/>
              </p:custDataLst>
            </p:nvPr>
          </p:nvSpPr>
          <p:spPr bwMode="auto">
            <a:xfrm>
              <a:off x="22769513" y="36736338"/>
              <a:ext cx="8234363" cy="8132763"/>
            </a:xfrm>
            <a:prstGeom prst="rect">
              <a:avLst/>
            </a:prstGeom>
            <a:noFill/>
            <a:ln w="9525">
              <a:noFill/>
              <a:miter lim="800000"/>
              <a:headEnd/>
              <a:tailEnd/>
            </a:ln>
          </p:spPr>
          <p:txBody>
            <a:bodyPr anchor="ctr"/>
            <a:lstStyle/>
            <a:p>
              <a:pPr algn="ctr"/>
              <a:endParaRPr/>
            </a:p>
          </p:txBody>
        </p:sp>
        <p:sp>
          <p:nvSpPr>
            <p:cNvPr id="43" name="PA-ïṧļíḍe">
              <a:extLst>
                <a:ext uri="{FF2B5EF4-FFF2-40B4-BE49-F238E27FC236}">
                  <a16:creationId xmlns:a16="http://schemas.microsoft.com/office/drawing/2014/main" id="{77C73BF6-271F-43B2-A9D1-456A3FD65621}"/>
                </a:ext>
              </a:extLst>
            </p:cNvPr>
            <p:cNvSpPr/>
            <p:nvPr>
              <p:custDataLst>
                <p:tags r:id="rId34"/>
              </p:custDataLst>
            </p:nvPr>
          </p:nvSpPr>
          <p:spPr bwMode="auto">
            <a:xfrm>
              <a:off x="25628600" y="42713276"/>
              <a:ext cx="2514600" cy="2155825"/>
            </a:xfrm>
            <a:prstGeom prst="rect">
              <a:avLst/>
            </a:prstGeom>
            <a:solidFill>
              <a:srgbClr val="7F7370"/>
            </a:solidFill>
            <a:ln w="9525">
              <a:noFill/>
              <a:miter lim="800000"/>
              <a:headEnd/>
              <a:tailEnd/>
            </a:ln>
          </p:spPr>
          <p:txBody>
            <a:bodyPr anchor="ctr"/>
            <a:lstStyle/>
            <a:p>
              <a:pPr algn="ctr"/>
              <a:endParaRPr/>
            </a:p>
          </p:txBody>
        </p:sp>
        <p:sp>
          <p:nvSpPr>
            <p:cNvPr id="44" name="PA-ïśļíḍé">
              <a:extLst>
                <a:ext uri="{FF2B5EF4-FFF2-40B4-BE49-F238E27FC236}">
                  <a16:creationId xmlns:a16="http://schemas.microsoft.com/office/drawing/2014/main" id="{A2E78D87-571C-4F53-9897-10D8775946C8}"/>
                </a:ext>
              </a:extLst>
            </p:cNvPr>
            <p:cNvSpPr/>
            <p:nvPr>
              <p:custDataLst>
                <p:tags r:id="rId35"/>
              </p:custDataLst>
            </p:nvPr>
          </p:nvSpPr>
          <p:spPr bwMode="auto">
            <a:xfrm>
              <a:off x="25628600" y="42713276"/>
              <a:ext cx="2514600" cy="2155825"/>
            </a:xfrm>
            <a:prstGeom prst="rect">
              <a:avLst/>
            </a:prstGeom>
            <a:noFill/>
            <a:ln w="9525">
              <a:noFill/>
              <a:miter lim="800000"/>
              <a:headEnd/>
              <a:tailEnd/>
            </a:ln>
          </p:spPr>
          <p:txBody>
            <a:bodyPr anchor="ctr"/>
            <a:lstStyle/>
            <a:p>
              <a:pPr algn="ctr"/>
              <a:endParaRPr/>
            </a:p>
          </p:txBody>
        </p:sp>
        <p:sp>
          <p:nvSpPr>
            <p:cNvPr id="45" name="PA-íSḻïḍe">
              <a:extLst>
                <a:ext uri="{FF2B5EF4-FFF2-40B4-BE49-F238E27FC236}">
                  <a16:creationId xmlns:a16="http://schemas.microsoft.com/office/drawing/2014/main" id="{A005465E-E206-4ED9-9056-9C507BD04F6D}"/>
                </a:ext>
              </a:extLst>
            </p:cNvPr>
            <p:cNvSpPr/>
            <p:nvPr>
              <p:custDataLst>
                <p:tags r:id="rId36"/>
              </p:custDataLst>
            </p:nvPr>
          </p:nvSpPr>
          <p:spPr bwMode="auto">
            <a:xfrm>
              <a:off x="23329900" y="37785676"/>
              <a:ext cx="819150" cy="1839913"/>
            </a:xfrm>
            <a:prstGeom prst="rect">
              <a:avLst/>
            </a:prstGeom>
            <a:solidFill>
              <a:schemeClr val="bg1">
                <a:lumMod val="85000"/>
              </a:schemeClr>
            </a:solidFill>
            <a:ln w="9525">
              <a:noFill/>
              <a:miter lim="800000"/>
              <a:headEnd/>
              <a:tailEnd/>
            </a:ln>
          </p:spPr>
          <p:txBody>
            <a:bodyPr anchor="ctr"/>
            <a:lstStyle/>
            <a:p>
              <a:pPr algn="ctr"/>
              <a:endParaRPr/>
            </a:p>
          </p:txBody>
        </p:sp>
        <p:sp>
          <p:nvSpPr>
            <p:cNvPr id="46" name="PA-îSlíďé">
              <a:extLst>
                <a:ext uri="{FF2B5EF4-FFF2-40B4-BE49-F238E27FC236}">
                  <a16:creationId xmlns:a16="http://schemas.microsoft.com/office/drawing/2014/main" id="{110DCF49-EC96-433F-994D-C8E10196A676}"/>
                </a:ext>
              </a:extLst>
            </p:cNvPr>
            <p:cNvSpPr/>
            <p:nvPr>
              <p:custDataLst>
                <p:tags r:id="rId37"/>
              </p:custDataLst>
            </p:nvPr>
          </p:nvSpPr>
          <p:spPr bwMode="auto">
            <a:xfrm>
              <a:off x="24364950" y="37785676"/>
              <a:ext cx="819150" cy="819150"/>
            </a:xfrm>
            <a:prstGeom prst="rect">
              <a:avLst/>
            </a:prstGeom>
            <a:solidFill>
              <a:schemeClr val="bg1">
                <a:lumMod val="85000"/>
              </a:schemeClr>
            </a:solidFill>
            <a:ln w="9525">
              <a:noFill/>
              <a:miter lim="800000"/>
              <a:headEnd/>
              <a:tailEnd/>
            </a:ln>
          </p:spPr>
          <p:txBody>
            <a:bodyPr anchor="ctr"/>
            <a:lstStyle/>
            <a:p>
              <a:pPr algn="ctr"/>
              <a:endParaRPr/>
            </a:p>
          </p:txBody>
        </p:sp>
        <p:sp>
          <p:nvSpPr>
            <p:cNvPr id="47" name="PA-isḻîḓê">
              <a:extLst>
                <a:ext uri="{FF2B5EF4-FFF2-40B4-BE49-F238E27FC236}">
                  <a16:creationId xmlns:a16="http://schemas.microsoft.com/office/drawing/2014/main" id="{70E0CBBC-801C-44C0-BE9D-2A650662D940}"/>
                </a:ext>
              </a:extLst>
            </p:cNvPr>
            <p:cNvSpPr/>
            <p:nvPr>
              <p:custDataLst>
                <p:tags r:id="rId38"/>
              </p:custDataLst>
            </p:nvPr>
          </p:nvSpPr>
          <p:spPr bwMode="auto">
            <a:xfrm>
              <a:off x="24364950" y="38792151"/>
              <a:ext cx="819150" cy="833438"/>
            </a:xfrm>
            <a:prstGeom prst="rect">
              <a:avLst/>
            </a:prstGeom>
            <a:solidFill>
              <a:schemeClr val="bg1">
                <a:lumMod val="85000"/>
              </a:schemeClr>
            </a:solidFill>
            <a:ln w="9525">
              <a:noFill/>
              <a:miter lim="800000"/>
              <a:headEnd/>
              <a:tailEnd/>
            </a:ln>
          </p:spPr>
          <p:txBody>
            <a:bodyPr anchor="ctr"/>
            <a:lstStyle/>
            <a:p>
              <a:pPr algn="ctr"/>
              <a:endParaRPr/>
            </a:p>
          </p:txBody>
        </p:sp>
        <p:sp>
          <p:nvSpPr>
            <p:cNvPr id="48" name="PA-î$ľíḍé">
              <a:extLst>
                <a:ext uri="{FF2B5EF4-FFF2-40B4-BE49-F238E27FC236}">
                  <a16:creationId xmlns:a16="http://schemas.microsoft.com/office/drawing/2014/main" id="{7DF3B187-9169-4D59-8A69-1D747A8E4008}"/>
                </a:ext>
              </a:extLst>
            </p:cNvPr>
            <p:cNvSpPr/>
            <p:nvPr>
              <p:custDataLst>
                <p:tags r:id="rId39"/>
              </p:custDataLst>
            </p:nvPr>
          </p:nvSpPr>
          <p:spPr bwMode="auto">
            <a:xfrm>
              <a:off x="25428575" y="37785676"/>
              <a:ext cx="817563" cy="1839913"/>
            </a:xfrm>
            <a:prstGeom prst="rect">
              <a:avLst/>
            </a:prstGeom>
            <a:solidFill>
              <a:schemeClr val="bg1">
                <a:lumMod val="85000"/>
              </a:schemeClr>
            </a:solidFill>
            <a:ln w="9525">
              <a:noFill/>
              <a:miter lim="800000"/>
              <a:headEnd/>
              <a:tailEnd/>
            </a:ln>
          </p:spPr>
          <p:txBody>
            <a:bodyPr anchor="ctr"/>
            <a:lstStyle/>
            <a:p>
              <a:pPr algn="ctr"/>
              <a:endParaRPr/>
            </a:p>
          </p:txBody>
        </p:sp>
        <p:sp>
          <p:nvSpPr>
            <p:cNvPr id="49" name="PA-ïśḻiḑè">
              <a:extLst>
                <a:ext uri="{FF2B5EF4-FFF2-40B4-BE49-F238E27FC236}">
                  <a16:creationId xmlns:a16="http://schemas.microsoft.com/office/drawing/2014/main" id="{003117BE-7864-4B10-B314-03DE56BB8601}"/>
                </a:ext>
              </a:extLst>
            </p:cNvPr>
            <p:cNvSpPr/>
            <p:nvPr>
              <p:custDataLst>
                <p:tags r:id="rId40"/>
              </p:custDataLst>
            </p:nvPr>
          </p:nvSpPr>
          <p:spPr bwMode="auto">
            <a:xfrm>
              <a:off x="26462038" y="37785676"/>
              <a:ext cx="819150" cy="819150"/>
            </a:xfrm>
            <a:prstGeom prst="rect">
              <a:avLst/>
            </a:prstGeom>
            <a:solidFill>
              <a:schemeClr val="bg1">
                <a:lumMod val="85000"/>
              </a:schemeClr>
            </a:solidFill>
            <a:ln w="9525">
              <a:noFill/>
              <a:miter lim="800000"/>
              <a:headEnd/>
              <a:tailEnd/>
            </a:ln>
          </p:spPr>
          <p:txBody>
            <a:bodyPr anchor="ctr"/>
            <a:lstStyle/>
            <a:p>
              <a:pPr algn="ctr"/>
              <a:endParaRPr/>
            </a:p>
          </p:txBody>
        </p:sp>
        <p:sp>
          <p:nvSpPr>
            <p:cNvPr id="50" name="PA-íṡlïḍè">
              <a:extLst>
                <a:ext uri="{FF2B5EF4-FFF2-40B4-BE49-F238E27FC236}">
                  <a16:creationId xmlns:a16="http://schemas.microsoft.com/office/drawing/2014/main" id="{AD46E3D8-5343-4D45-9083-7D12284379FA}"/>
                </a:ext>
              </a:extLst>
            </p:cNvPr>
            <p:cNvSpPr/>
            <p:nvPr>
              <p:custDataLst>
                <p:tags r:id="rId41"/>
              </p:custDataLst>
            </p:nvPr>
          </p:nvSpPr>
          <p:spPr bwMode="auto">
            <a:xfrm>
              <a:off x="26462038" y="38792151"/>
              <a:ext cx="819150" cy="833438"/>
            </a:xfrm>
            <a:prstGeom prst="rect">
              <a:avLst/>
            </a:prstGeom>
            <a:solidFill>
              <a:schemeClr val="bg1">
                <a:lumMod val="85000"/>
              </a:schemeClr>
            </a:solidFill>
            <a:ln w="9525">
              <a:noFill/>
              <a:miter lim="800000"/>
              <a:headEnd/>
              <a:tailEnd/>
            </a:ln>
          </p:spPr>
          <p:txBody>
            <a:bodyPr anchor="ctr"/>
            <a:lstStyle/>
            <a:p>
              <a:pPr algn="ctr"/>
              <a:endParaRPr/>
            </a:p>
          </p:txBody>
        </p:sp>
        <p:sp>
          <p:nvSpPr>
            <p:cNvPr id="51" name="PA-îŝḻíḑé">
              <a:extLst>
                <a:ext uri="{FF2B5EF4-FFF2-40B4-BE49-F238E27FC236}">
                  <a16:creationId xmlns:a16="http://schemas.microsoft.com/office/drawing/2014/main" id="{9FF3406B-15EF-451F-AF35-3FE5CBF040A3}"/>
                </a:ext>
              </a:extLst>
            </p:cNvPr>
            <p:cNvSpPr/>
            <p:nvPr>
              <p:custDataLst>
                <p:tags r:id="rId42"/>
              </p:custDataLst>
            </p:nvPr>
          </p:nvSpPr>
          <p:spPr bwMode="auto">
            <a:xfrm>
              <a:off x="27525663" y="37785676"/>
              <a:ext cx="819150" cy="1839913"/>
            </a:xfrm>
            <a:prstGeom prst="rect">
              <a:avLst/>
            </a:prstGeom>
            <a:solidFill>
              <a:schemeClr val="bg1">
                <a:lumMod val="85000"/>
              </a:schemeClr>
            </a:solidFill>
            <a:ln w="9525">
              <a:noFill/>
              <a:miter lim="800000"/>
              <a:headEnd/>
              <a:tailEnd/>
            </a:ln>
          </p:spPr>
          <p:txBody>
            <a:bodyPr anchor="ctr"/>
            <a:lstStyle/>
            <a:p>
              <a:pPr algn="ctr"/>
              <a:endParaRPr/>
            </a:p>
          </p:txBody>
        </p:sp>
        <p:sp>
          <p:nvSpPr>
            <p:cNvPr id="52" name="PA-îṩḻïdè">
              <a:extLst>
                <a:ext uri="{FF2B5EF4-FFF2-40B4-BE49-F238E27FC236}">
                  <a16:creationId xmlns:a16="http://schemas.microsoft.com/office/drawing/2014/main" id="{9C68A337-61EA-4AEE-87F9-9D0DE641F0A0}"/>
                </a:ext>
              </a:extLst>
            </p:cNvPr>
            <p:cNvSpPr/>
            <p:nvPr>
              <p:custDataLst>
                <p:tags r:id="rId43"/>
              </p:custDataLst>
            </p:nvPr>
          </p:nvSpPr>
          <p:spPr bwMode="auto">
            <a:xfrm>
              <a:off x="27525663" y="37785676"/>
              <a:ext cx="819150" cy="1839913"/>
            </a:xfrm>
            <a:prstGeom prst="rect">
              <a:avLst/>
            </a:prstGeom>
            <a:noFill/>
            <a:ln w="9525">
              <a:noFill/>
              <a:miter lim="800000"/>
              <a:headEnd/>
              <a:tailEnd/>
            </a:ln>
          </p:spPr>
          <p:txBody>
            <a:bodyPr anchor="ctr"/>
            <a:lstStyle/>
            <a:p>
              <a:pPr algn="ctr"/>
              <a:endParaRPr/>
            </a:p>
          </p:txBody>
        </p:sp>
        <p:sp>
          <p:nvSpPr>
            <p:cNvPr id="53" name="PA-iśľîḓe">
              <a:extLst>
                <a:ext uri="{FF2B5EF4-FFF2-40B4-BE49-F238E27FC236}">
                  <a16:creationId xmlns:a16="http://schemas.microsoft.com/office/drawing/2014/main" id="{A62ED6A4-2528-4D3A-8FAD-F5188EB1F47D}"/>
                </a:ext>
              </a:extLst>
            </p:cNvPr>
            <p:cNvSpPr/>
            <p:nvPr>
              <p:custDataLst>
                <p:tags r:id="rId44"/>
              </p:custDataLst>
            </p:nvPr>
          </p:nvSpPr>
          <p:spPr bwMode="auto">
            <a:xfrm>
              <a:off x="28560713" y="37785676"/>
              <a:ext cx="819150" cy="819150"/>
            </a:xfrm>
            <a:prstGeom prst="rect">
              <a:avLst/>
            </a:prstGeom>
            <a:solidFill>
              <a:schemeClr val="bg1">
                <a:lumMod val="85000"/>
              </a:schemeClr>
            </a:solidFill>
            <a:ln w="9525">
              <a:noFill/>
              <a:miter lim="800000"/>
              <a:headEnd/>
              <a:tailEnd/>
            </a:ln>
          </p:spPr>
          <p:txBody>
            <a:bodyPr anchor="ctr"/>
            <a:lstStyle/>
            <a:p>
              <a:pPr algn="ctr"/>
              <a:endParaRPr/>
            </a:p>
          </p:txBody>
        </p:sp>
        <p:sp>
          <p:nvSpPr>
            <p:cNvPr id="54" name="PA-íşļíde">
              <a:extLst>
                <a:ext uri="{FF2B5EF4-FFF2-40B4-BE49-F238E27FC236}">
                  <a16:creationId xmlns:a16="http://schemas.microsoft.com/office/drawing/2014/main" id="{8D1A08EC-D241-40F6-A6F1-6B25F1195429}"/>
                </a:ext>
              </a:extLst>
            </p:cNvPr>
            <p:cNvSpPr/>
            <p:nvPr>
              <p:custDataLst>
                <p:tags r:id="rId45"/>
              </p:custDataLst>
            </p:nvPr>
          </p:nvSpPr>
          <p:spPr bwMode="auto">
            <a:xfrm>
              <a:off x="28560713" y="37785676"/>
              <a:ext cx="819150" cy="819150"/>
            </a:xfrm>
            <a:prstGeom prst="rect">
              <a:avLst/>
            </a:prstGeom>
            <a:noFill/>
            <a:ln w="9525">
              <a:noFill/>
              <a:miter lim="800000"/>
              <a:headEnd/>
              <a:tailEnd/>
            </a:ln>
          </p:spPr>
          <p:txBody>
            <a:bodyPr anchor="ctr"/>
            <a:lstStyle/>
            <a:p>
              <a:pPr algn="ctr"/>
              <a:endParaRPr/>
            </a:p>
          </p:txBody>
        </p:sp>
        <p:sp>
          <p:nvSpPr>
            <p:cNvPr id="55" name="PA-iṩľïdé">
              <a:extLst>
                <a:ext uri="{FF2B5EF4-FFF2-40B4-BE49-F238E27FC236}">
                  <a16:creationId xmlns:a16="http://schemas.microsoft.com/office/drawing/2014/main" id="{87634ED0-2191-4A4A-89BB-3405ECC9FD36}"/>
                </a:ext>
              </a:extLst>
            </p:cNvPr>
            <p:cNvSpPr/>
            <p:nvPr>
              <p:custDataLst>
                <p:tags r:id="rId46"/>
              </p:custDataLst>
            </p:nvPr>
          </p:nvSpPr>
          <p:spPr bwMode="auto">
            <a:xfrm>
              <a:off x="28560713" y="38792151"/>
              <a:ext cx="819150" cy="833438"/>
            </a:xfrm>
            <a:prstGeom prst="rect">
              <a:avLst/>
            </a:prstGeom>
            <a:solidFill>
              <a:schemeClr val="bg1">
                <a:lumMod val="85000"/>
              </a:schemeClr>
            </a:solidFill>
            <a:ln w="9525">
              <a:noFill/>
              <a:miter lim="800000"/>
              <a:headEnd/>
              <a:tailEnd/>
            </a:ln>
          </p:spPr>
          <p:txBody>
            <a:bodyPr anchor="ctr"/>
            <a:lstStyle/>
            <a:p>
              <a:pPr algn="ctr"/>
              <a:endParaRPr/>
            </a:p>
          </p:txBody>
        </p:sp>
        <p:sp>
          <p:nvSpPr>
            <p:cNvPr id="56" name="PA-í$ḷîďe">
              <a:extLst>
                <a:ext uri="{FF2B5EF4-FFF2-40B4-BE49-F238E27FC236}">
                  <a16:creationId xmlns:a16="http://schemas.microsoft.com/office/drawing/2014/main" id="{9B487920-5C7A-4A0B-9526-99F8E80942CE}"/>
                </a:ext>
              </a:extLst>
            </p:cNvPr>
            <p:cNvSpPr/>
            <p:nvPr>
              <p:custDataLst>
                <p:tags r:id="rId47"/>
              </p:custDataLst>
            </p:nvPr>
          </p:nvSpPr>
          <p:spPr bwMode="auto">
            <a:xfrm>
              <a:off x="28560713" y="38792151"/>
              <a:ext cx="819150" cy="833438"/>
            </a:xfrm>
            <a:prstGeom prst="rect">
              <a:avLst/>
            </a:prstGeom>
            <a:noFill/>
            <a:ln w="9525">
              <a:noFill/>
              <a:miter lim="800000"/>
              <a:headEnd/>
              <a:tailEnd/>
            </a:ln>
          </p:spPr>
          <p:txBody>
            <a:bodyPr anchor="ctr"/>
            <a:lstStyle/>
            <a:p>
              <a:pPr algn="ctr"/>
              <a:endParaRPr/>
            </a:p>
          </p:txBody>
        </p:sp>
        <p:sp>
          <p:nvSpPr>
            <p:cNvPr id="57" name="PA-ïśļîďe">
              <a:extLst>
                <a:ext uri="{FF2B5EF4-FFF2-40B4-BE49-F238E27FC236}">
                  <a16:creationId xmlns:a16="http://schemas.microsoft.com/office/drawing/2014/main" id="{4C349935-0D4E-46B9-98B5-EC5190DD6594}"/>
                </a:ext>
              </a:extLst>
            </p:cNvPr>
            <p:cNvSpPr/>
            <p:nvPr>
              <p:custDataLst>
                <p:tags r:id="rId48"/>
              </p:custDataLst>
            </p:nvPr>
          </p:nvSpPr>
          <p:spPr bwMode="auto">
            <a:xfrm>
              <a:off x="29624338" y="37785676"/>
              <a:ext cx="819150" cy="1839913"/>
            </a:xfrm>
            <a:prstGeom prst="rect">
              <a:avLst/>
            </a:prstGeom>
            <a:solidFill>
              <a:schemeClr val="bg1">
                <a:lumMod val="65000"/>
              </a:schemeClr>
            </a:solidFill>
            <a:ln w="9525">
              <a:noFill/>
              <a:miter lim="800000"/>
              <a:headEnd/>
              <a:tailEnd/>
            </a:ln>
          </p:spPr>
          <p:txBody>
            <a:bodyPr anchor="ctr"/>
            <a:lstStyle/>
            <a:p>
              <a:pPr algn="ctr"/>
              <a:endParaRPr/>
            </a:p>
          </p:txBody>
        </p:sp>
        <p:sp>
          <p:nvSpPr>
            <p:cNvPr id="58" name="PA-ïṧlîdè">
              <a:extLst>
                <a:ext uri="{FF2B5EF4-FFF2-40B4-BE49-F238E27FC236}">
                  <a16:creationId xmlns:a16="http://schemas.microsoft.com/office/drawing/2014/main" id="{C18140F2-857B-48D5-ABBA-A6C5572A82F8}"/>
                </a:ext>
              </a:extLst>
            </p:cNvPr>
            <p:cNvSpPr/>
            <p:nvPr>
              <p:custDataLst>
                <p:tags r:id="rId49"/>
              </p:custDataLst>
            </p:nvPr>
          </p:nvSpPr>
          <p:spPr bwMode="auto">
            <a:xfrm>
              <a:off x="29624338" y="37785676"/>
              <a:ext cx="819150" cy="1839913"/>
            </a:xfrm>
            <a:prstGeom prst="rect">
              <a:avLst/>
            </a:prstGeom>
            <a:noFill/>
            <a:ln w="9525">
              <a:noFill/>
              <a:miter lim="800000"/>
              <a:headEnd/>
              <a:tailEnd/>
            </a:ln>
          </p:spPr>
          <p:txBody>
            <a:bodyPr anchor="ctr"/>
            <a:lstStyle/>
            <a:p>
              <a:pPr algn="ctr"/>
              <a:endParaRPr/>
            </a:p>
          </p:txBody>
        </p:sp>
        <p:sp>
          <p:nvSpPr>
            <p:cNvPr id="59" name="PA-ïŝļiḑé">
              <a:extLst>
                <a:ext uri="{FF2B5EF4-FFF2-40B4-BE49-F238E27FC236}">
                  <a16:creationId xmlns:a16="http://schemas.microsoft.com/office/drawing/2014/main" id="{6B8C851C-6D57-4CD1-8011-1228EDA9BA47}"/>
                </a:ext>
              </a:extLst>
            </p:cNvPr>
            <p:cNvSpPr/>
            <p:nvPr>
              <p:custDataLst>
                <p:tags r:id="rId50"/>
              </p:custDataLst>
            </p:nvPr>
          </p:nvSpPr>
          <p:spPr bwMode="auto">
            <a:xfrm>
              <a:off x="23329900" y="39927213"/>
              <a:ext cx="819150" cy="1838325"/>
            </a:xfrm>
            <a:prstGeom prst="rect">
              <a:avLst/>
            </a:prstGeom>
            <a:solidFill>
              <a:schemeClr val="bg1">
                <a:lumMod val="85000"/>
              </a:schemeClr>
            </a:solidFill>
            <a:ln w="9525">
              <a:noFill/>
              <a:miter lim="800000"/>
              <a:headEnd/>
              <a:tailEnd/>
            </a:ln>
          </p:spPr>
          <p:txBody>
            <a:bodyPr anchor="ctr"/>
            <a:lstStyle/>
            <a:p>
              <a:pPr algn="ctr"/>
              <a:endParaRPr/>
            </a:p>
          </p:txBody>
        </p:sp>
        <p:sp>
          <p:nvSpPr>
            <p:cNvPr id="60" name="PA-ïṩļïde">
              <a:extLst>
                <a:ext uri="{FF2B5EF4-FFF2-40B4-BE49-F238E27FC236}">
                  <a16:creationId xmlns:a16="http://schemas.microsoft.com/office/drawing/2014/main" id="{D9C36255-ABF5-433F-84E5-60D69A860164}"/>
                </a:ext>
              </a:extLst>
            </p:cNvPr>
            <p:cNvSpPr/>
            <p:nvPr>
              <p:custDataLst>
                <p:tags r:id="rId51"/>
              </p:custDataLst>
            </p:nvPr>
          </p:nvSpPr>
          <p:spPr bwMode="auto">
            <a:xfrm>
              <a:off x="24364950" y="39927213"/>
              <a:ext cx="819150" cy="833438"/>
            </a:xfrm>
            <a:prstGeom prst="rect">
              <a:avLst/>
            </a:prstGeom>
            <a:solidFill>
              <a:schemeClr val="bg1">
                <a:lumMod val="85000"/>
              </a:schemeClr>
            </a:solidFill>
            <a:ln w="9525">
              <a:noFill/>
              <a:miter lim="800000"/>
              <a:headEnd/>
              <a:tailEnd/>
            </a:ln>
          </p:spPr>
          <p:txBody>
            <a:bodyPr anchor="ctr"/>
            <a:lstStyle/>
            <a:p>
              <a:pPr algn="ctr"/>
              <a:endParaRPr/>
            </a:p>
          </p:txBody>
        </p:sp>
        <p:sp>
          <p:nvSpPr>
            <p:cNvPr id="61" name="PA-iṧľíḓê">
              <a:extLst>
                <a:ext uri="{FF2B5EF4-FFF2-40B4-BE49-F238E27FC236}">
                  <a16:creationId xmlns:a16="http://schemas.microsoft.com/office/drawing/2014/main" id="{DF2168E9-72A2-45AC-A65D-28A4BF532FF1}"/>
                </a:ext>
              </a:extLst>
            </p:cNvPr>
            <p:cNvSpPr/>
            <p:nvPr>
              <p:custDataLst>
                <p:tags r:id="rId52"/>
              </p:custDataLst>
            </p:nvPr>
          </p:nvSpPr>
          <p:spPr bwMode="auto">
            <a:xfrm>
              <a:off x="24364950" y="40946388"/>
              <a:ext cx="819150" cy="819150"/>
            </a:xfrm>
            <a:prstGeom prst="rect">
              <a:avLst/>
            </a:prstGeom>
            <a:solidFill>
              <a:schemeClr val="bg1">
                <a:lumMod val="85000"/>
              </a:schemeClr>
            </a:solidFill>
            <a:ln w="9525">
              <a:noFill/>
              <a:miter lim="800000"/>
              <a:headEnd/>
              <a:tailEnd/>
            </a:ln>
          </p:spPr>
          <p:txBody>
            <a:bodyPr anchor="ctr"/>
            <a:lstStyle/>
            <a:p>
              <a:pPr algn="ctr"/>
              <a:endParaRPr/>
            </a:p>
          </p:txBody>
        </p:sp>
        <p:sp>
          <p:nvSpPr>
            <p:cNvPr id="62" name="PA-îṥľíḓè">
              <a:extLst>
                <a:ext uri="{FF2B5EF4-FFF2-40B4-BE49-F238E27FC236}">
                  <a16:creationId xmlns:a16="http://schemas.microsoft.com/office/drawing/2014/main" id="{79E4673A-FA17-4D42-81F3-2C938C1255A7}"/>
                </a:ext>
              </a:extLst>
            </p:cNvPr>
            <p:cNvSpPr/>
            <p:nvPr>
              <p:custDataLst>
                <p:tags r:id="rId53"/>
              </p:custDataLst>
            </p:nvPr>
          </p:nvSpPr>
          <p:spPr bwMode="auto">
            <a:xfrm>
              <a:off x="25428575" y="39927213"/>
              <a:ext cx="817563" cy="1838325"/>
            </a:xfrm>
            <a:prstGeom prst="rect">
              <a:avLst/>
            </a:prstGeom>
            <a:solidFill>
              <a:schemeClr val="bg1">
                <a:lumMod val="85000"/>
              </a:schemeClr>
            </a:solidFill>
            <a:ln w="9525">
              <a:noFill/>
              <a:miter lim="800000"/>
              <a:headEnd/>
              <a:tailEnd/>
            </a:ln>
          </p:spPr>
          <p:txBody>
            <a:bodyPr anchor="ctr"/>
            <a:lstStyle/>
            <a:p>
              <a:pPr algn="ctr"/>
              <a:endParaRPr/>
            </a:p>
          </p:txBody>
        </p:sp>
        <p:sp>
          <p:nvSpPr>
            <p:cNvPr id="63" name="PA-îṣ1íḑè">
              <a:extLst>
                <a:ext uri="{FF2B5EF4-FFF2-40B4-BE49-F238E27FC236}">
                  <a16:creationId xmlns:a16="http://schemas.microsoft.com/office/drawing/2014/main" id="{A55B62C0-9985-4F74-A4C6-9E150291C6E5}"/>
                </a:ext>
              </a:extLst>
            </p:cNvPr>
            <p:cNvSpPr/>
            <p:nvPr>
              <p:custDataLst>
                <p:tags r:id="rId54"/>
              </p:custDataLst>
            </p:nvPr>
          </p:nvSpPr>
          <p:spPr bwMode="auto">
            <a:xfrm>
              <a:off x="25428575" y="39927213"/>
              <a:ext cx="817563" cy="1838325"/>
            </a:xfrm>
            <a:prstGeom prst="rect">
              <a:avLst/>
            </a:prstGeom>
            <a:noFill/>
            <a:ln w="9525">
              <a:noFill/>
              <a:miter lim="800000"/>
              <a:headEnd/>
              <a:tailEnd/>
            </a:ln>
          </p:spPr>
          <p:txBody>
            <a:bodyPr anchor="ctr"/>
            <a:lstStyle/>
            <a:p>
              <a:pPr algn="ctr"/>
              <a:endParaRPr/>
            </a:p>
          </p:txBody>
        </p:sp>
        <p:sp>
          <p:nvSpPr>
            <p:cNvPr id="64" name="PA-ïṣľiďè">
              <a:extLst>
                <a:ext uri="{FF2B5EF4-FFF2-40B4-BE49-F238E27FC236}">
                  <a16:creationId xmlns:a16="http://schemas.microsoft.com/office/drawing/2014/main" id="{EDEC7945-9298-4FCA-B166-AA7F67D58E8D}"/>
                </a:ext>
              </a:extLst>
            </p:cNvPr>
            <p:cNvSpPr/>
            <p:nvPr>
              <p:custDataLst>
                <p:tags r:id="rId55"/>
              </p:custDataLst>
            </p:nvPr>
          </p:nvSpPr>
          <p:spPr bwMode="auto">
            <a:xfrm>
              <a:off x="26462038" y="39927213"/>
              <a:ext cx="819150" cy="833438"/>
            </a:xfrm>
            <a:prstGeom prst="rect">
              <a:avLst/>
            </a:prstGeom>
            <a:solidFill>
              <a:schemeClr val="bg1">
                <a:lumMod val="85000"/>
              </a:schemeClr>
            </a:solidFill>
            <a:ln w="9525">
              <a:noFill/>
              <a:miter lim="800000"/>
              <a:headEnd/>
              <a:tailEnd/>
            </a:ln>
          </p:spPr>
          <p:txBody>
            <a:bodyPr anchor="ctr"/>
            <a:lstStyle/>
            <a:p>
              <a:pPr algn="ctr"/>
              <a:endParaRPr/>
            </a:p>
          </p:txBody>
        </p:sp>
        <p:sp>
          <p:nvSpPr>
            <p:cNvPr id="65" name="PA-ï$ļiďè">
              <a:extLst>
                <a:ext uri="{FF2B5EF4-FFF2-40B4-BE49-F238E27FC236}">
                  <a16:creationId xmlns:a16="http://schemas.microsoft.com/office/drawing/2014/main" id="{4E0E90C3-97F9-43A2-9038-371982E99B56}"/>
                </a:ext>
              </a:extLst>
            </p:cNvPr>
            <p:cNvSpPr/>
            <p:nvPr>
              <p:custDataLst>
                <p:tags r:id="rId56"/>
              </p:custDataLst>
            </p:nvPr>
          </p:nvSpPr>
          <p:spPr bwMode="auto">
            <a:xfrm>
              <a:off x="26462038" y="39927213"/>
              <a:ext cx="819150" cy="833438"/>
            </a:xfrm>
            <a:prstGeom prst="rect">
              <a:avLst/>
            </a:prstGeom>
            <a:noFill/>
            <a:ln w="9525">
              <a:noFill/>
              <a:miter lim="800000"/>
              <a:headEnd/>
              <a:tailEnd/>
            </a:ln>
          </p:spPr>
          <p:txBody>
            <a:bodyPr anchor="ctr"/>
            <a:lstStyle/>
            <a:p>
              <a:pPr algn="ctr"/>
              <a:endParaRPr/>
            </a:p>
          </p:txBody>
        </p:sp>
        <p:sp>
          <p:nvSpPr>
            <p:cNvPr id="66" name="PA-îs1íḍe">
              <a:extLst>
                <a:ext uri="{FF2B5EF4-FFF2-40B4-BE49-F238E27FC236}">
                  <a16:creationId xmlns:a16="http://schemas.microsoft.com/office/drawing/2014/main" id="{803224C2-CBCC-44E0-917D-19B3E958B29B}"/>
                </a:ext>
              </a:extLst>
            </p:cNvPr>
            <p:cNvSpPr/>
            <p:nvPr>
              <p:custDataLst>
                <p:tags r:id="rId57"/>
              </p:custDataLst>
            </p:nvPr>
          </p:nvSpPr>
          <p:spPr bwMode="auto">
            <a:xfrm>
              <a:off x="26462038" y="40946388"/>
              <a:ext cx="819150" cy="819150"/>
            </a:xfrm>
            <a:prstGeom prst="rect">
              <a:avLst/>
            </a:prstGeom>
            <a:solidFill>
              <a:schemeClr val="bg1">
                <a:lumMod val="65000"/>
              </a:schemeClr>
            </a:solidFill>
            <a:ln w="9525">
              <a:noFill/>
              <a:miter lim="800000"/>
              <a:headEnd/>
              <a:tailEnd/>
            </a:ln>
          </p:spPr>
          <p:txBody>
            <a:bodyPr anchor="ctr"/>
            <a:lstStyle/>
            <a:p>
              <a:pPr algn="ctr"/>
              <a:endParaRPr/>
            </a:p>
          </p:txBody>
        </p:sp>
        <p:sp>
          <p:nvSpPr>
            <p:cNvPr id="67" name="PA-îṩ1íďé">
              <a:extLst>
                <a:ext uri="{FF2B5EF4-FFF2-40B4-BE49-F238E27FC236}">
                  <a16:creationId xmlns:a16="http://schemas.microsoft.com/office/drawing/2014/main" id="{7CD13115-5A78-44A7-A19B-465EE90E3420}"/>
                </a:ext>
              </a:extLst>
            </p:cNvPr>
            <p:cNvSpPr/>
            <p:nvPr>
              <p:custDataLst>
                <p:tags r:id="rId58"/>
              </p:custDataLst>
            </p:nvPr>
          </p:nvSpPr>
          <p:spPr bwMode="auto">
            <a:xfrm>
              <a:off x="26462038" y="40946388"/>
              <a:ext cx="819150" cy="819150"/>
            </a:xfrm>
            <a:prstGeom prst="rect">
              <a:avLst/>
            </a:prstGeom>
            <a:noFill/>
            <a:ln w="9525">
              <a:noFill/>
              <a:miter lim="800000"/>
              <a:headEnd/>
              <a:tailEnd/>
            </a:ln>
          </p:spPr>
          <p:txBody>
            <a:bodyPr anchor="ctr"/>
            <a:lstStyle/>
            <a:p>
              <a:pPr algn="ctr"/>
              <a:endParaRPr/>
            </a:p>
          </p:txBody>
        </p:sp>
        <p:sp>
          <p:nvSpPr>
            <p:cNvPr id="68" name="PA-ïṣ1iḍe">
              <a:extLst>
                <a:ext uri="{FF2B5EF4-FFF2-40B4-BE49-F238E27FC236}">
                  <a16:creationId xmlns:a16="http://schemas.microsoft.com/office/drawing/2014/main" id="{89B2B4B4-C172-4D70-A526-85A03C2E20E1}"/>
                </a:ext>
              </a:extLst>
            </p:cNvPr>
            <p:cNvSpPr/>
            <p:nvPr>
              <p:custDataLst>
                <p:tags r:id="rId59"/>
              </p:custDataLst>
            </p:nvPr>
          </p:nvSpPr>
          <p:spPr bwMode="auto">
            <a:xfrm>
              <a:off x="27525663" y="39927213"/>
              <a:ext cx="819150" cy="1838325"/>
            </a:xfrm>
            <a:prstGeom prst="rect">
              <a:avLst/>
            </a:prstGeom>
            <a:solidFill>
              <a:schemeClr val="bg1">
                <a:lumMod val="85000"/>
              </a:schemeClr>
            </a:solidFill>
            <a:ln w="9525">
              <a:noFill/>
              <a:miter lim="800000"/>
              <a:headEnd/>
              <a:tailEnd/>
            </a:ln>
          </p:spPr>
          <p:txBody>
            <a:bodyPr anchor="ctr"/>
            <a:lstStyle/>
            <a:p>
              <a:pPr algn="ctr"/>
              <a:endParaRPr/>
            </a:p>
          </p:txBody>
        </p:sp>
        <p:sp>
          <p:nvSpPr>
            <p:cNvPr id="69" name="PA-íśḻíďé">
              <a:extLst>
                <a:ext uri="{FF2B5EF4-FFF2-40B4-BE49-F238E27FC236}">
                  <a16:creationId xmlns:a16="http://schemas.microsoft.com/office/drawing/2014/main" id="{2EEB6628-9BF2-4006-8171-96986D9F56E7}"/>
                </a:ext>
              </a:extLst>
            </p:cNvPr>
            <p:cNvSpPr/>
            <p:nvPr>
              <p:custDataLst>
                <p:tags r:id="rId60"/>
              </p:custDataLst>
            </p:nvPr>
          </p:nvSpPr>
          <p:spPr bwMode="auto">
            <a:xfrm>
              <a:off x="27525663" y="39927213"/>
              <a:ext cx="819150" cy="1838325"/>
            </a:xfrm>
            <a:prstGeom prst="rect">
              <a:avLst/>
            </a:prstGeom>
            <a:noFill/>
            <a:ln w="9525">
              <a:noFill/>
              <a:miter lim="800000"/>
              <a:headEnd/>
              <a:tailEnd/>
            </a:ln>
          </p:spPr>
          <p:txBody>
            <a:bodyPr anchor="ctr"/>
            <a:lstStyle/>
            <a:p>
              <a:pPr algn="ctr"/>
              <a:endParaRPr/>
            </a:p>
          </p:txBody>
        </p:sp>
        <p:sp>
          <p:nvSpPr>
            <p:cNvPr id="70" name="PA-îSḻiḍé">
              <a:extLst>
                <a:ext uri="{FF2B5EF4-FFF2-40B4-BE49-F238E27FC236}">
                  <a16:creationId xmlns:a16="http://schemas.microsoft.com/office/drawing/2014/main" id="{B68D6BD5-0E20-42CF-A36E-402DDFD9D6EB}"/>
                </a:ext>
              </a:extLst>
            </p:cNvPr>
            <p:cNvSpPr/>
            <p:nvPr>
              <p:custDataLst>
                <p:tags r:id="rId61"/>
              </p:custDataLst>
            </p:nvPr>
          </p:nvSpPr>
          <p:spPr bwMode="auto">
            <a:xfrm>
              <a:off x="28560713" y="39927213"/>
              <a:ext cx="819150" cy="833438"/>
            </a:xfrm>
            <a:prstGeom prst="rect">
              <a:avLst/>
            </a:prstGeom>
            <a:solidFill>
              <a:srgbClr val="0094A8"/>
            </a:solidFill>
            <a:ln w="9525">
              <a:noFill/>
              <a:miter lim="800000"/>
              <a:headEnd/>
              <a:tailEnd/>
            </a:ln>
          </p:spPr>
          <p:txBody>
            <a:bodyPr anchor="ctr"/>
            <a:lstStyle/>
            <a:p>
              <a:pPr algn="ctr"/>
              <a:endParaRPr/>
            </a:p>
          </p:txBody>
        </p:sp>
        <p:sp>
          <p:nvSpPr>
            <p:cNvPr id="71" name="PA-íṩḷïďé">
              <a:extLst>
                <a:ext uri="{FF2B5EF4-FFF2-40B4-BE49-F238E27FC236}">
                  <a16:creationId xmlns:a16="http://schemas.microsoft.com/office/drawing/2014/main" id="{76A23D3F-57E3-4392-8AA0-C086D95E8601}"/>
                </a:ext>
              </a:extLst>
            </p:cNvPr>
            <p:cNvSpPr/>
            <p:nvPr>
              <p:custDataLst>
                <p:tags r:id="rId62"/>
              </p:custDataLst>
            </p:nvPr>
          </p:nvSpPr>
          <p:spPr bwMode="auto">
            <a:xfrm>
              <a:off x="28560713" y="39927213"/>
              <a:ext cx="819150" cy="833438"/>
            </a:xfrm>
            <a:prstGeom prst="rect">
              <a:avLst/>
            </a:prstGeom>
            <a:noFill/>
            <a:ln w="9525">
              <a:noFill/>
              <a:miter lim="800000"/>
              <a:headEnd/>
              <a:tailEnd/>
            </a:ln>
          </p:spPr>
          <p:txBody>
            <a:bodyPr anchor="ctr"/>
            <a:lstStyle/>
            <a:p>
              <a:pPr algn="ctr"/>
              <a:endParaRPr/>
            </a:p>
          </p:txBody>
        </p:sp>
        <p:sp>
          <p:nvSpPr>
            <p:cNvPr id="72" name="PA-ís1iḓe">
              <a:extLst>
                <a:ext uri="{FF2B5EF4-FFF2-40B4-BE49-F238E27FC236}">
                  <a16:creationId xmlns:a16="http://schemas.microsoft.com/office/drawing/2014/main" id="{2D5CD937-7D3B-49EF-B41E-537070EFB1A6}"/>
                </a:ext>
              </a:extLst>
            </p:cNvPr>
            <p:cNvSpPr/>
            <p:nvPr>
              <p:custDataLst>
                <p:tags r:id="rId63"/>
              </p:custDataLst>
            </p:nvPr>
          </p:nvSpPr>
          <p:spPr bwMode="auto">
            <a:xfrm>
              <a:off x="28560713" y="40946388"/>
              <a:ext cx="819150" cy="819150"/>
            </a:xfrm>
            <a:prstGeom prst="rect">
              <a:avLst/>
            </a:prstGeom>
            <a:solidFill>
              <a:srgbClr val="0094A8"/>
            </a:solidFill>
            <a:ln w="9525">
              <a:noFill/>
              <a:miter lim="800000"/>
              <a:headEnd/>
              <a:tailEnd/>
            </a:ln>
          </p:spPr>
          <p:txBody>
            <a:bodyPr anchor="ctr"/>
            <a:lstStyle/>
            <a:p>
              <a:pPr algn="ctr"/>
              <a:endParaRPr/>
            </a:p>
          </p:txBody>
        </p:sp>
        <p:sp>
          <p:nvSpPr>
            <p:cNvPr id="73" name="PA-iŝļïḋè">
              <a:extLst>
                <a:ext uri="{FF2B5EF4-FFF2-40B4-BE49-F238E27FC236}">
                  <a16:creationId xmlns:a16="http://schemas.microsoft.com/office/drawing/2014/main" id="{3C8808DB-D550-414C-9882-8EC6D786436D}"/>
                </a:ext>
              </a:extLst>
            </p:cNvPr>
            <p:cNvSpPr/>
            <p:nvPr>
              <p:custDataLst>
                <p:tags r:id="rId64"/>
              </p:custDataLst>
            </p:nvPr>
          </p:nvSpPr>
          <p:spPr bwMode="auto">
            <a:xfrm>
              <a:off x="28560713" y="40946388"/>
              <a:ext cx="819150" cy="819150"/>
            </a:xfrm>
            <a:prstGeom prst="rect">
              <a:avLst/>
            </a:prstGeom>
            <a:noFill/>
            <a:ln w="9525">
              <a:noFill/>
              <a:miter lim="800000"/>
              <a:headEnd/>
              <a:tailEnd/>
            </a:ln>
          </p:spPr>
          <p:txBody>
            <a:bodyPr anchor="ctr"/>
            <a:lstStyle/>
            <a:p>
              <a:pPr algn="ctr"/>
              <a:endParaRPr/>
            </a:p>
          </p:txBody>
        </p:sp>
        <p:sp>
          <p:nvSpPr>
            <p:cNvPr id="74" name="PA-íŝḷîḓé">
              <a:extLst>
                <a:ext uri="{FF2B5EF4-FFF2-40B4-BE49-F238E27FC236}">
                  <a16:creationId xmlns:a16="http://schemas.microsoft.com/office/drawing/2014/main" id="{101C0ABF-48E8-4678-8D65-F078D4E20E53}"/>
                </a:ext>
              </a:extLst>
            </p:cNvPr>
            <p:cNvSpPr/>
            <p:nvPr>
              <p:custDataLst>
                <p:tags r:id="rId65"/>
              </p:custDataLst>
            </p:nvPr>
          </p:nvSpPr>
          <p:spPr bwMode="auto">
            <a:xfrm>
              <a:off x="29624338" y="39927213"/>
              <a:ext cx="819150" cy="1838325"/>
            </a:xfrm>
            <a:prstGeom prst="rect">
              <a:avLst/>
            </a:prstGeom>
            <a:solidFill>
              <a:srgbClr val="0094A8"/>
            </a:solidFill>
            <a:ln w="9525">
              <a:noFill/>
              <a:miter lim="800000"/>
              <a:headEnd/>
              <a:tailEnd/>
            </a:ln>
          </p:spPr>
          <p:txBody>
            <a:bodyPr anchor="ctr"/>
            <a:lstStyle/>
            <a:p>
              <a:pPr algn="ctr"/>
              <a:endParaRPr/>
            </a:p>
          </p:txBody>
        </p:sp>
        <p:sp>
          <p:nvSpPr>
            <p:cNvPr id="75" name="PA-î$lîḓè">
              <a:extLst>
                <a:ext uri="{FF2B5EF4-FFF2-40B4-BE49-F238E27FC236}">
                  <a16:creationId xmlns:a16="http://schemas.microsoft.com/office/drawing/2014/main" id="{CEA2DAAD-64A8-42A9-98A9-2D69801F1EE9}"/>
                </a:ext>
              </a:extLst>
            </p:cNvPr>
            <p:cNvSpPr/>
            <p:nvPr>
              <p:custDataLst>
                <p:tags r:id="rId66"/>
              </p:custDataLst>
            </p:nvPr>
          </p:nvSpPr>
          <p:spPr bwMode="auto">
            <a:xfrm>
              <a:off x="29624338" y="39927213"/>
              <a:ext cx="819150" cy="1838325"/>
            </a:xfrm>
            <a:prstGeom prst="rect">
              <a:avLst/>
            </a:prstGeom>
            <a:noFill/>
            <a:ln w="9525">
              <a:noFill/>
              <a:miter lim="800000"/>
              <a:headEnd/>
              <a:tailEnd/>
            </a:ln>
          </p:spPr>
          <p:txBody>
            <a:bodyPr anchor="ctr"/>
            <a:lstStyle/>
            <a:p>
              <a:pPr algn="ctr"/>
              <a:endParaRPr/>
            </a:p>
          </p:txBody>
        </p:sp>
        <p:sp>
          <p:nvSpPr>
            <p:cNvPr id="76" name="PA-iṣḻîďé">
              <a:extLst>
                <a:ext uri="{FF2B5EF4-FFF2-40B4-BE49-F238E27FC236}">
                  <a16:creationId xmlns:a16="http://schemas.microsoft.com/office/drawing/2014/main" id="{8062F0B5-384A-4F33-AB41-B769B5ED1DC2}"/>
                </a:ext>
              </a:extLst>
            </p:cNvPr>
            <p:cNvSpPr/>
            <p:nvPr>
              <p:custDataLst>
                <p:tags r:id="rId67"/>
              </p:custDataLst>
            </p:nvPr>
          </p:nvSpPr>
          <p:spPr bwMode="auto">
            <a:xfrm>
              <a:off x="23329900" y="42081451"/>
              <a:ext cx="819150" cy="1839913"/>
            </a:xfrm>
            <a:prstGeom prst="rect">
              <a:avLst/>
            </a:prstGeom>
            <a:solidFill>
              <a:schemeClr val="bg1">
                <a:lumMod val="85000"/>
              </a:schemeClr>
            </a:solidFill>
            <a:ln w="9525">
              <a:noFill/>
              <a:miter lim="800000"/>
              <a:headEnd/>
              <a:tailEnd/>
            </a:ln>
          </p:spPr>
          <p:txBody>
            <a:bodyPr anchor="ctr"/>
            <a:lstStyle/>
            <a:p>
              <a:pPr algn="ctr"/>
              <a:endParaRPr/>
            </a:p>
          </p:txBody>
        </p:sp>
        <p:sp>
          <p:nvSpPr>
            <p:cNvPr id="77" name="PA-ïSḷíďè">
              <a:extLst>
                <a:ext uri="{FF2B5EF4-FFF2-40B4-BE49-F238E27FC236}">
                  <a16:creationId xmlns:a16="http://schemas.microsoft.com/office/drawing/2014/main" id="{F5005AD8-2C41-4529-8AB1-3E775553A8C2}"/>
                </a:ext>
              </a:extLst>
            </p:cNvPr>
            <p:cNvSpPr/>
            <p:nvPr>
              <p:custDataLst>
                <p:tags r:id="rId68"/>
              </p:custDataLst>
            </p:nvPr>
          </p:nvSpPr>
          <p:spPr bwMode="auto">
            <a:xfrm>
              <a:off x="23329900" y="42081451"/>
              <a:ext cx="819150" cy="1839913"/>
            </a:xfrm>
            <a:prstGeom prst="rect">
              <a:avLst/>
            </a:prstGeom>
            <a:noFill/>
            <a:ln w="9525">
              <a:noFill/>
              <a:miter lim="800000"/>
              <a:headEnd/>
              <a:tailEnd/>
            </a:ln>
          </p:spPr>
          <p:txBody>
            <a:bodyPr anchor="ctr"/>
            <a:lstStyle/>
            <a:p>
              <a:pPr algn="ctr"/>
              <a:endParaRPr/>
            </a:p>
          </p:txBody>
        </p:sp>
        <p:sp>
          <p:nvSpPr>
            <p:cNvPr id="78" name="PA-ïṩľïde">
              <a:extLst>
                <a:ext uri="{FF2B5EF4-FFF2-40B4-BE49-F238E27FC236}">
                  <a16:creationId xmlns:a16="http://schemas.microsoft.com/office/drawing/2014/main" id="{3057821A-115E-408D-80EC-96806FFB2E16}"/>
                </a:ext>
              </a:extLst>
            </p:cNvPr>
            <p:cNvSpPr/>
            <p:nvPr>
              <p:custDataLst>
                <p:tags r:id="rId69"/>
              </p:custDataLst>
            </p:nvPr>
          </p:nvSpPr>
          <p:spPr bwMode="auto">
            <a:xfrm>
              <a:off x="24364950" y="42081451"/>
              <a:ext cx="819150" cy="819150"/>
            </a:xfrm>
            <a:prstGeom prst="rect">
              <a:avLst/>
            </a:prstGeom>
            <a:solidFill>
              <a:schemeClr val="bg1">
                <a:lumMod val="85000"/>
              </a:schemeClr>
            </a:solidFill>
            <a:ln w="9525">
              <a:noFill/>
              <a:miter lim="800000"/>
              <a:headEnd/>
              <a:tailEnd/>
            </a:ln>
          </p:spPr>
          <p:txBody>
            <a:bodyPr anchor="ctr"/>
            <a:lstStyle/>
            <a:p>
              <a:pPr algn="ctr"/>
              <a:endParaRPr/>
            </a:p>
          </p:txBody>
        </p:sp>
        <p:sp>
          <p:nvSpPr>
            <p:cNvPr id="79" name="PA-ïšḻîḓê">
              <a:extLst>
                <a:ext uri="{FF2B5EF4-FFF2-40B4-BE49-F238E27FC236}">
                  <a16:creationId xmlns:a16="http://schemas.microsoft.com/office/drawing/2014/main" id="{B820346E-90AD-4F39-8DF3-A759458C0A3D}"/>
                </a:ext>
              </a:extLst>
            </p:cNvPr>
            <p:cNvSpPr/>
            <p:nvPr>
              <p:custDataLst>
                <p:tags r:id="rId70"/>
              </p:custDataLst>
            </p:nvPr>
          </p:nvSpPr>
          <p:spPr bwMode="auto">
            <a:xfrm>
              <a:off x="24364950" y="42081451"/>
              <a:ext cx="819150" cy="819150"/>
            </a:xfrm>
            <a:prstGeom prst="rect">
              <a:avLst/>
            </a:prstGeom>
            <a:noFill/>
            <a:ln w="9525">
              <a:noFill/>
              <a:miter lim="800000"/>
              <a:headEnd/>
              <a:tailEnd/>
            </a:ln>
          </p:spPr>
          <p:txBody>
            <a:bodyPr anchor="ctr"/>
            <a:lstStyle/>
            <a:p>
              <a:pPr algn="ctr"/>
              <a:endParaRPr/>
            </a:p>
          </p:txBody>
        </p:sp>
        <p:sp>
          <p:nvSpPr>
            <p:cNvPr id="80" name="PA-ïŝḷiḋé">
              <a:extLst>
                <a:ext uri="{FF2B5EF4-FFF2-40B4-BE49-F238E27FC236}">
                  <a16:creationId xmlns:a16="http://schemas.microsoft.com/office/drawing/2014/main" id="{A9D8E07D-64B3-4F65-B29A-825CD9CDA74A}"/>
                </a:ext>
              </a:extLst>
            </p:cNvPr>
            <p:cNvSpPr/>
            <p:nvPr>
              <p:custDataLst>
                <p:tags r:id="rId71"/>
              </p:custDataLst>
            </p:nvPr>
          </p:nvSpPr>
          <p:spPr bwMode="auto">
            <a:xfrm>
              <a:off x="24364950" y="43087926"/>
              <a:ext cx="819150" cy="833438"/>
            </a:xfrm>
            <a:prstGeom prst="rect">
              <a:avLst/>
            </a:prstGeom>
            <a:solidFill>
              <a:schemeClr val="bg1">
                <a:lumMod val="85000"/>
              </a:schemeClr>
            </a:solidFill>
            <a:ln w="9525">
              <a:noFill/>
              <a:miter lim="800000"/>
              <a:headEnd/>
              <a:tailEnd/>
            </a:ln>
          </p:spPr>
          <p:txBody>
            <a:bodyPr anchor="ctr"/>
            <a:lstStyle/>
            <a:p>
              <a:pPr algn="ctr"/>
              <a:endParaRPr/>
            </a:p>
          </p:txBody>
        </p:sp>
        <p:sp>
          <p:nvSpPr>
            <p:cNvPr id="81" name="PA-íŝľîḓe">
              <a:extLst>
                <a:ext uri="{FF2B5EF4-FFF2-40B4-BE49-F238E27FC236}">
                  <a16:creationId xmlns:a16="http://schemas.microsoft.com/office/drawing/2014/main" id="{91A61275-FC2E-4EC4-8E0A-315992E3928E}"/>
                </a:ext>
              </a:extLst>
            </p:cNvPr>
            <p:cNvSpPr/>
            <p:nvPr>
              <p:custDataLst>
                <p:tags r:id="rId72"/>
              </p:custDataLst>
            </p:nvPr>
          </p:nvSpPr>
          <p:spPr bwMode="auto">
            <a:xfrm>
              <a:off x="24364950" y="43087926"/>
              <a:ext cx="819150" cy="833438"/>
            </a:xfrm>
            <a:prstGeom prst="rect">
              <a:avLst/>
            </a:prstGeom>
            <a:noFill/>
            <a:ln w="9525">
              <a:noFill/>
              <a:miter lim="800000"/>
              <a:headEnd/>
              <a:tailEnd/>
            </a:ln>
          </p:spPr>
          <p:txBody>
            <a:bodyPr anchor="ctr"/>
            <a:lstStyle/>
            <a:p>
              <a:pPr algn="ctr"/>
              <a:endParaRPr/>
            </a:p>
          </p:txBody>
        </p:sp>
        <p:sp>
          <p:nvSpPr>
            <p:cNvPr id="82" name="PA-iŝḷiďe">
              <a:extLst>
                <a:ext uri="{FF2B5EF4-FFF2-40B4-BE49-F238E27FC236}">
                  <a16:creationId xmlns:a16="http://schemas.microsoft.com/office/drawing/2014/main" id="{FE3183E2-AA5F-4B67-92E6-85489EAC3438}"/>
                </a:ext>
              </a:extLst>
            </p:cNvPr>
            <p:cNvSpPr/>
            <p:nvPr>
              <p:custDataLst>
                <p:tags r:id="rId73"/>
              </p:custDataLst>
            </p:nvPr>
          </p:nvSpPr>
          <p:spPr bwMode="auto">
            <a:xfrm>
              <a:off x="28560713" y="42081451"/>
              <a:ext cx="819150" cy="819150"/>
            </a:xfrm>
            <a:prstGeom prst="rect">
              <a:avLst/>
            </a:prstGeom>
            <a:solidFill>
              <a:srgbClr val="0094A8"/>
            </a:solidFill>
            <a:ln w="9525">
              <a:noFill/>
              <a:miter lim="800000"/>
              <a:headEnd/>
              <a:tailEnd/>
            </a:ln>
          </p:spPr>
          <p:txBody>
            <a:bodyPr anchor="ctr"/>
            <a:lstStyle/>
            <a:p>
              <a:pPr algn="ctr"/>
              <a:endParaRPr/>
            </a:p>
          </p:txBody>
        </p:sp>
        <p:sp>
          <p:nvSpPr>
            <p:cNvPr id="83" name="PA-îšḷíḑè">
              <a:extLst>
                <a:ext uri="{FF2B5EF4-FFF2-40B4-BE49-F238E27FC236}">
                  <a16:creationId xmlns:a16="http://schemas.microsoft.com/office/drawing/2014/main" id="{A49101BD-F4C9-4793-B61E-A43B06F84AC0}"/>
                </a:ext>
              </a:extLst>
            </p:cNvPr>
            <p:cNvSpPr/>
            <p:nvPr>
              <p:custDataLst>
                <p:tags r:id="rId74"/>
              </p:custDataLst>
            </p:nvPr>
          </p:nvSpPr>
          <p:spPr bwMode="auto">
            <a:xfrm>
              <a:off x="28560713" y="42081451"/>
              <a:ext cx="819150" cy="819150"/>
            </a:xfrm>
            <a:prstGeom prst="rect">
              <a:avLst/>
            </a:prstGeom>
            <a:noFill/>
            <a:ln w="9525">
              <a:noFill/>
              <a:miter lim="800000"/>
              <a:headEnd/>
              <a:tailEnd/>
            </a:ln>
          </p:spPr>
          <p:txBody>
            <a:bodyPr anchor="ctr"/>
            <a:lstStyle/>
            <a:p>
              <a:pPr algn="ctr"/>
              <a:endParaRPr/>
            </a:p>
          </p:txBody>
        </p:sp>
        <p:sp>
          <p:nvSpPr>
            <p:cNvPr id="84" name="PA-iŝliḓê">
              <a:extLst>
                <a:ext uri="{FF2B5EF4-FFF2-40B4-BE49-F238E27FC236}">
                  <a16:creationId xmlns:a16="http://schemas.microsoft.com/office/drawing/2014/main" id="{C3ED51DE-8332-4A39-A257-3C91ACBCEF85}"/>
                </a:ext>
              </a:extLst>
            </p:cNvPr>
            <p:cNvSpPr/>
            <p:nvPr>
              <p:custDataLst>
                <p:tags r:id="rId75"/>
              </p:custDataLst>
            </p:nvPr>
          </p:nvSpPr>
          <p:spPr bwMode="auto">
            <a:xfrm>
              <a:off x="28560713" y="43087926"/>
              <a:ext cx="819150" cy="833438"/>
            </a:xfrm>
            <a:prstGeom prst="rect">
              <a:avLst/>
            </a:prstGeom>
            <a:solidFill>
              <a:srgbClr val="0094A8"/>
            </a:solidFill>
            <a:ln w="9525">
              <a:noFill/>
              <a:miter lim="800000"/>
              <a:headEnd/>
              <a:tailEnd/>
            </a:ln>
          </p:spPr>
          <p:txBody>
            <a:bodyPr anchor="ctr"/>
            <a:lstStyle/>
            <a:p>
              <a:pPr algn="ctr"/>
              <a:endParaRPr/>
            </a:p>
          </p:txBody>
        </p:sp>
        <p:sp>
          <p:nvSpPr>
            <p:cNvPr id="85" name="PA-îṣḻiḓè">
              <a:extLst>
                <a:ext uri="{FF2B5EF4-FFF2-40B4-BE49-F238E27FC236}">
                  <a16:creationId xmlns:a16="http://schemas.microsoft.com/office/drawing/2014/main" id="{A5805F38-2682-4B73-B14B-1D7D5F1A4811}"/>
                </a:ext>
              </a:extLst>
            </p:cNvPr>
            <p:cNvSpPr/>
            <p:nvPr>
              <p:custDataLst>
                <p:tags r:id="rId76"/>
              </p:custDataLst>
            </p:nvPr>
          </p:nvSpPr>
          <p:spPr bwMode="auto">
            <a:xfrm>
              <a:off x="28560713" y="43087926"/>
              <a:ext cx="819150" cy="833438"/>
            </a:xfrm>
            <a:prstGeom prst="rect">
              <a:avLst/>
            </a:prstGeom>
            <a:noFill/>
            <a:ln w="9525">
              <a:noFill/>
              <a:miter lim="800000"/>
              <a:headEnd/>
              <a:tailEnd/>
            </a:ln>
          </p:spPr>
          <p:txBody>
            <a:bodyPr anchor="ctr"/>
            <a:lstStyle/>
            <a:p>
              <a:pPr algn="ctr"/>
              <a:endParaRPr/>
            </a:p>
          </p:txBody>
        </p:sp>
        <p:sp>
          <p:nvSpPr>
            <p:cNvPr id="86" name="PA-îṧḷiḋe">
              <a:extLst>
                <a:ext uri="{FF2B5EF4-FFF2-40B4-BE49-F238E27FC236}">
                  <a16:creationId xmlns:a16="http://schemas.microsoft.com/office/drawing/2014/main" id="{68543E73-4C2A-4BBA-B961-469285BD1307}"/>
                </a:ext>
              </a:extLst>
            </p:cNvPr>
            <p:cNvSpPr/>
            <p:nvPr>
              <p:custDataLst>
                <p:tags r:id="rId77"/>
              </p:custDataLst>
            </p:nvPr>
          </p:nvSpPr>
          <p:spPr bwMode="auto">
            <a:xfrm>
              <a:off x="29624338" y="42081451"/>
              <a:ext cx="819150" cy="1839913"/>
            </a:xfrm>
            <a:prstGeom prst="rect">
              <a:avLst/>
            </a:prstGeom>
            <a:solidFill>
              <a:srgbClr val="0094A8"/>
            </a:solidFill>
            <a:ln w="9525">
              <a:noFill/>
              <a:miter lim="800000"/>
              <a:headEnd/>
              <a:tailEnd/>
            </a:ln>
          </p:spPr>
          <p:txBody>
            <a:bodyPr anchor="ctr"/>
            <a:lstStyle/>
            <a:p>
              <a:pPr algn="ctr"/>
              <a:endParaRPr/>
            </a:p>
          </p:txBody>
        </p:sp>
        <p:sp>
          <p:nvSpPr>
            <p:cNvPr id="87" name="PA-ï$ļíḓè">
              <a:extLst>
                <a:ext uri="{FF2B5EF4-FFF2-40B4-BE49-F238E27FC236}">
                  <a16:creationId xmlns:a16="http://schemas.microsoft.com/office/drawing/2014/main" id="{AC90BBB8-F98D-4E85-8E1E-D4A19C7FAE73}"/>
                </a:ext>
              </a:extLst>
            </p:cNvPr>
            <p:cNvSpPr/>
            <p:nvPr>
              <p:custDataLst>
                <p:tags r:id="rId78"/>
              </p:custDataLst>
            </p:nvPr>
          </p:nvSpPr>
          <p:spPr bwMode="auto">
            <a:xfrm>
              <a:off x="29624338" y="42081451"/>
              <a:ext cx="819150" cy="1839913"/>
            </a:xfrm>
            <a:prstGeom prst="rect">
              <a:avLst/>
            </a:prstGeom>
            <a:noFill/>
            <a:ln w="9525">
              <a:noFill/>
              <a:miter lim="800000"/>
              <a:headEnd/>
              <a:tailEnd/>
            </a:ln>
          </p:spPr>
          <p:txBody>
            <a:bodyPr anchor="ctr"/>
            <a:lstStyle/>
            <a:p>
              <a:pPr algn="ctr"/>
              <a:endParaRPr/>
            </a:p>
          </p:txBody>
        </p:sp>
        <p:sp>
          <p:nvSpPr>
            <p:cNvPr id="88" name="PA-îṧḻîdê">
              <a:extLst>
                <a:ext uri="{FF2B5EF4-FFF2-40B4-BE49-F238E27FC236}">
                  <a16:creationId xmlns:a16="http://schemas.microsoft.com/office/drawing/2014/main" id="{61ECEDDF-0816-4A61-BCBB-2746CEA9381D}"/>
                </a:ext>
              </a:extLst>
            </p:cNvPr>
            <p:cNvSpPr/>
            <p:nvPr>
              <p:custDataLst>
                <p:tags r:id="rId79"/>
              </p:custDataLst>
            </p:nvPr>
          </p:nvSpPr>
          <p:spPr bwMode="auto">
            <a:xfrm>
              <a:off x="25326975" y="42167176"/>
              <a:ext cx="3117850" cy="317500"/>
            </a:xfrm>
            <a:custGeom>
              <a:avLst/>
              <a:gdLst/>
              <a:ahLst/>
              <a:cxnLst>
                <a:cxn ang="0">
                  <a:pos x="217" y="11"/>
                </a:cxn>
                <a:cxn ang="0">
                  <a:pos x="206" y="22"/>
                </a:cxn>
                <a:cxn ang="0">
                  <a:pos x="11" y="22"/>
                </a:cxn>
                <a:cxn ang="0">
                  <a:pos x="0" y="11"/>
                </a:cxn>
                <a:cxn ang="0">
                  <a:pos x="11" y="0"/>
                </a:cxn>
                <a:cxn ang="0">
                  <a:pos x="206" y="0"/>
                </a:cxn>
                <a:cxn ang="0">
                  <a:pos x="217" y="11"/>
                </a:cxn>
              </a:cxnLst>
              <a:rect l="0" t="0" r="r" b="b"/>
              <a:pathLst>
                <a:path w="217" h="22">
                  <a:moveTo>
                    <a:pt x="217" y="11"/>
                  </a:moveTo>
                  <a:cubicBezTo>
                    <a:pt x="217" y="17"/>
                    <a:pt x="212" y="22"/>
                    <a:pt x="206" y="22"/>
                  </a:cubicBezTo>
                  <a:cubicBezTo>
                    <a:pt x="11" y="22"/>
                    <a:pt x="11" y="22"/>
                    <a:pt x="11" y="22"/>
                  </a:cubicBezTo>
                  <a:cubicBezTo>
                    <a:pt x="5" y="22"/>
                    <a:pt x="0" y="17"/>
                    <a:pt x="0" y="11"/>
                  </a:cubicBezTo>
                  <a:cubicBezTo>
                    <a:pt x="0" y="5"/>
                    <a:pt x="5" y="0"/>
                    <a:pt x="11" y="0"/>
                  </a:cubicBezTo>
                  <a:cubicBezTo>
                    <a:pt x="206" y="0"/>
                    <a:pt x="206" y="0"/>
                    <a:pt x="206" y="0"/>
                  </a:cubicBezTo>
                  <a:cubicBezTo>
                    <a:pt x="212" y="0"/>
                    <a:pt x="217" y="5"/>
                    <a:pt x="217" y="11"/>
                  </a:cubicBezTo>
                </a:path>
              </a:pathLst>
            </a:custGeom>
            <a:solidFill>
              <a:srgbClr val="333333"/>
            </a:solidFill>
            <a:ln w="9525">
              <a:noFill/>
              <a:round/>
              <a:headEnd/>
              <a:tailEnd/>
            </a:ln>
          </p:spPr>
          <p:txBody>
            <a:bodyPr anchor="ctr"/>
            <a:lstStyle/>
            <a:p>
              <a:pPr algn="ctr"/>
              <a:endParaRPr/>
            </a:p>
          </p:txBody>
        </p:sp>
        <p:sp>
          <p:nvSpPr>
            <p:cNvPr id="89" name="PA-iṩ1ídé">
              <a:extLst>
                <a:ext uri="{FF2B5EF4-FFF2-40B4-BE49-F238E27FC236}">
                  <a16:creationId xmlns:a16="http://schemas.microsoft.com/office/drawing/2014/main" id="{5A04C9E9-31C7-4FC4-9A45-3D6E8FD7D0D7}"/>
                </a:ext>
              </a:extLst>
            </p:cNvPr>
            <p:cNvSpPr/>
            <p:nvPr>
              <p:custDataLst>
                <p:tags r:id="rId80"/>
              </p:custDataLst>
            </p:nvPr>
          </p:nvSpPr>
          <p:spPr bwMode="auto">
            <a:xfrm>
              <a:off x="22769513" y="36736338"/>
              <a:ext cx="8234363" cy="8132763"/>
            </a:xfrm>
            <a:custGeom>
              <a:avLst/>
              <a:gdLst/>
              <a:ahLst/>
              <a:cxnLst>
                <a:cxn ang="0">
                  <a:pos x="403" y="442"/>
                </a:cxn>
                <a:cxn ang="0">
                  <a:pos x="460" y="500"/>
                </a:cxn>
                <a:cxn ang="0">
                  <a:pos x="403" y="429"/>
                </a:cxn>
                <a:cxn ang="0">
                  <a:pos x="460" y="372"/>
                </a:cxn>
                <a:cxn ang="0">
                  <a:pos x="403" y="429"/>
                </a:cxn>
                <a:cxn ang="0">
                  <a:pos x="477" y="372"/>
                </a:cxn>
                <a:cxn ang="0">
                  <a:pos x="534" y="500"/>
                </a:cxn>
                <a:cxn ang="0">
                  <a:pos x="403" y="350"/>
                </a:cxn>
                <a:cxn ang="0">
                  <a:pos x="460" y="293"/>
                </a:cxn>
                <a:cxn ang="0">
                  <a:pos x="403" y="350"/>
                </a:cxn>
                <a:cxn ang="0">
                  <a:pos x="403" y="222"/>
                </a:cxn>
                <a:cxn ang="0">
                  <a:pos x="460" y="280"/>
                </a:cxn>
                <a:cxn ang="0">
                  <a:pos x="477" y="350"/>
                </a:cxn>
                <a:cxn ang="0">
                  <a:pos x="534" y="222"/>
                </a:cxn>
                <a:cxn ang="0">
                  <a:pos x="477" y="350"/>
                </a:cxn>
                <a:cxn ang="0">
                  <a:pos x="573" y="0"/>
                </a:cxn>
                <a:cxn ang="0">
                  <a:pos x="534" y="73"/>
                </a:cxn>
                <a:cxn ang="0">
                  <a:pos x="477" y="201"/>
                </a:cxn>
                <a:cxn ang="0">
                  <a:pos x="460" y="111"/>
                </a:cxn>
                <a:cxn ang="0">
                  <a:pos x="441" y="130"/>
                </a:cxn>
                <a:cxn ang="0">
                  <a:pos x="460" y="143"/>
                </a:cxn>
                <a:cxn ang="0">
                  <a:pos x="403" y="201"/>
                </a:cxn>
                <a:cxn ang="0">
                  <a:pos x="388" y="182"/>
                </a:cxn>
                <a:cxn ang="0">
                  <a:pos x="370" y="201"/>
                </a:cxn>
                <a:cxn ang="0">
                  <a:pos x="388" y="222"/>
                </a:cxn>
                <a:cxn ang="0">
                  <a:pos x="331" y="350"/>
                </a:cxn>
                <a:cxn ang="0">
                  <a:pos x="314" y="255"/>
                </a:cxn>
                <a:cxn ang="0">
                  <a:pos x="290" y="280"/>
                </a:cxn>
                <a:cxn ang="0">
                  <a:pos x="314" y="293"/>
                </a:cxn>
                <a:cxn ang="0">
                  <a:pos x="257" y="350"/>
                </a:cxn>
                <a:cxn ang="0">
                  <a:pos x="242" y="326"/>
                </a:cxn>
                <a:cxn ang="0">
                  <a:pos x="218" y="350"/>
                </a:cxn>
                <a:cxn ang="0">
                  <a:pos x="384" y="378"/>
                </a:cxn>
                <a:cxn ang="0">
                  <a:pos x="384" y="400"/>
                </a:cxn>
                <a:cxn ang="0">
                  <a:pos x="178" y="390"/>
                </a:cxn>
                <a:cxn ang="0">
                  <a:pos x="168" y="429"/>
                </a:cxn>
                <a:cxn ang="0">
                  <a:pos x="125" y="442"/>
                </a:cxn>
                <a:cxn ang="0">
                  <a:pos x="168" y="500"/>
                </a:cxn>
                <a:cxn ang="0">
                  <a:pos x="111" y="456"/>
                </a:cxn>
                <a:cxn ang="0">
                  <a:pos x="96" y="500"/>
                </a:cxn>
                <a:cxn ang="0">
                  <a:pos x="0" y="566"/>
                </a:cxn>
                <a:cxn ang="0">
                  <a:pos x="199" y="416"/>
                </a:cxn>
                <a:cxn ang="0">
                  <a:pos x="374" y="566"/>
                </a:cxn>
                <a:cxn ang="0">
                  <a:pos x="573" y="566"/>
                </a:cxn>
              </a:cxnLst>
              <a:rect l="0" t="0" r="r" b="b"/>
              <a:pathLst>
                <a:path w="573" h="566">
                  <a:moveTo>
                    <a:pt x="403" y="500"/>
                  </a:moveTo>
                  <a:cubicBezTo>
                    <a:pt x="403" y="442"/>
                    <a:pt x="403" y="442"/>
                    <a:pt x="403" y="442"/>
                  </a:cubicBezTo>
                  <a:cubicBezTo>
                    <a:pt x="460" y="442"/>
                    <a:pt x="460" y="442"/>
                    <a:pt x="460" y="442"/>
                  </a:cubicBezTo>
                  <a:cubicBezTo>
                    <a:pt x="460" y="500"/>
                    <a:pt x="460" y="500"/>
                    <a:pt x="460" y="500"/>
                  </a:cubicBezTo>
                  <a:cubicBezTo>
                    <a:pt x="403" y="500"/>
                    <a:pt x="403" y="500"/>
                    <a:pt x="403" y="500"/>
                  </a:cubicBezTo>
                  <a:moveTo>
                    <a:pt x="403" y="429"/>
                  </a:moveTo>
                  <a:cubicBezTo>
                    <a:pt x="403" y="372"/>
                    <a:pt x="403" y="372"/>
                    <a:pt x="403" y="372"/>
                  </a:cubicBezTo>
                  <a:cubicBezTo>
                    <a:pt x="460" y="372"/>
                    <a:pt x="460" y="372"/>
                    <a:pt x="460" y="372"/>
                  </a:cubicBezTo>
                  <a:cubicBezTo>
                    <a:pt x="460" y="429"/>
                    <a:pt x="460" y="429"/>
                    <a:pt x="460" y="429"/>
                  </a:cubicBezTo>
                  <a:cubicBezTo>
                    <a:pt x="403" y="429"/>
                    <a:pt x="403" y="429"/>
                    <a:pt x="403" y="429"/>
                  </a:cubicBezTo>
                  <a:moveTo>
                    <a:pt x="477" y="500"/>
                  </a:moveTo>
                  <a:cubicBezTo>
                    <a:pt x="477" y="372"/>
                    <a:pt x="477" y="372"/>
                    <a:pt x="477" y="372"/>
                  </a:cubicBezTo>
                  <a:cubicBezTo>
                    <a:pt x="534" y="372"/>
                    <a:pt x="534" y="372"/>
                    <a:pt x="534" y="372"/>
                  </a:cubicBezTo>
                  <a:cubicBezTo>
                    <a:pt x="534" y="500"/>
                    <a:pt x="534" y="500"/>
                    <a:pt x="534" y="500"/>
                  </a:cubicBezTo>
                  <a:cubicBezTo>
                    <a:pt x="477" y="500"/>
                    <a:pt x="477" y="500"/>
                    <a:pt x="477" y="500"/>
                  </a:cubicBezTo>
                  <a:moveTo>
                    <a:pt x="403" y="350"/>
                  </a:moveTo>
                  <a:cubicBezTo>
                    <a:pt x="403" y="293"/>
                    <a:pt x="403" y="293"/>
                    <a:pt x="403" y="293"/>
                  </a:cubicBezTo>
                  <a:cubicBezTo>
                    <a:pt x="460" y="293"/>
                    <a:pt x="460" y="293"/>
                    <a:pt x="460" y="293"/>
                  </a:cubicBezTo>
                  <a:cubicBezTo>
                    <a:pt x="460" y="350"/>
                    <a:pt x="460" y="350"/>
                    <a:pt x="460" y="350"/>
                  </a:cubicBezTo>
                  <a:cubicBezTo>
                    <a:pt x="403" y="350"/>
                    <a:pt x="403" y="350"/>
                    <a:pt x="403" y="350"/>
                  </a:cubicBezTo>
                  <a:moveTo>
                    <a:pt x="403" y="280"/>
                  </a:moveTo>
                  <a:cubicBezTo>
                    <a:pt x="403" y="222"/>
                    <a:pt x="403" y="222"/>
                    <a:pt x="403" y="222"/>
                  </a:cubicBezTo>
                  <a:cubicBezTo>
                    <a:pt x="460" y="222"/>
                    <a:pt x="460" y="222"/>
                    <a:pt x="460" y="222"/>
                  </a:cubicBezTo>
                  <a:cubicBezTo>
                    <a:pt x="460" y="280"/>
                    <a:pt x="460" y="280"/>
                    <a:pt x="460" y="280"/>
                  </a:cubicBezTo>
                  <a:cubicBezTo>
                    <a:pt x="403" y="280"/>
                    <a:pt x="403" y="280"/>
                    <a:pt x="403" y="280"/>
                  </a:cubicBezTo>
                  <a:moveTo>
                    <a:pt x="477" y="350"/>
                  </a:moveTo>
                  <a:cubicBezTo>
                    <a:pt x="477" y="222"/>
                    <a:pt x="477" y="222"/>
                    <a:pt x="477" y="222"/>
                  </a:cubicBezTo>
                  <a:cubicBezTo>
                    <a:pt x="534" y="222"/>
                    <a:pt x="534" y="222"/>
                    <a:pt x="534" y="222"/>
                  </a:cubicBezTo>
                  <a:cubicBezTo>
                    <a:pt x="534" y="350"/>
                    <a:pt x="534" y="350"/>
                    <a:pt x="534" y="350"/>
                  </a:cubicBezTo>
                  <a:cubicBezTo>
                    <a:pt x="477" y="350"/>
                    <a:pt x="477" y="350"/>
                    <a:pt x="477" y="350"/>
                  </a:cubicBezTo>
                  <a:moveTo>
                    <a:pt x="573" y="0"/>
                  </a:moveTo>
                  <a:cubicBezTo>
                    <a:pt x="573" y="0"/>
                    <a:pt x="573" y="0"/>
                    <a:pt x="573" y="0"/>
                  </a:cubicBezTo>
                  <a:cubicBezTo>
                    <a:pt x="499" y="73"/>
                    <a:pt x="499" y="73"/>
                    <a:pt x="499" y="73"/>
                  </a:cubicBezTo>
                  <a:cubicBezTo>
                    <a:pt x="534" y="73"/>
                    <a:pt x="534" y="73"/>
                    <a:pt x="534" y="73"/>
                  </a:cubicBezTo>
                  <a:cubicBezTo>
                    <a:pt x="534" y="201"/>
                    <a:pt x="534" y="201"/>
                    <a:pt x="534" y="201"/>
                  </a:cubicBezTo>
                  <a:cubicBezTo>
                    <a:pt x="477" y="201"/>
                    <a:pt x="477" y="201"/>
                    <a:pt x="477" y="201"/>
                  </a:cubicBezTo>
                  <a:cubicBezTo>
                    <a:pt x="477" y="95"/>
                    <a:pt x="477" y="95"/>
                    <a:pt x="477" y="95"/>
                  </a:cubicBezTo>
                  <a:cubicBezTo>
                    <a:pt x="460" y="111"/>
                    <a:pt x="460" y="111"/>
                    <a:pt x="460" y="111"/>
                  </a:cubicBezTo>
                  <a:cubicBezTo>
                    <a:pt x="460" y="130"/>
                    <a:pt x="460" y="130"/>
                    <a:pt x="460" y="130"/>
                  </a:cubicBezTo>
                  <a:cubicBezTo>
                    <a:pt x="441" y="130"/>
                    <a:pt x="441" y="130"/>
                    <a:pt x="441" y="130"/>
                  </a:cubicBezTo>
                  <a:cubicBezTo>
                    <a:pt x="428" y="143"/>
                    <a:pt x="428" y="143"/>
                    <a:pt x="428" y="143"/>
                  </a:cubicBezTo>
                  <a:cubicBezTo>
                    <a:pt x="460" y="143"/>
                    <a:pt x="460" y="143"/>
                    <a:pt x="460" y="143"/>
                  </a:cubicBezTo>
                  <a:cubicBezTo>
                    <a:pt x="460" y="201"/>
                    <a:pt x="460" y="201"/>
                    <a:pt x="460" y="201"/>
                  </a:cubicBezTo>
                  <a:cubicBezTo>
                    <a:pt x="403" y="201"/>
                    <a:pt x="403" y="201"/>
                    <a:pt x="403" y="201"/>
                  </a:cubicBezTo>
                  <a:cubicBezTo>
                    <a:pt x="403" y="168"/>
                    <a:pt x="403" y="168"/>
                    <a:pt x="403" y="168"/>
                  </a:cubicBezTo>
                  <a:cubicBezTo>
                    <a:pt x="388" y="182"/>
                    <a:pt x="388" y="182"/>
                    <a:pt x="388" y="182"/>
                  </a:cubicBezTo>
                  <a:cubicBezTo>
                    <a:pt x="388" y="201"/>
                    <a:pt x="388" y="201"/>
                    <a:pt x="388" y="201"/>
                  </a:cubicBezTo>
                  <a:cubicBezTo>
                    <a:pt x="370" y="201"/>
                    <a:pt x="370" y="201"/>
                    <a:pt x="370" y="201"/>
                  </a:cubicBezTo>
                  <a:cubicBezTo>
                    <a:pt x="348" y="222"/>
                    <a:pt x="348" y="222"/>
                    <a:pt x="348" y="222"/>
                  </a:cubicBezTo>
                  <a:cubicBezTo>
                    <a:pt x="388" y="222"/>
                    <a:pt x="388" y="222"/>
                    <a:pt x="388" y="222"/>
                  </a:cubicBezTo>
                  <a:cubicBezTo>
                    <a:pt x="388" y="350"/>
                    <a:pt x="388" y="350"/>
                    <a:pt x="388" y="350"/>
                  </a:cubicBezTo>
                  <a:cubicBezTo>
                    <a:pt x="331" y="350"/>
                    <a:pt x="331" y="350"/>
                    <a:pt x="331" y="350"/>
                  </a:cubicBezTo>
                  <a:cubicBezTo>
                    <a:pt x="331" y="239"/>
                    <a:pt x="331" y="239"/>
                    <a:pt x="331" y="239"/>
                  </a:cubicBezTo>
                  <a:cubicBezTo>
                    <a:pt x="314" y="255"/>
                    <a:pt x="314" y="255"/>
                    <a:pt x="314" y="255"/>
                  </a:cubicBezTo>
                  <a:cubicBezTo>
                    <a:pt x="314" y="280"/>
                    <a:pt x="314" y="280"/>
                    <a:pt x="314" y="280"/>
                  </a:cubicBezTo>
                  <a:cubicBezTo>
                    <a:pt x="290" y="280"/>
                    <a:pt x="290" y="280"/>
                    <a:pt x="290" y="280"/>
                  </a:cubicBezTo>
                  <a:cubicBezTo>
                    <a:pt x="276" y="293"/>
                    <a:pt x="276" y="293"/>
                    <a:pt x="276" y="293"/>
                  </a:cubicBezTo>
                  <a:cubicBezTo>
                    <a:pt x="314" y="293"/>
                    <a:pt x="314" y="293"/>
                    <a:pt x="314" y="293"/>
                  </a:cubicBezTo>
                  <a:cubicBezTo>
                    <a:pt x="314" y="350"/>
                    <a:pt x="314" y="350"/>
                    <a:pt x="314" y="350"/>
                  </a:cubicBezTo>
                  <a:cubicBezTo>
                    <a:pt x="257" y="350"/>
                    <a:pt x="257" y="350"/>
                    <a:pt x="257" y="350"/>
                  </a:cubicBezTo>
                  <a:cubicBezTo>
                    <a:pt x="257" y="312"/>
                    <a:pt x="257" y="312"/>
                    <a:pt x="257" y="312"/>
                  </a:cubicBezTo>
                  <a:cubicBezTo>
                    <a:pt x="242" y="326"/>
                    <a:pt x="242" y="326"/>
                    <a:pt x="242" y="326"/>
                  </a:cubicBezTo>
                  <a:cubicBezTo>
                    <a:pt x="242" y="350"/>
                    <a:pt x="242" y="350"/>
                    <a:pt x="242" y="350"/>
                  </a:cubicBezTo>
                  <a:cubicBezTo>
                    <a:pt x="218" y="350"/>
                    <a:pt x="218" y="350"/>
                    <a:pt x="218" y="350"/>
                  </a:cubicBezTo>
                  <a:cubicBezTo>
                    <a:pt x="190" y="378"/>
                    <a:pt x="190" y="378"/>
                    <a:pt x="190" y="378"/>
                  </a:cubicBezTo>
                  <a:cubicBezTo>
                    <a:pt x="384" y="378"/>
                    <a:pt x="384" y="378"/>
                    <a:pt x="384" y="378"/>
                  </a:cubicBezTo>
                  <a:cubicBezTo>
                    <a:pt x="390" y="378"/>
                    <a:pt x="395" y="383"/>
                    <a:pt x="395" y="389"/>
                  </a:cubicBezTo>
                  <a:cubicBezTo>
                    <a:pt x="395" y="395"/>
                    <a:pt x="390" y="400"/>
                    <a:pt x="384" y="400"/>
                  </a:cubicBezTo>
                  <a:cubicBezTo>
                    <a:pt x="189" y="400"/>
                    <a:pt x="189" y="400"/>
                    <a:pt x="189" y="400"/>
                  </a:cubicBezTo>
                  <a:cubicBezTo>
                    <a:pt x="183" y="400"/>
                    <a:pt x="178" y="396"/>
                    <a:pt x="178" y="390"/>
                  </a:cubicBezTo>
                  <a:cubicBezTo>
                    <a:pt x="168" y="399"/>
                    <a:pt x="168" y="399"/>
                    <a:pt x="168" y="399"/>
                  </a:cubicBezTo>
                  <a:cubicBezTo>
                    <a:pt x="168" y="429"/>
                    <a:pt x="168" y="429"/>
                    <a:pt x="168" y="429"/>
                  </a:cubicBezTo>
                  <a:cubicBezTo>
                    <a:pt x="138" y="429"/>
                    <a:pt x="138" y="429"/>
                    <a:pt x="138" y="429"/>
                  </a:cubicBezTo>
                  <a:cubicBezTo>
                    <a:pt x="125" y="442"/>
                    <a:pt x="125" y="442"/>
                    <a:pt x="125" y="442"/>
                  </a:cubicBezTo>
                  <a:cubicBezTo>
                    <a:pt x="168" y="442"/>
                    <a:pt x="168" y="442"/>
                    <a:pt x="168" y="442"/>
                  </a:cubicBezTo>
                  <a:cubicBezTo>
                    <a:pt x="168" y="500"/>
                    <a:pt x="168" y="500"/>
                    <a:pt x="168" y="500"/>
                  </a:cubicBezTo>
                  <a:cubicBezTo>
                    <a:pt x="111" y="500"/>
                    <a:pt x="111" y="500"/>
                    <a:pt x="111" y="500"/>
                  </a:cubicBezTo>
                  <a:cubicBezTo>
                    <a:pt x="111" y="456"/>
                    <a:pt x="111" y="456"/>
                    <a:pt x="111" y="456"/>
                  </a:cubicBezTo>
                  <a:cubicBezTo>
                    <a:pt x="96" y="470"/>
                    <a:pt x="96" y="470"/>
                    <a:pt x="96" y="470"/>
                  </a:cubicBezTo>
                  <a:cubicBezTo>
                    <a:pt x="96" y="500"/>
                    <a:pt x="96" y="500"/>
                    <a:pt x="96" y="500"/>
                  </a:cubicBezTo>
                  <a:cubicBezTo>
                    <a:pt x="66" y="500"/>
                    <a:pt x="66" y="500"/>
                    <a:pt x="66" y="500"/>
                  </a:cubicBezTo>
                  <a:cubicBezTo>
                    <a:pt x="0" y="566"/>
                    <a:pt x="0" y="566"/>
                    <a:pt x="0" y="566"/>
                  </a:cubicBezTo>
                  <a:cubicBezTo>
                    <a:pt x="199" y="566"/>
                    <a:pt x="199" y="566"/>
                    <a:pt x="199" y="566"/>
                  </a:cubicBezTo>
                  <a:cubicBezTo>
                    <a:pt x="199" y="416"/>
                    <a:pt x="199" y="416"/>
                    <a:pt x="199" y="416"/>
                  </a:cubicBezTo>
                  <a:cubicBezTo>
                    <a:pt x="374" y="416"/>
                    <a:pt x="374" y="416"/>
                    <a:pt x="374" y="416"/>
                  </a:cubicBezTo>
                  <a:cubicBezTo>
                    <a:pt x="374" y="566"/>
                    <a:pt x="374" y="566"/>
                    <a:pt x="374" y="566"/>
                  </a:cubicBezTo>
                  <a:cubicBezTo>
                    <a:pt x="573" y="566"/>
                    <a:pt x="573" y="566"/>
                    <a:pt x="573" y="566"/>
                  </a:cubicBezTo>
                  <a:cubicBezTo>
                    <a:pt x="573" y="566"/>
                    <a:pt x="573" y="566"/>
                    <a:pt x="573" y="566"/>
                  </a:cubicBezTo>
                  <a:cubicBezTo>
                    <a:pt x="573" y="0"/>
                    <a:pt x="573" y="0"/>
                    <a:pt x="573" y="0"/>
                  </a:cubicBezTo>
                </a:path>
              </a:pathLst>
            </a:custGeom>
            <a:solidFill>
              <a:schemeClr val="accent1"/>
            </a:solidFill>
            <a:ln w="9525">
              <a:noFill/>
              <a:round/>
              <a:headEnd/>
              <a:tailEnd/>
            </a:ln>
          </p:spPr>
          <p:txBody>
            <a:bodyPr anchor="ctr"/>
            <a:lstStyle/>
            <a:p>
              <a:pPr algn="ctr"/>
              <a:endParaRPr/>
            </a:p>
          </p:txBody>
        </p:sp>
        <p:sp>
          <p:nvSpPr>
            <p:cNvPr id="90" name="PA-í$ḻíḋe">
              <a:extLst>
                <a:ext uri="{FF2B5EF4-FFF2-40B4-BE49-F238E27FC236}">
                  <a16:creationId xmlns:a16="http://schemas.microsoft.com/office/drawing/2014/main" id="{F82539A3-FE2F-467A-843E-55D0F5E99D98}"/>
                </a:ext>
              </a:extLst>
            </p:cNvPr>
            <p:cNvSpPr/>
            <p:nvPr>
              <p:custDataLst>
                <p:tags r:id="rId81"/>
              </p:custDataLst>
            </p:nvPr>
          </p:nvSpPr>
          <p:spPr bwMode="auto">
            <a:xfrm>
              <a:off x="25628600" y="42713276"/>
              <a:ext cx="2514600" cy="2155825"/>
            </a:xfrm>
            <a:custGeom>
              <a:avLst/>
              <a:gdLst/>
              <a:ahLst/>
              <a:cxnLst>
                <a:cxn ang="0">
                  <a:pos x="1584" y="0"/>
                </a:cxn>
                <a:cxn ang="0">
                  <a:pos x="0" y="0"/>
                </a:cxn>
                <a:cxn ang="0">
                  <a:pos x="0" y="1358"/>
                </a:cxn>
                <a:cxn ang="0">
                  <a:pos x="1584" y="0"/>
                </a:cxn>
              </a:cxnLst>
              <a:rect l="0" t="0" r="r" b="b"/>
              <a:pathLst>
                <a:path w="1584" h="1358">
                  <a:moveTo>
                    <a:pt x="1584" y="0"/>
                  </a:moveTo>
                  <a:lnTo>
                    <a:pt x="0" y="0"/>
                  </a:lnTo>
                  <a:lnTo>
                    <a:pt x="0" y="1358"/>
                  </a:lnTo>
                  <a:lnTo>
                    <a:pt x="1584" y="0"/>
                  </a:lnTo>
                  <a:close/>
                </a:path>
              </a:pathLst>
            </a:custGeom>
            <a:solidFill>
              <a:srgbClr val="7F6260"/>
            </a:solidFill>
            <a:ln w="9525">
              <a:noFill/>
              <a:round/>
              <a:headEnd/>
              <a:tailEnd/>
            </a:ln>
          </p:spPr>
          <p:txBody>
            <a:bodyPr anchor="ctr"/>
            <a:lstStyle/>
            <a:p>
              <a:pPr algn="ctr"/>
              <a:endParaRPr/>
            </a:p>
          </p:txBody>
        </p:sp>
        <p:sp>
          <p:nvSpPr>
            <p:cNvPr id="91" name="PA-íšḻíḍe">
              <a:extLst>
                <a:ext uri="{FF2B5EF4-FFF2-40B4-BE49-F238E27FC236}">
                  <a16:creationId xmlns:a16="http://schemas.microsoft.com/office/drawing/2014/main" id="{0D140EDB-D45B-42BD-9A5A-2D6BB1C73F99}"/>
                </a:ext>
              </a:extLst>
            </p:cNvPr>
            <p:cNvSpPr/>
            <p:nvPr>
              <p:custDataLst>
                <p:tags r:id="rId82"/>
              </p:custDataLst>
            </p:nvPr>
          </p:nvSpPr>
          <p:spPr bwMode="auto">
            <a:xfrm>
              <a:off x="25628600" y="42713276"/>
              <a:ext cx="2514600" cy="2155825"/>
            </a:xfrm>
            <a:custGeom>
              <a:avLst/>
              <a:gdLst/>
              <a:ahLst/>
              <a:cxnLst>
                <a:cxn ang="0">
                  <a:pos x="1584" y="0"/>
                </a:cxn>
                <a:cxn ang="0">
                  <a:pos x="0" y="0"/>
                </a:cxn>
                <a:cxn ang="0">
                  <a:pos x="0" y="1358"/>
                </a:cxn>
                <a:cxn ang="0">
                  <a:pos x="1584" y="0"/>
                </a:cxn>
              </a:cxnLst>
              <a:rect l="0" t="0" r="r" b="b"/>
              <a:pathLst>
                <a:path w="1584" h="1358">
                  <a:moveTo>
                    <a:pt x="1584" y="0"/>
                  </a:moveTo>
                  <a:lnTo>
                    <a:pt x="0" y="0"/>
                  </a:lnTo>
                  <a:lnTo>
                    <a:pt x="0" y="1358"/>
                  </a:lnTo>
                  <a:lnTo>
                    <a:pt x="1584" y="0"/>
                  </a:lnTo>
                </a:path>
              </a:pathLst>
            </a:custGeom>
            <a:noFill/>
            <a:ln w="9525">
              <a:noFill/>
              <a:round/>
              <a:headEnd/>
              <a:tailEnd/>
            </a:ln>
          </p:spPr>
          <p:txBody>
            <a:bodyPr anchor="ctr"/>
            <a:lstStyle/>
            <a:p>
              <a:pPr algn="ctr"/>
              <a:endParaRPr/>
            </a:p>
          </p:txBody>
        </p:sp>
        <p:sp>
          <p:nvSpPr>
            <p:cNvPr id="92" name="PA-íṡḷîḍè">
              <a:extLst>
                <a:ext uri="{FF2B5EF4-FFF2-40B4-BE49-F238E27FC236}">
                  <a16:creationId xmlns:a16="http://schemas.microsoft.com/office/drawing/2014/main" id="{89C7A47F-3FF5-43F9-9591-241AA472632D}"/>
                </a:ext>
              </a:extLst>
            </p:cNvPr>
            <p:cNvSpPr/>
            <p:nvPr>
              <p:custDataLst>
                <p:tags r:id="rId83"/>
              </p:custDataLst>
            </p:nvPr>
          </p:nvSpPr>
          <p:spPr bwMode="auto">
            <a:xfrm>
              <a:off x="25628600" y="42713276"/>
              <a:ext cx="2514600" cy="2155825"/>
            </a:xfrm>
            <a:custGeom>
              <a:avLst/>
              <a:gdLst/>
              <a:ahLst/>
              <a:cxnLst>
                <a:cxn ang="0">
                  <a:pos x="1584" y="0"/>
                </a:cxn>
                <a:cxn ang="0">
                  <a:pos x="1584" y="0"/>
                </a:cxn>
                <a:cxn ang="0">
                  <a:pos x="0" y="1358"/>
                </a:cxn>
                <a:cxn ang="0">
                  <a:pos x="1584" y="1358"/>
                </a:cxn>
                <a:cxn ang="0">
                  <a:pos x="1584" y="0"/>
                </a:cxn>
              </a:cxnLst>
              <a:rect l="0" t="0" r="r" b="b"/>
              <a:pathLst>
                <a:path w="1584" h="1358">
                  <a:moveTo>
                    <a:pt x="1584" y="0"/>
                  </a:moveTo>
                  <a:lnTo>
                    <a:pt x="1584" y="0"/>
                  </a:lnTo>
                  <a:lnTo>
                    <a:pt x="0" y="1358"/>
                  </a:lnTo>
                  <a:lnTo>
                    <a:pt x="1584" y="1358"/>
                  </a:lnTo>
                  <a:lnTo>
                    <a:pt x="1584" y="0"/>
                  </a:lnTo>
                  <a:close/>
                </a:path>
              </a:pathLst>
            </a:custGeom>
            <a:solidFill>
              <a:srgbClr val="6C5250"/>
            </a:solidFill>
            <a:ln w="9525">
              <a:noFill/>
              <a:round/>
              <a:headEnd/>
              <a:tailEnd/>
            </a:ln>
          </p:spPr>
          <p:txBody>
            <a:bodyPr anchor="ctr"/>
            <a:lstStyle/>
            <a:p>
              <a:pPr algn="ctr"/>
              <a:endParaRPr/>
            </a:p>
          </p:txBody>
        </p:sp>
        <p:sp>
          <p:nvSpPr>
            <p:cNvPr id="93" name="PA-îṧḻïḑê">
              <a:extLst>
                <a:ext uri="{FF2B5EF4-FFF2-40B4-BE49-F238E27FC236}">
                  <a16:creationId xmlns:a16="http://schemas.microsoft.com/office/drawing/2014/main" id="{49CF0583-50C6-4B21-B9B0-888A5BCEABFB}"/>
                </a:ext>
              </a:extLst>
            </p:cNvPr>
            <p:cNvSpPr/>
            <p:nvPr>
              <p:custDataLst>
                <p:tags r:id="rId84"/>
              </p:custDataLst>
            </p:nvPr>
          </p:nvSpPr>
          <p:spPr bwMode="auto">
            <a:xfrm>
              <a:off x="25628600" y="42713276"/>
              <a:ext cx="2514600" cy="2155825"/>
            </a:xfrm>
            <a:custGeom>
              <a:avLst/>
              <a:gdLst/>
              <a:ahLst/>
              <a:cxnLst>
                <a:cxn ang="0">
                  <a:pos x="1584" y="0"/>
                </a:cxn>
                <a:cxn ang="0">
                  <a:pos x="1584" y="0"/>
                </a:cxn>
                <a:cxn ang="0">
                  <a:pos x="0" y="1358"/>
                </a:cxn>
                <a:cxn ang="0">
                  <a:pos x="1584" y="1358"/>
                </a:cxn>
                <a:cxn ang="0">
                  <a:pos x="1584" y="0"/>
                </a:cxn>
              </a:cxnLst>
              <a:rect l="0" t="0" r="r" b="b"/>
              <a:pathLst>
                <a:path w="1584" h="1358">
                  <a:moveTo>
                    <a:pt x="1584" y="0"/>
                  </a:moveTo>
                  <a:lnTo>
                    <a:pt x="1584" y="0"/>
                  </a:lnTo>
                  <a:lnTo>
                    <a:pt x="0" y="1358"/>
                  </a:lnTo>
                  <a:lnTo>
                    <a:pt x="1584" y="1358"/>
                  </a:lnTo>
                  <a:lnTo>
                    <a:pt x="1584" y="0"/>
                  </a:lnTo>
                </a:path>
              </a:pathLst>
            </a:custGeom>
            <a:noFill/>
            <a:ln w="9525">
              <a:noFill/>
              <a:round/>
              <a:headEnd/>
              <a:tailEnd/>
            </a:ln>
          </p:spPr>
          <p:txBody>
            <a:bodyPr anchor="ctr"/>
            <a:lstStyle/>
            <a:p>
              <a:pPr algn="ctr"/>
              <a:endParaRPr/>
            </a:p>
          </p:txBody>
        </p:sp>
        <p:sp>
          <p:nvSpPr>
            <p:cNvPr id="94" name="PA-išļiḋe">
              <a:extLst>
                <a:ext uri="{FF2B5EF4-FFF2-40B4-BE49-F238E27FC236}">
                  <a16:creationId xmlns:a16="http://schemas.microsoft.com/office/drawing/2014/main" id="{D4C36871-F7A8-42DA-A549-2E9D105E1F5B}"/>
                </a:ext>
              </a:extLst>
            </p:cNvPr>
            <p:cNvSpPr/>
            <p:nvPr>
              <p:custDataLst>
                <p:tags r:id="rId85"/>
              </p:custDataLst>
            </p:nvPr>
          </p:nvSpPr>
          <p:spPr bwMode="auto">
            <a:xfrm>
              <a:off x="28086050" y="39352538"/>
              <a:ext cx="258763" cy="273050"/>
            </a:xfrm>
            <a:custGeom>
              <a:avLst/>
              <a:gdLst/>
              <a:ahLst/>
              <a:cxnLst>
                <a:cxn ang="0">
                  <a:pos x="163" y="0"/>
                </a:cxn>
                <a:cxn ang="0">
                  <a:pos x="0" y="172"/>
                </a:cxn>
                <a:cxn ang="0">
                  <a:pos x="163" y="172"/>
                </a:cxn>
                <a:cxn ang="0">
                  <a:pos x="163" y="0"/>
                </a:cxn>
              </a:cxnLst>
              <a:rect l="0" t="0" r="r" b="b"/>
              <a:pathLst>
                <a:path w="163" h="172">
                  <a:moveTo>
                    <a:pt x="163" y="0"/>
                  </a:moveTo>
                  <a:lnTo>
                    <a:pt x="0" y="172"/>
                  </a:lnTo>
                  <a:lnTo>
                    <a:pt x="163" y="172"/>
                  </a:lnTo>
                  <a:lnTo>
                    <a:pt x="163" y="0"/>
                  </a:lnTo>
                  <a:close/>
                </a:path>
              </a:pathLst>
            </a:custGeom>
            <a:solidFill>
              <a:schemeClr val="bg1">
                <a:lumMod val="85000"/>
              </a:schemeClr>
            </a:solidFill>
            <a:ln w="9525">
              <a:noFill/>
              <a:round/>
              <a:headEnd/>
              <a:tailEnd/>
            </a:ln>
          </p:spPr>
          <p:txBody>
            <a:bodyPr anchor="ctr"/>
            <a:lstStyle/>
            <a:p>
              <a:pPr algn="ctr"/>
              <a:endParaRPr/>
            </a:p>
          </p:txBody>
        </p:sp>
        <p:sp>
          <p:nvSpPr>
            <p:cNvPr id="95" name="PA-i$ḷiḓê">
              <a:extLst>
                <a:ext uri="{FF2B5EF4-FFF2-40B4-BE49-F238E27FC236}">
                  <a16:creationId xmlns:a16="http://schemas.microsoft.com/office/drawing/2014/main" id="{3047D3F0-0A7A-4FE3-8744-1A0F1EE2D85D}"/>
                </a:ext>
              </a:extLst>
            </p:cNvPr>
            <p:cNvSpPr/>
            <p:nvPr>
              <p:custDataLst>
                <p:tags r:id="rId86"/>
              </p:custDataLst>
            </p:nvPr>
          </p:nvSpPr>
          <p:spPr bwMode="auto">
            <a:xfrm>
              <a:off x="28086050" y="39352538"/>
              <a:ext cx="258763" cy="273050"/>
            </a:xfrm>
            <a:custGeom>
              <a:avLst/>
              <a:gdLst/>
              <a:ahLst/>
              <a:cxnLst>
                <a:cxn ang="0">
                  <a:pos x="163" y="0"/>
                </a:cxn>
                <a:cxn ang="0">
                  <a:pos x="0" y="172"/>
                </a:cxn>
                <a:cxn ang="0">
                  <a:pos x="163" y="172"/>
                </a:cxn>
                <a:cxn ang="0">
                  <a:pos x="163" y="0"/>
                </a:cxn>
              </a:cxnLst>
              <a:rect l="0" t="0" r="r" b="b"/>
              <a:pathLst>
                <a:path w="163" h="172">
                  <a:moveTo>
                    <a:pt x="163" y="0"/>
                  </a:moveTo>
                  <a:lnTo>
                    <a:pt x="0" y="172"/>
                  </a:lnTo>
                  <a:lnTo>
                    <a:pt x="163" y="172"/>
                  </a:lnTo>
                  <a:lnTo>
                    <a:pt x="163" y="0"/>
                  </a:lnTo>
                </a:path>
              </a:pathLst>
            </a:custGeom>
            <a:noFill/>
            <a:ln w="9525">
              <a:noFill/>
              <a:round/>
              <a:headEnd/>
              <a:tailEnd/>
            </a:ln>
          </p:spPr>
          <p:txBody>
            <a:bodyPr anchor="ctr"/>
            <a:lstStyle/>
            <a:p>
              <a:pPr algn="ctr"/>
              <a:endParaRPr/>
            </a:p>
          </p:txBody>
        </p:sp>
        <p:sp>
          <p:nvSpPr>
            <p:cNvPr id="96" name="PA-iṥ1ídê">
              <a:extLst>
                <a:ext uri="{FF2B5EF4-FFF2-40B4-BE49-F238E27FC236}">
                  <a16:creationId xmlns:a16="http://schemas.microsoft.com/office/drawing/2014/main" id="{DF0B15FA-99F5-442B-A5E5-12F4EA41ABF0}"/>
                </a:ext>
              </a:extLst>
            </p:cNvPr>
            <p:cNvSpPr/>
            <p:nvPr>
              <p:custDataLst>
                <p:tags r:id="rId87"/>
              </p:custDataLst>
            </p:nvPr>
          </p:nvSpPr>
          <p:spPr bwMode="auto">
            <a:xfrm>
              <a:off x="29106813" y="38331776"/>
              <a:ext cx="273050" cy="273050"/>
            </a:xfrm>
            <a:custGeom>
              <a:avLst/>
              <a:gdLst/>
              <a:ahLst/>
              <a:cxnLst>
                <a:cxn ang="0">
                  <a:pos x="172" y="0"/>
                </a:cxn>
                <a:cxn ang="0">
                  <a:pos x="0" y="172"/>
                </a:cxn>
                <a:cxn ang="0">
                  <a:pos x="172" y="172"/>
                </a:cxn>
                <a:cxn ang="0">
                  <a:pos x="172" y="0"/>
                </a:cxn>
              </a:cxnLst>
              <a:rect l="0" t="0" r="r" b="b"/>
              <a:pathLst>
                <a:path w="172" h="172">
                  <a:moveTo>
                    <a:pt x="172" y="0"/>
                  </a:moveTo>
                  <a:lnTo>
                    <a:pt x="0" y="172"/>
                  </a:lnTo>
                  <a:lnTo>
                    <a:pt x="172" y="172"/>
                  </a:lnTo>
                  <a:lnTo>
                    <a:pt x="172" y="0"/>
                  </a:lnTo>
                  <a:close/>
                </a:path>
              </a:pathLst>
            </a:custGeom>
            <a:solidFill>
              <a:schemeClr val="bg1">
                <a:lumMod val="65000"/>
              </a:schemeClr>
            </a:solidFill>
            <a:ln w="9525">
              <a:noFill/>
              <a:round/>
              <a:headEnd/>
              <a:tailEnd/>
            </a:ln>
          </p:spPr>
          <p:txBody>
            <a:bodyPr anchor="ctr"/>
            <a:lstStyle/>
            <a:p>
              <a:pPr algn="ctr"/>
              <a:endParaRPr/>
            </a:p>
          </p:txBody>
        </p:sp>
        <p:sp>
          <p:nvSpPr>
            <p:cNvPr id="97" name="PA-ísľîḋê">
              <a:extLst>
                <a:ext uri="{FF2B5EF4-FFF2-40B4-BE49-F238E27FC236}">
                  <a16:creationId xmlns:a16="http://schemas.microsoft.com/office/drawing/2014/main" id="{CE907285-612F-4BC2-B0D6-B328AF2B8658}"/>
                </a:ext>
              </a:extLst>
            </p:cNvPr>
            <p:cNvSpPr/>
            <p:nvPr>
              <p:custDataLst>
                <p:tags r:id="rId88"/>
              </p:custDataLst>
            </p:nvPr>
          </p:nvSpPr>
          <p:spPr bwMode="auto">
            <a:xfrm>
              <a:off x="29106813" y="38331776"/>
              <a:ext cx="273050" cy="273050"/>
            </a:xfrm>
            <a:custGeom>
              <a:avLst/>
              <a:gdLst/>
              <a:ahLst/>
              <a:cxnLst>
                <a:cxn ang="0">
                  <a:pos x="172" y="0"/>
                </a:cxn>
                <a:cxn ang="0">
                  <a:pos x="0" y="172"/>
                </a:cxn>
                <a:cxn ang="0">
                  <a:pos x="172" y="172"/>
                </a:cxn>
                <a:cxn ang="0">
                  <a:pos x="172" y="0"/>
                </a:cxn>
              </a:cxnLst>
              <a:rect l="0" t="0" r="r" b="b"/>
              <a:pathLst>
                <a:path w="172" h="172">
                  <a:moveTo>
                    <a:pt x="172" y="0"/>
                  </a:moveTo>
                  <a:lnTo>
                    <a:pt x="0" y="172"/>
                  </a:lnTo>
                  <a:lnTo>
                    <a:pt x="172" y="172"/>
                  </a:lnTo>
                  <a:lnTo>
                    <a:pt x="172" y="0"/>
                  </a:lnTo>
                </a:path>
              </a:pathLst>
            </a:custGeom>
            <a:noFill/>
            <a:ln w="9525">
              <a:noFill/>
              <a:round/>
              <a:headEnd/>
              <a:tailEnd/>
            </a:ln>
          </p:spPr>
          <p:txBody>
            <a:bodyPr anchor="ctr"/>
            <a:lstStyle/>
            <a:p>
              <a:pPr algn="ctr"/>
              <a:endParaRPr/>
            </a:p>
          </p:txBody>
        </p:sp>
        <p:sp>
          <p:nvSpPr>
            <p:cNvPr id="98" name="PA-iṩ1îďè">
              <a:extLst>
                <a:ext uri="{FF2B5EF4-FFF2-40B4-BE49-F238E27FC236}">
                  <a16:creationId xmlns:a16="http://schemas.microsoft.com/office/drawing/2014/main" id="{565D48C5-4CAD-4115-9C5D-69FCB88743AB}"/>
                </a:ext>
              </a:extLst>
            </p:cNvPr>
            <p:cNvSpPr/>
            <p:nvPr>
              <p:custDataLst>
                <p:tags r:id="rId89"/>
              </p:custDataLst>
            </p:nvPr>
          </p:nvSpPr>
          <p:spPr bwMode="auto">
            <a:xfrm>
              <a:off x="28560713" y="38792151"/>
              <a:ext cx="819150" cy="833438"/>
            </a:xfrm>
            <a:custGeom>
              <a:avLst/>
              <a:gdLst/>
              <a:ahLst/>
              <a:cxnLst>
                <a:cxn ang="0">
                  <a:pos x="516" y="0"/>
                </a:cxn>
                <a:cxn ang="0">
                  <a:pos x="226" y="0"/>
                </a:cxn>
                <a:cxn ang="0">
                  <a:pos x="0" y="226"/>
                </a:cxn>
                <a:cxn ang="0">
                  <a:pos x="0" y="525"/>
                </a:cxn>
                <a:cxn ang="0">
                  <a:pos x="516" y="525"/>
                </a:cxn>
                <a:cxn ang="0">
                  <a:pos x="516" y="0"/>
                </a:cxn>
              </a:cxnLst>
              <a:rect l="0" t="0" r="r" b="b"/>
              <a:pathLst>
                <a:path w="516" h="525">
                  <a:moveTo>
                    <a:pt x="516" y="0"/>
                  </a:moveTo>
                  <a:lnTo>
                    <a:pt x="226" y="0"/>
                  </a:lnTo>
                  <a:lnTo>
                    <a:pt x="0" y="226"/>
                  </a:lnTo>
                  <a:lnTo>
                    <a:pt x="0" y="525"/>
                  </a:lnTo>
                  <a:lnTo>
                    <a:pt x="516" y="525"/>
                  </a:lnTo>
                  <a:lnTo>
                    <a:pt x="516" y="0"/>
                  </a:lnTo>
                  <a:close/>
                </a:path>
              </a:pathLst>
            </a:custGeom>
            <a:solidFill>
              <a:schemeClr val="bg1">
                <a:lumMod val="75000"/>
              </a:schemeClr>
            </a:solidFill>
            <a:ln w="9525">
              <a:noFill/>
              <a:round/>
              <a:headEnd/>
              <a:tailEnd/>
            </a:ln>
          </p:spPr>
          <p:txBody>
            <a:bodyPr anchor="ctr"/>
            <a:lstStyle/>
            <a:p>
              <a:pPr algn="ctr"/>
              <a:endParaRPr/>
            </a:p>
          </p:txBody>
        </p:sp>
        <p:sp>
          <p:nvSpPr>
            <p:cNvPr id="99" name="PA-îṩļiḍè">
              <a:extLst>
                <a:ext uri="{FF2B5EF4-FFF2-40B4-BE49-F238E27FC236}">
                  <a16:creationId xmlns:a16="http://schemas.microsoft.com/office/drawing/2014/main" id="{79AD7B66-85D7-4249-9895-5764DCFA7454}"/>
                </a:ext>
              </a:extLst>
            </p:cNvPr>
            <p:cNvSpPr/>
            <p:nvPr>
              <p:custDataLst>
                <p:tags r:id="rId90"/>
              </p:custDataLst>
            </p:nvPr>
          </p:nvSpPr>
          <p:spPr bwMode="auto">
            <a:xfrm>
              <a:off x="28560713" y="38792151"/>
              <a:ext cx="819150" cy="833438"/>
            </a:xfrm>
            <a:custGeom>
              <a:avLst/>
              <a:gdLst/>
              <a:ahLst/>
              <a:cxnLst>
                <a:cxn ang="0">
                  <a:pos x="516" y="0"/>
                </a:cxn>
                <a:cxn ang="0">
                  <a:pos x="226" y="0"/>
                </a:cxn>
                <a:cxn ang="0">
                  <a:pos x="0" y="226"/>
                </a:cxn>
                <a:cxn ang="0">
                  <a:pos x="0" y="525"/>
                </a:cxn>
                <a:cxn ang="0">
                  <a:pos x="516" y="525"/>
                </a:cxn>
                <a:cxn ang="0">
                  <a:pos x="516" y="0"/>
                </a:cxn>
              </a:cxnLst>
              <a:rect l="0" t="0" r="r" b="b"/>
              <a:pathLst>
                <a:path w="516" h="525">
                  <a:moveTo>
                    <a:pt x="516" y="0"/>
                  </a:moveTo>
                  <a:lnTo>
                    <a:pt x="226" y="0"/>
                  </a:lnTo>
                  <a:lnTo>
                    <a:pt x="0" y="226"/>
                  </a:lnTo>
                  <a:lnTo>
                    <a:pt x="0" y="525"/>
                  </a:lnTo>
                  <a:lnTo>
                    <a:pt x="516" y="525"/>
                  </a:lnTo>
                  <a:lnTo>
                    <a:pt x="516" y="0"/>
                  </a:lnTo>
                </a:path>
              </a:pathLst>
            </a:custGeom>
            <a:noFill/>
            <a:ln w="9525">
              <a:noFill/>
              <a:round/>
              <a:headEnd/>
              <a:tailEnd/>
            </a:ln>
          </p:spPr>
          <p:txBody>
            <a:bodyPr anchor="ctr"/>
            <a:lstStyle/>
            <a:p>
              <a:pPr algn="ctr"/>
              <a:endParaRPr/>
            </a:p>
          </p:txBody>
        </p:sp>
        <p:sp>
          <p:nvSpPr>
            <p:cNvPr id="100" name="PA-î$ḷîḋe">
              <a:extLst>
                <a:ext uri="{FF2B5EF4-FFF2-40B4-BE49-F238E27FC236}">
                  <a16:creationId xmlns:a16="http://schemas.microsoft.com/office/drawing/2014/main" id="{EEA6C277-2E9D-438C-9F99-48D5F390DA09}"/>
                </a:ext>
              </a:extLst>
            </p:cNvPr>
            <p:cNvSpPr/>
            <p:nvPr>
              <p:custDataLst>
                <p:tags r:id="rId91"/>
              </p:custDataLst>
            </p:nvPr>
          </p:nvSpPr>
          <p:spPr bwMode="auto">
            <a:xfrm>
              <a:off x="29624338" y="37785676"/>
              <a:ext cx="819150" cy="1839913"/>
            </a:xfrm>
            <a:custGeom>
              <a:avLst/>
              <a:gdLst/>
              <a:ahLst/>
              <a:cxnLst>
                <a:cxn ang="0">
                  <a:pos x="516" y="0"/>
                </a:cxn>
                <a:cxn ang="0">
                  <a:pos x="199" y="0"/>
                </a:cxn>
                <a:cxn ang="0">
                  <a:pos x="0" y="199"/>
                </a:cxn>
                <a:cxn ang="0">
                  <a:pos x="0" y="1159"/>
                </a:cxn>
                <a:cxn ang="0">
                  <a:pos x="516" y="1159"/>
                </a:cxn>
                <a:cxn ang="0">
                  <a:pos x="516" y="0"/>
                </a:cxn>
              </a:cxnLst>
              <a:rect l="0" t="0" r="r" b="b"/>
              <a:pathLst>
                <a:path w="516" h="1159">
                  <a:moveTo>
                    <a:pt x="516" y="0"/>
                  </a:moveTo>
                  <a:lnTo>
                    <a:pt x="199" y="0"/>
                  </a:lnTo>
                  <a:lnTo>
                    <a:pt x="0" y="199"/>
                  </a:lnTo>
                  <a:lnTo>
                    <a:pt x="0" y="1159"/>
                  </a:lnTo>
                  <a:lnTo>
                    <a:pt x="516" y="1159"/>
                  </a:lnTo>
                  <a:lnTo>
                    <a:pt x="516" y="0"/>
                  </a:lnTo>
                  <a:close/>
                </a:path>
              </a:pathLst>
            </a:custGeom>
            <a:solidFill>
              <a:schemeClr val="bg1">
                <a:lumMod val="75000"/>
              </a:schemeClr>
            </a:solidFill>
            <a:ln w="9525">
              <a:noFill/>
              <a:round/>
              <a:headEnd/>
              <a:tailEnd/>
            </a:ln>
          </p:spPr>
          <p:txBody>
            <a:bodyPr anchor="ctr"/>
            <a:lstStyle/>
            <a:p>
              <a:pPr algn="ctr"/>
              <a:endParaRPr/>
            </a:p>
          </p:txBody>
        </p:sp>
        <p:sp>
          <p:nvSpPr>
            <p:cNvPr id="101" name="PA-íśļîḋê">
              <a:extLst>
                <a:ext uri="{FF2B5EF4-FFF2-40B4-BE49-F238E27FC236}">
                  <a16:creationId xmlns:a16="http://schemas.microsoft.com/office/drawing/2014/main" id="{D4E96BC1-8F1C-475D-8D7E-FA1139CB1973}"/>
                </a:ext>
              </a:extLst>
            </p:cNvPr>
            <p:cNvSpPr/>
            <p:nvPr>
              <p:custDataLst>
                <p:tags r:id="rId92"/>
              </p:custDataLst>
            </p:nvPr>
          </p:nvSpPr>
          <p:spPr bwMode="auto">
            <a:xfrm>
              <a:off x="29624338" y="37785676"/>
              <a:ext cx="819150" cy="1839913"/>
            </a:xfrm>
            <a:custGeom>
              <a:avLst/>
              <a:gdLst/>
              <a:ahLst/>
              <a:cxnLst>
                <a:cxn ang="0">
                  <a:pos x="516" y="0"/>
                </a:cxn>
                <a:cxn ang="0">
                  <a:pos x="199" y="0"/>
                </a:cxn>
                <a:cxn ang="0">
                  <a:pos x="0" y="199"/>
                </a:cxn>
                <a:cxn ang="0">
                  <a:pos x="0" y="1159"/>
                </a:cxn>
                <a:cxn ang="0">
                  <a:pos x="516" y="1159"/>
                </a:cxn>
                <a:cxn ang="0">
                  <a:pos x="516" y="0"/>
                </a:cxn>
              </a:cxnLst>
              <a:rect l="0" t="0" r="r" b="b"/>
              <a:pathLst>
                <a:path w="516" h="1159">
                  <a:moveTo>
                    <a:pt x="516" y="0"/>
                  </a:moveTo>
                  <a:lnTo>
                    <a:pt x="199" y="0"/>
                  </a:lnTo>
                  <a:lnTo>
                    <a:pt x="0" y="199"/>
                  </a:lnTo>
                  <a:lnTo>
                    <a:pt x="0" y="1159"/>
                  </a:lnTo>
                  <a:lnTo>
                    <a:pt x="516" y="1159"/>
                  </a:lnTo>
                  <a:lnTo>
                    <a:pt x="516" y="0"/>
                  </a:lnTo>
                </a:path>
              </a:pathLst>
            </a:custGeom>
            <a:noFill/>
            <a:ln w="9525">
              <a:noFill/>
              <a:round/>
              <a:headEnd/>
              <a:tailEnd/>
            </a:ln>
          </p:spPr>
          <p:txBody>
            <a:bodyPr anchor="ctr"/>
            <a:lstStyle/>
            <a:p>
              <a:pPr algn="ctr"/>
              <a:endParaRPr/>
            </a:p>
          </p:txBody>
        </p:sp>
        <p:sp>
          <p:nvSpPr>
            <p:cNvPr id="102" name="PA-ísḷiḑè">
              <a:extLst>
                <a:ext uri="{FF2B5EF4-FFF2-40B4-BE49-F238E27FC236}">
                  <a16:creationId xmlns:a16="http://schemas.microsoft.com/office/drawing/2014/main" id="{6FCF5CD5-1775-4C87-81A4-2AB71165E150}"/>
                </a:ext>
              </a:extLst>
            </p:cNvPr>
            <p:cNvSpPr/>
            <p:nvPr>
              <p:custDataLst>
                <p:tags r:id="rId93"/>
              </p:custDataLst>
            </p:nvPr>
          </p:nvSpPr>
          <p:spPr bwMode="auto">
            <a:xfrm>
              <a:off x="25901650" y="41421051"/>
              <a:ext cx="344488" cy="344488"/>
            </a:xfrm>
            <a:custGeom>
              <a:avLst/>
              <a:gdLst/>
              <a:ahLst/>
              <a:cxnLst>
                <a:cxn ang="0">
                  <a:pos x="217" y="0"/>
                </a:cxn>
                <a:cxn ang="0">
                  <a:pos x="0" y="217"/>
                </a:cxn>
                <a:cxn ang="0">
                  <a:pos x="217" y="217"/>
                </a:cxn>
                <a:cxn ang="0">
                  <a:pos x="217" y="0"/>
                </a:cxn>
              </a:cxnLst>
              <a:rect l="0" t="0" r="r" b="b"/>
              <a:pathLst>
                <a:path w="217" h="217">
                  <a:moveTo>
                    <a:pt x="217" y="0"/>
                  </a:moveTo>
                  <a:lnTo>
                    <a:pt x="0" y="217"/>
                  </a:lnTo>
                  <a:lnTo>
                    <a:pt x="217" y="217"/>
                  </a:lnTo>
                  <a:lnTo>
                    <a:pt x="217" y="0"/>
                  </a:lnTo>
                  <a:close/>
                </a:path>
              </a:pathLst>
            </a:custGeom>
            <a:solidFill>
              <a:schemeClr val="bg1">
                <a:lumMod val="85000"/>
              </a:schemeClr>
            </a:solidFill>
            <a:ln w="9525">
              <a:noFill/>
              <a:round/>
              <a:headEnd/>
              <a:tailEnd/>
            </a:ln>
          </p:spPr>
          <p:txBody>
            <a:bodyPr anchor="ctr"/>
            <a:lstStyle/>
            <a:p>
              <a:pPr algn="ctr"/>
              <a:endParaRPr/>
            </a:p>
          </p:txBody>
        </p:sp>
        <p:sp>
          <p:nvSpPr>
            <p:cNvPr id="103" name="PA-îṡļïďé">
              <a:extLst>
                <a:ext uri="{FF2B5EF4-FFF2-40B4-BE49-F238E27FC236}">
                  <a16:creationId xmlns:a16="http://schemas.microsoft.com/office/drawing/2014/main" id="{FA1D564A-3469-4ACF-9D58-306DC05BA173}"/>
                </a:ext>
              </a:extLst>
            </p:cNvPr>
            <p:cNvSpPr/>
            <p:nvPr>
              <p:custDataLst>
                <p:tags r:id="rId94"/>
              </p:custDataLst>
            </p:nvPr>
          </p:nvSpPr>
          <p:spPr bwMode="auto">
            <a:xfrm>
              <a:off x="25901650" y="41421051"/>
              <a:ext cx="344488" cy="344488"/>
            </a:xfrm>
            <a:custGeom>
              <a:avLst/>
              <a:gdLst/>
              <a:ahLst/>
              <a:cxnLst>
                <a:cxn ang="0">
                  <a:pos x="217" y="0"/>
                </a:cxn>
                <a:cxn ang="0">
                  <a:pos x="0" y="217"/>
                </a:cxn>
                <a:cxn ang="0">
                  <a:pos x="217" y="217"/>
                </a:cxn>
                <a:cxn ang="0">
                  <a:pos x="217" y="0"/>
                </a:cxn>
              </a:cxnLst>
              <a:rect l="0" t="0" r="r" b="b"/>
              <a:pathLst>
                <a:path w="217" h="217">
                  <a:moveTo>
                    <a:pt x="217" y="0"/>
                  </a:moveTo>
                  <a:lnTo>
                    <a:pt x="0" y="217"/>
                  </a:lnTo>
                  <a:lnTo>
                    <a:pt x="217" y="217"/>
                  </a:lnTo>
                  <a:lnTo>
                    <a:pt x="217" y="0"/>
                  </a:lnTo>
                </a:path>
              </a:pathLst>
            </a:custGeom>
            <a:noFill/>
            <a:ln w="9525">
              <a:noFill/>
              <a:round/>
              <a:headEnd/>
              <a:tailEnd/>
            </a:ln>
          </p:spPr>
          <p:txBody>
            <a:bodyPr anchor="ctr"/>
            <a:lstStyle/>
            <a:p>
              <a:pPr algn="ctr"/>
              <a:endParaRPr/>
            </a:p>
          </p:txBody>
        </p:sp>
        <p:sp>
          <p:nvSpPr>
            <p:cNvPr id="104" name="PA-iṥľíḍè">
              <a:extLst>
                <a:ext uri="{FF2B5EF4-FFF2-40B4-BE49-F238E27FC236}">
                  <a16:creationId xmlns:a16="http://schemas.microsoft.com/office/drawing/2014/main" id="{813E5648-67BB-424C-A36A-F594A072CD2F}"/>
                </a:ext>
              </a:extLst>
            </p:cNvPr>
            <p:cNvSpPr/>
            <p:nvPr>
              <p:custDataLst>
                <p:tags r:id="rId95"/>
              </p:custDataLst>
            </p:nvPr>
          </p:nvSpPr>
          <p:spPr bwMode="auto">
            <a:xfrm>
              <a:off x="26936700" y="40400288"/>
              <a:ext cx="344488" cy="360363"/>
            </a:xfrm>
            <a:custGeom>
              <a:avLst/>
              <a:gdLst/>
              <a:ahLst/>
              <a:cxnLst>
                <a:cxn ang="0">
                  <a:pos x="217" y="0"/>
                </a:cxn>
                <a:cxn ang="0">
                  <a:pos x="0" y="227"/>
                </a:cxn>
                <a:cxn ang="0">
                  <a:pos x="217" y="227"/>
                </a:cxn>
                <a:cxn ang="0">
                  <a:pos x="217" y="0"/>
                </a:cxn>
              </a:cxnLst>
              <a:rect l="0" t="0" r="r" b="b"/>
              <a:pathLst>
                <a:path w="217" h="227">
                  <a:moveTo>
                    <a:pt x="217" y="0"/>
                  </a:moveTo>
                  <a:lnTo>
                    <a:pt x="0" y="227"/>
                  </a:lnTo>
                  <a:lnTo>
                    <a:pt x="217" y="227"/>
                  </a:lnTo>
                  <a:lnTo>
                    <a:pt x="217" y="0"/>
                  </a:lnTo>
                  <a:close/>
                </a:path>
              </a:pathLst>
            </a:custGeom>
            <a:solidFill>
              <a:schemeClr val="bg1">
                <a:lumMod val="85000"/>
              </a:schemeClr>
            </a:solidFill>
            <a:ln w="9525">
              <a:noFill/>
              <a:round/>
              <a:headEnd/>
              <a:tailEnd/>
            </a:ln>
          </p:spPr>
          <p:txBody>
            <a:bodyPr anchor="ctr"/>
            <a:lstStyle/>
            <a:p>
              <a:pPr algn="ctr"/>
              <a:endParaRPr/>
            </a:p>
          </p:txBody>
        </p:sp>
        <p:sp>
          <p:nvSpPr>
            <p:cNvPr id="105" name="PA-í$1îďê">
              <a:extLst>
                <a:ext uri="{FF2B5EF4-FFF2-40B4-BE49-F238E27FC236}">
                  <a16:creationId xmlns:a16="http://schemas.microsoft.com/office/drawing/2014/main" id="{48E9467B-AAB0-48C9-95AE-BCB696471C86}"/>
                </a:ext>
              </a:extLst>
            </p:cNvPr>
            <p:cNvSpPr/>
            <p:nvPr>
              <p:custDataLst>
                <p:tags r:id="rId96"/>
              </p:custDataLst>
            </p:nvPr>
          </p:nvSpPr>
          <p:spPr bwMode="auto">
            <a:xfrm>
              <a:off x="26936700" y="40400288"/>
              <a:ext cx="344488" cy="360363"/>
            </a:xfrm>
            <a:custGeom>
              <a:avLst/>
              <a:gdLst/>
              <a:ahLst/>
              <a:cxnLst>
                <a:cxn ang="0">
                  <a:pos x="217" y="0"/>
                </a:cxn>
                <a:cxn ang="0">
                  <a:pos x="0" y="227"/>
                </a:cxn>
                <a:cxn ang="0">
                  <a:pos x="217" y="227"/>
                </a:cxn>
                <a:cxn ang="0">
                  <a:pos x="217" y="0"/>
                </a:cxn>
              </a:cxnLst>
              <a:rect l="0" t="0" r="r" b="b"/>
              <a:pathLst>
                <a:path w="217" h="227">
                  <a:moveTo>
                    <a:pt x="217" y="0"/>
                  </a:moveTo>
                  <a:lnTo>
                    <a:pt x="0" y="227"/>
                  </a:lnTo>
                  <a:lnTo>
                    <a:pt x="217" y="227"/>
                  </a:lnTo>
                  <a:lnTo>
                    <a:pt x="217" y="0"/>
                  </a:lnTo>
                </a:path>
              </a:pathLst>
            </a:custGeom>
            <a:noFill/>
            <a:ln w="9525">
              <a:noFill/>
              <a:round/>
              <a:headEnd/>
              <a:tailEnd/>
            </a:ln>
          </p:spPr>
          <p:txBody>
            <a:bodyPr anchor="ctr"/>
            <a:lstStyle/>
            <a:p>
              <a:pPr algn="ctr"/>
              <a:endParaRPr/>
            </a:p>
          </p:txBody>
        </p:sp>
        <p:sp>
          <p:nvSpPr>
            <p:cNvPr id="106" name="PA-iṣḻiḋe">
              <a:extLst>
                <a:ext uri="{FF2B5EF4-FFF2-40B4-BE49-F238E27FC236}">
                  <a16:creationId xmlns:a16="http://schemas.microsoft.com/office/drawing/2014/main" id="{DFA08C26-C6CA-441F-A1DE-0732CD677D01}"/>
                </a:ext>
              </a:extLst>
            </p:cNvPr>
            <p:cNvSpPr/>
            <p:nvPr>
              <p:custDataLst>
                <p:tags r:id="rId97"/>
              </p:custDataLst>
            </p:nvPr>
          </p:nvSpPr>
          <p:spPr bwMode="auto">
            <a:xfrm>
              <a:off x="26462038" y="40946388"/>
              <a:ext cx="819150" cy="819150"/>
            </a:xfrm>
            <a:custGeom>
              <a:avLst/>
              <a:gdLst/>
              <a:ahLst/>
              <a:cxnLst>
                <a:cxn ang="0">
                  <a:pos x="516" y="0"/>
                </a:cxn>
                <a:cxn ang="0">
                  <a:pos x="172" y="0"/>
                </a:cxn>
                <a:cxn ang="0">
                  <a:pos x="0" y="172"/>
                </a:cxn>
                <a:cxn ang="0">
                  <a:pos x="0" y="516"/>
                </a:cxn>
                <a:cxn ang="0">
                  <a:pos x="516" y="516"/>
                </a:cxn>
                <a:cxn ang="0">
                  <a:pos x="516" y="0"/>
                </a:cxn>
              </a:cxnLst>
              <a:rect l="0" t="0" r="r" b="b"/>
              <a:pathLst>
                <a:path w="516" h="516">
                  <a:moveTo>
                    <a:pt x="516" y="0"/>
                  </a:moveTo>
                  <a:lnTo>
                    <a:pt x="172" y="0"/>
                  </a:lnTo>
                  <a:lnTo>
                    <a:pt x="0" y="172"/>
                  </a:lnTo>
                  <a:lnTo>
                    <a:pt x="0" y="516"/>
                  </a:lnTo>
                  <a:lnTo>
                    <a:pt x="516" y="516"/>
                  </a:lnTo>
                  <a:lnTo>
                    <a:pt x="516" y="0"/>
                  </a:lnTo>
                  <a:close/>
                </a:path>
              </a:pathLst>
            </a:custGeom>
            <a:solidFill>
              <a:schemeClr val="bg1">
                <a:lumMod val="75000"/>
              </a:schemeClr>
            </a:solidFill>
            <a:ln w="9525">
              <a:noFill/>
              <a:round/>
              <a:headEnd/>
              <a:tailEnd/>
            </a:ln>
          </p:spPr>
          <p:txBody>
            <a:bodyPr anchor="ctr"/>
            <a:lstStyle/>
            <a:p>
              <a:pPr algn="ctr"/>
              <a:endParaRPr/>
            </a:p>
          </p:txBody>
        </p:sp>
        <p:sp>
          <p:nvSpPr>
            <p:cNvPr id="107" name="PA-iṥ1ídé">
              <a:extLst>
                <a:ext uri="{FF2B5EF4-FFF2-40B4-BE49-F238E27FC236}">
                  <a16:creationId xmlns:a16="http://schemas.microsoft.com/office/drawing/2014/main" id="{99311920-6BDE-4426-ADF5-C42BB8E025E5}"/>
                </a:ext>
              </a:extLst>
            </p:cNvPr>
            <p:cNvSpPr/>
            <p:nvPr>
              <p:custDataLst>
                <p:tags r:id="rId98"/>
              </p:custDataLst>
            </p:nvPr>
          </p:nvSpPr>
          <p:spPr bwMode="auto">
            <a:xfrm>
              <a:off x="26462038" y="40946388"/>
              <a:ext cx="819150" cy="819150"/>
            </a:xfrm>
            <a:custGeom>
              <a:avLst/>
              <a:gdLst/>
              <a:ahLst/>
              <a:cxnLst>
                <a:cxn ang="0">
                  <a:pos x="516" y="0"/>
                </a:cxn>
                <a:cxn ang="0">
                  <a:pos x="172" y="0"/>
                </a:cxn>
                <a:cxn ang="0">
                  <a:pos x="0" y="172"/>
                </a:cxn>
                <a:cxn ang="0">
                  <a:pos x="0" y="516"/>
                </a:cxn>
                <a:cxn ang="0">
                  <a:pos x="516" y="516"/>
                </a:cxn>
                <a:cxn ang="0">
                  <a:pos x="516" y="0"/>
                </a:cxn>
              </a:cxnLst>
              <a:rect l="0" t="0" r="r" b="b"/>
              <a:pathLst>
                <a:path w="516" h="516">
                  <a:moveTo>
                    <a:pt x="516" y="0"/>
                  </a:moveTo>
                  <a:lnTo>
                    <a:pt x="172" y="0"/>
                  </a:lnTo>
                  <a:lnTo>
                    <a:pt x="0" y="172"/>
                  </a:lnTo>
                  <a:lnTo>
                    <a:pt x="0" y="516"/>
                  </a:lnTo>
                  <a:lnTo>
                    <a:pt x="516" y="516"/>
                  </a:lnTo>
                  <a:lnTo>
                    <a:pt x="516" y="0"/>
                  </a:lnTo>
                </a:path>
              </a:pathLst>
            </a:custGeom>
            <a:noFill/>
            <a:ln w="9525">
              <a:noFill/>
              <a:round/>
              <a:headEnd/>
              <a:tailEnd/>
            </a:ln>
          </p:spPr>
          <p:txBody>
            <a:bodyPr anchor="ctr"/>
            <a:lstStyle/>
            <a:p>
              <a:pPr algn="ctr"/>
              <a:endParaRPr/>
            </a:p>
          </p:txBody>
        </p:sp>
        <p:sp>
          <p:nvSpPr>
            <p:cNvPr id="108" name="PA-îŝḻiḑe">
              <a:extLst>
                <a:ext uri="{FF2B5EF4-FFF2-40B4-BE49-F238E27FC236}">
                  <a16:creationId xmlns:a16="http://schemas.microsoft.com/office/drawing/2014/main" id="{F66B7688-1819-4EA5-AD92-DDD6DF870C21}"/>
                </a:ext>
              </a:extLst>
            </p:cNvPr>
            <p:cNvSpPr/>
            <p:nvPr>
              <p:custDataLst>
                <p:tags r:id="rId99"/>
              </p:custDataLst>
            </p:nvPr>
          </p:nvSpPr>
          <p:spPr bwMode="auto">
            <a:xfrm>
              <a:off x="27525663" y="39927213"/>
              <a:ext cx="819150" cy="1838325"/>
            </a:xfrm>
            <a:custGeom>
              <a:avLst/>
              <a:gdLst/>
              <a:ahLst/>
              <a:cxnLst>
                <a:cxn ang="0">
                  <a:pos x="516" y="0"/>
                </a:cxn>
                <a:cxn ang="0">
                  <a:pos x="154" y="0"/>
                </a:cxn>
                <a:cxn ang="0">
                  <a:pos x="0" y="153"/>
                </a:cxn>
                <a:cxn ang="0">
                  <a:pos x="0" y="1158"/>
                </a:cxn>
                <a:cxn ang="0">
                  <a:pos x="516" y="1158"/>
                </a:cxn>
                <a:cxn ang="0">
                  <a:pos x="516" y="0"/>
                </a:cxn>
              </a:cxnLst>
              <a:rect l="0" t="0" r="r" b="b"/>
              <a:pathLst>
                <a:path w="516" h="1158">
                  <a:moveTo>
                    <a:pt x="516" y="0"/>
                  </a:moveTo>
                  <a:lnTo>
                    <a:pt x="154" y="0"/>
                  </a:lnTo>
                  <a:lnTo>
                    <a:pt x="0" y="153"/>
                  </a:lnTo>
                  <a:lnTo>
                    <a:pt x="0" y="1158"/>
                  </a:lnTo>
                  <a:lnTo>
                    <a:pt x="516" y="1158"/>
                  </a:lnTo>
                  <a:lnTo>
                    <a:pt x="516" y="0"/>
                  </a:lnTo>
                  <a:close/>
                </a:path>
              </a:pathLst>
            </a:custGeom>
            <a:solidFill>
              <a:schemeClr val="bg1">
                <a:lumMod val="75000"/>
              </a:schemeClr>
            </a:solidFill>
            <a:ln w="9525">
              <a:noFill/>
              <a:round/>
              <a:headEnd/>
              <a:tailEnd/>
            </a:ln>
          </p:spPr>
          <p:txBody>
            <a:bodyPr anchor="ctr"/>
            <a:lstStyle/>
            <a:p>
              <a:pPr algn="ctr"/>
              <a:endParaRPr/>
            </a:p>
          </p:txBody>
        </p:sp>
        <p:sp>
          <p:nvSpPr>
            <p:cNvPr id="109" name="PA-ïšľiḑé">
              <a:extLst>
                <a:ext uri="{FF2B5EF4-FFF2-40B4-BE49-F238E27FC236}">
                  <a16:creationId xmlns:a16="http://schemas.microsoft.com/office/drawing/2014/main" id="{C0DB94FF-332D-4464-9AB7-7E34D72F6DF4}"/>
                </a:ext>
              </a:extLst>
            </p:cNvPr>
            <p:cNvSpPr/>
            <p:nvPr>
              <p:custDataLst>
                <p:tags r:id="rId100"/>
              </p:custDataLst>
            </p:nvPr>
          </p:nvSpPr>
          <p:spPr bwMode="auto">
            <a:xfrm>
              <a:off x="27525663" y="39927213"/>
              <a:ext cx="819150" cy="1838325"/>
            </a:xfrm>
            <a:custGeom>
              <a:avLst/>
              <a:gdLst/>
              <a:ahLst/>
              <a:cxnLst>
                <a:cxn ang="0">
                  <a:pos x="516" y="0"/>
                </a:cxn>
                <a:cxn ang="0">
                  <a:pos x="154" y="0"/>
                </a:cxn>
                <a:cxn ang="0">
                  <a:pos x="0" y="153"/>
                </a:cxn>
                <a:cxn ang="0">
                  <a:pos x="0" y="1158"/>
                </a:cxn>
                <a:cxn ang="0">
                  <a:pos x="516" y="1158"/>
                </a:cxn>
                <a:cxn ang="0">
                  <a:pos x="516" y="0"/>
                </a:cxn>
              </a:cxnLst>
              <a:rect l="0" t="0" r="r" b="b"/>
              <a:pathLst>
                <a:path w="516" h="1158">
                  <a:moveTo>
                    <a:pt x="516" y="0"/>
                  </a:moveTo>
                  <a:lnTo>
                    <a:pt x="154" y="0"/>
                  </a:lnTo>
                  <a:lnTo>
                    <a:pt x="0" y="153"/>
                  </a:lnTo>
                  <a:lnTo>
                    <a:pt x="0" y="1158"/>
                  </a:lnTo>
                  <a:lnTo>
                    <a:pt x="516" y="1158"/>
                  </a:lnTo>
                  <a:lnTo>
                    <a:pt x="516" y="0"/>
                  </a:lnTo>
                </a:path>
              </a:pathLst>
            </a:custGeom>
            <a:noFill/>
            <a:ln w="9525">
              <a:noFill/>
              <a:round/>
              <a:headEnd/>
              <a:tailEnd/>
            </a:ln>
          </p:spPr>
          <p:txBody>
            <a:bodyPr anchor="ctr"/>
            <a:lstStyle/>
            <a:p>
              <a:pPr algn="ctr"/>
              <a:endParaRPr/>
            </a:p>
          </p:txBody>
        </p:sp>
        <p:sp>
          <p:nvSpPr>
            <p:cNvPr id="110" name="PA-îSḻiḋe">
              <a:extLst>
                <a:ext uri="{FF2B5EF4-FFF2-40B4-BE49-F238E27FC236}">
                  <a16:creationId xmlns:a16="http://schemas.microsoft.com/office/drawing/2014/main" id="{03C87387-B528-42BA-AFA7-6C35F85030EE}"/>
                </a:ext>
              </a:extLst>
            </p:cNvPr>
            <p:cNvSpPr/>
            <p:nvPr>
              <p:custDataLst>
                <p:tags r:id="rId101"/>
              </p:custDataLst>
            </p:nvPr>
          </p:nvSpPr>
          <p:spPr bwMode="auto">
            <a:xfrm>
              <a:off x="28560713" y="39927213"/>
              <a:ext cx="819150" cy="833438"/>
            </a:xfrm>
            <a:prstGeom prst="rect">
              <a:avLst/>
            </a:prstGeom>
            <a:solidFill>
              <a:schemeClr val="bg1">
                <a:lumMod val="75000"/>
              </a:schemeClr>
            </a:solidFill>
            <a:ln w="9525">
              <a:noFill/>
              <a:miter lim="800000"/>
              <a:headEnd/>
              <a:tailEnd/>
            </a:ln>
          </p:spPr>
          <p:txBody>
            <a:bodyPr anchor="ctr"/>
            <a:lstStyle/>
            <a:p>
              <a:pPr algn="ctr"/>
              <a:endParaRPr/>
            </a:p>
          </p:txBody>
        </p:sp>
        <p:sp>
          <p:nvSpPr>
            <p:cNvPr id="111" name="PA-ïṧlïḓê">
              <a:extLst>
                <a:ext uri="{FF2B5EF4-FFF2-40B4-BE49-F238E27FC236}">
                  <a16:creationId xmlns:a16="http://schemas.microsoft.com/office/drawing/2014/main" id="{04E981DA-0AE8-40F3-B507-3F6FC8DC2676}"/>
                </a:ext>
              </a:extLst>
            </p:cNvPr>
            <p:cNvSpPr/>
            <p:nvPr>
              <p:custDataLst>
                <p:tags r:id="rId102"/>
              </p:custDataLst>
            </p:nvPr>
          </p:nvSpPr>
          <p:spPr bwMode="auto">
            <a:xfrm>
              <a:off x="28560713" y="39927213"/>
              <a:ext cx="819150" cy="833438"/>
            </a:xfrm>
            <a:prstGeom prst="rect">
              <a:avLst/>
            </a:prstGeom>
            <a:noFill/>
            <a:ln w="9525">
              <a:noFill/>
              <a:miter lim="800000"/>
              <a:headEnd/>
              <a:tailEnd/>
            </a:ln>
          </p:spPr>
          <p:txBody>
            <a:bodyPr anchor="ctr"/>
            <a:lstStyle/>
            <a:p>
              <a:pPr algn="ctr"/>
              <a:endParaRPr/>
            </a:p>
          </p:txBody>
        </p:sp>
        <p:sp>
          <p:nvSpPr>
            <p:cNvPr id="112" name="PA-îślîḑè">
              <a:extLst>
                <a:ext uri="{FF2B5EF4-FFF2-40B4-BE49-F238E27FC236}">
                  <a16:creationId xmlns:a16="http://schemas.microsoft.com/office/drawing/2014/main" id="{40A7A887-D3EC-493F-BDEC-2C903FB63DB0}"/>
                </a:ext>
              </a:extLst>
            </p:cNvPr>
            <p:cNvSpPr/>
            <p:nvPr>
              <p:custDataLst>
                <p:tags r:id="rId103"/>
              </p:custDataLst>
            </p:nvPr>
          </p:nvSpPr>
          <p:spPr bwMode="auto">
            <a:xfrm>
              <a:off x="28560713" y="40946388"/>
              <a:ext cx="819150" cy="819150"/>
            </a:xfrm>
            <a:prstGeom prst="rect">
              <a:avLst/>
            </a:prstGeom>
            <a:solidFill>
              <a:schemeClr val="bg1">
                <a:lumMod val="75000"/>
              </a:schemeClr>
            </a:solidFill>
            <a:ln w="9525">
              <a:noFill/>
              <a:miter lim="800000"/>
              <a:headEnd/>
              <a:tailEnd/>
            </a:ln>
          </p:spPr>
          <p:txBody>
            <a:bodyPr anchor="ctr"/>
            <a:lstStyle/>
            <a:p>
              <a:pPr algn="ctr"/>
              <a:endParaRPr/>
            </a:p>
          </p:txBody>
        </p:sp>
        <p:sp>
          <p:nvSpPr>
            <p:cNvPr id="113" name="PA-îṧľîďé">
              <a:extLst>
                <a:ext uri="{FF2B5EF4-FFF2-40B4-BE49-F238E27FC236}">
                  <a16:creationId xmlns:a16="http://schemas.microsoft.com/office/drawing/2014/main" id="{BF57B970-EAA5-4A68-9391-DD3D77625D75}"/>
                </a:ext>
              </a:extLst>
            </p:cNvPr>
            <p:cNvSpPr/>
            <p:nvPr>
              <p:custDataLst>
                <p:tags r:id="rId104"/>
              </p:custDataLst>
            </p:nvPr>
          </p:nvSpPr>
          <p:spPr bwMode="auto">
            <a:xfrm>
              <a:off x="28560713" y="40946388"/>
              <a:ext cx="819150" cy="819150"/>
            </a:xfrm>
            <a:prstGeom prst="rect">
              <a:avLst/>
            </a:prstGeom>
            <a:noFill/>
            <a:ln w="9525">
              <a:noFill/>
              <a:miter lim="800000"/>
              <a:headEnd/>
              <a:tailEnd/>
            </a:ln>
          </p:spPr>
          <p:txBody>
            <a:bodyPr anchor="ctr"/>
            <a:lstStyle/>
            <a:p>
              <a:pPr algn="ctr"/>
              <a:endParaRPr/>
            </a:p>
          </p:txBody>
        </p:sp>
        <p:sp>
          <p:nvSpPr>
            <p:cNvPr id="114" name="PA-íśḷïďê">
              <a:extLst>
                <a:ext uri="{FF2B5EF4-FFF2-40B4-BE49-F238E27FC236}">
                  <a16:creationId xmlns:a16="http://schemas.microsoft.com/office/drawing/2014/main" id="{00A7508F-953E-449A-80F7-F77B14C5E0A0}"/>
                </a:ext>
              </a:extLst>
            </p:cNvPr>
            <p:cNvSpPr/>
            <p:nvPr>
              <p:custDataLst>
                <p:tags r:id="rId105"/>
              </p:custDataLst>
            </p:nvPr>
          </p:nvSpPr>
          <p:spPr bwMode="auto">
            <a:xfrm>
              <a:off x="29624338" y="39927213"/>
              <a:ext cx="819150" cy="1838325"/>
            </a:xfrm>
            <a:prstGeom prst="rect">
              <a:avLst/>
            </a:prstGeom>
            <a:solidFill>
              <a:schemeClr val="bg1">
                <a:lumMod val="75000"/>
              </a:schemeClr>
            </a:solidFill>
            <a:ln w="9525">
              <a:noFill/>
              <a:miter lim="800000"/>
              <a:headEnd/>
              <a:tailEnd/>
            </a:ln>
          </p:spPr>
          <p:txBody>
            <a:bodyPr anchor="ctr"/>
            <a:lstStyle/>
            <a:p>
              <a:pPr algn="ctr"/>
              <a:endParaRPr/>
            </a:p>
          </p:txBody>
        </p:sp>
        <p:sp>
          <p:nvSpPr>
            <p:cNvPr id="115" name="PA-í$ḻiḑe">
              <a:extLst>
                <a:ext uri="{FF2B5EF4-FFF2-40B4-BE49-F238E27FC236}">
                  <a16:creationId xmlns:a16="http://schemas.microsoft.com/office/drawing/2014/main" id="{D7881064-1E46-4D61-B03E-0977AB087A38}"/>
                </a:ext>
              </a:extLst>
            </p:cNvPr>
            <p:cNvSpPr/>
            <p:nvPr>
              <p:custDataLst>
                <p:tags r:id="rId106"/>
              </p:custDataLst>
            </p:nvPr>
          </p:nvSpPr>
          <p:spPr bwMode="auto">
            <a:xfrm>
              <a:off x="29624338" y="39927213"/>
              <a:ext cx="819150" cy="1838325"/>
            </a:xfrm>
            <a:prstGeom prst="rect">
              <a:avLst/>
            </a:prstGeom>
            <a:noFill/>
            <a:ln w="9525">
              <a:noFill/>
              <a:miter lim="800000"/>
              <a:headEnd/>
              <a:tailEnd/>
            </a:ln>
          </p:spPr>
          <p:txBody>
            <a:bodyPr anchor="ctr"/>
            <a:lstStyle/>
            <a:p>
              <a:pPr algn="ctr"/>
              <a:endParaRPr/>
            </a:p>
          </p:txBody>
        </p:sp>
        <p:sp>
          <p:nvSpPr>
            <p:cNvPr id="116" name="PA-işliḑè">
              <a:extLst>
                <a:ext uri="{FF2B5EF4-FFF2-40B4-BE49-F238E27FC236}">
                  <a16:creationId xmlns:a16="http://schemas.microsoft.com/office/drawing/2014/main" id="{A8D1897B-B864-4D9D-B26A-0A1EB7DF362E}"/>
                </a:ext>
              </a:extLst>
            </p:cNvPr>
            <p:cNvSpPr/>
            <p:nvPr>
              <p:custDataLst>
                <p:tags r:id="rId107"/>
              </p:custDataLst>
            </p:nvPr>
          </p:nvSpPr>
          <p:spPr bwMode="auto">
            <a:xfrm>
              <a:off x="23717250" y="43489563"/>
              <a:ext cx="431800" cy="431800"/>
            </a:xfrm>
            <a:custGeom>
              <a:avLst/>
              <a:gdLst/>
              <a:ahLst/>
              <a:cxnLst>
                <a:cxn ang="0">
                  <a:pos x="272" y="0"/>
                </a:cxn>
                <a:cxn ang="0">
                  <a:pos x="0" y="272"/>
                </a:cxn>
                <a:cxn ang="0">
                  <a:pos x="272" y="272"/>
                </a:cxn>
                <a:cxn ang="0">
                  <a:pos x="272" y="0"/>
                </a:cxn>
              </a:cxnLst>
              <a:rect l="0" t="0" r="r" b="b"/>
              <a:pathLst>
                <a:path w="272" h="272">
                  <a:moveTo>
                    <a:pt x="272" y="0"/>
                  </a:moveTo>
                  <a:lnTo>
                    <a:pt x="0" y="272"/>
                  </a:lnTo>
                  <a:lnTo>
                    <a:pt x="272" y="272"/>
                  </a:lnTo>
                  <a:lnTo>
                    <a:pt x="272" y="0"/>
                  </a:lnTo>
                  <a:close/>
                </a:path>
              </a:pathLst>
            </a:custGeom>
            <a:solidFill>
              <a:schemeClr val="bg1">
                <a:lumMod val="85000"/>
              </a:schemeClr>
            </a:solidFill>
            <a:ln w="9525">
              <a:noFill/>
              <a:round/>
              <a:headEnd/>
              <a:tailEnd/>
            </a:ln>
          </p:spPr>
          <p:txBody>
            <a:bodyPr anchor="ctr"/>
            <a:lstStyle/>
            <a:p>
              <a:pPr algn="ctr"/>
              <a:endParaRPr/>
            </a:p>
          </p:txBody>
        </p:sp>
        <p:sp>
          <p:nvSpPr>
            <p:cNvPr id="117" name="PA-íṣḻiḍe">
              <a:extLst>
                <a:ext uri="{FF2B5EF4-FFF2-40B4-BE49-F238E27FC236}">
                  <a16:creationId xmlns:a16="http://schemas.microsoft.com/office/drawing/2014/main" id="{0888FA32-084E-427E-A2A1-961FD24F87E0}"/>
                </a:ext>
              </a:extLst>
            </p:cNvPr>
            <p:cNvSpPr/>
            <p:nvPr>
              <p:custDataLst>
                <p:tags r:id="rId108"/>
              </p:custDataLst>
            </p:nvPr>
          </p:nvSpPr>
          <p:spPr bwMode="auto">
            <a:xfrm>
              <a:off x="23717250" y="43489563"/>
              <a:ext cx="431800" cy="431800"/>
            </a:xfrm>
            <a:custGeom>
              <a:avLst/>
              <a:gdLst/>
              <a:ahLst/>
              <a:cxnLst>
                <a:cxn ang="0">
                  <a:pos x="272" y="0"/>
                </a:cxn>
                <a:cxn ang="0">
                  <a:pos x="0" y="272"/>
                </a:cxn>
                <a:cxn ang="0">
                  <a:pos x="272" y="272"/>
                </a:cxn>
                <a:cxn ang="0">
                  <a:pos x="272" y="0"/>
                </a:cxn>
              </a:cxnLst>
              <a:rect l="0" t="0" r="r" b="b"/>
              <a:pathLst>
                <a:path w="272" h="272">
                  <a:moveTo>
                    <a:pt x="272" y="0"/>
                  </a:moveTo>
                  <a:lnTo>
                    <a:pt x="0" y="272"/>
                  </a:lnTo>
                  <a:lnTo>
                    <a:pt x="272" y="272"/>
                  </a:lnTo>
                  <a:lnTo>
                    <a:pt x="272" y="0"/>
                  </a:lnTo>
                </a:path>
              </a:pathLst>
            </a:custGeom>
            <a:noFill/>
            <a:ln w="9525">
              <a:noFill/>
              <a:round/>
              <a:headEnd/>
              <a:tailEnd/>
            </a:ln>
          </p:spPr>
          <p:txBody>
            <a:bodyPr anchor="ctr"/>
            <a:lstStyle/>
            <a:p>
              <a:pPr algn="ctr"/>
              <a:endParaRPr/>
            </a:p>
          </p:txBody>
        </p:sp>
        <p:sp>
          <p:nvSpPr>
            <p:cNvPr id="118" name="PA-ïśliḍê">
              <a:extLst>
                <a:ext uri="{FF2B5EF4-FFF2-40B4-BE49-F238E27FC236}">
                  <a16:creationId xmlns:a16="http://schemas.microsoft.com/office/drawing/2014/main" id="{1864797A-7E9F-45B7-9E54-18A634CB21FD}"/>
                </a:ext>
              </a:extLst>
            </p:cNvPr>
            <p:cNvSpPr/>
            <p:nvPr>
              <p:custDataLst>
                <p:tags r:id="rId109"/>
              </p:custDataLst>
            </p:nvPr>
          </p:nvSpPr>
          <p:spPr bwMode="auto">
            <a:xfrm>
              <a:off x="24752300" y="42470388"/>
              <a:ext cx="431800" cy="430213"/>
            </a:xfrm>
            <a:custGeom>
              <a:avLst/>
              <a:gdLst/>
              <a:ahLst/>
              <a:cxnLst>
                <a:cxn ang="0">
                  <a:pos x="272" y="0"/>
                </a:cxn>
                <a:cxn ang="0">
                  <a:pos x="0" y="271"/>
                </a:cxn>
                <a:cxn ang="0">
                  <a:pos x="272" y="271"/>
                </a:cxn>
                <a:cxn ang="0">
                  <a:pos x="272" y="0"/>
                </a:cxn>
              </a:cxnLst>
              <a:rect l="0" t="0" r="r" b="b"/>
              <a:pathLst>
                <a:path w="272" h="271">
                  <a:moveTo>
                    <a:pt x="272" y="0"/>
                  </a:moveTo>
                  <a:lnTo>
                    <a:pt x="0" y="271"/>
                  </a:lnTo>
                  <a:lnTo>
                    <a:pt x="272" y="271"/>
                  </a:lnTo>
                  <a:lnTo>
                    <a:pt x="272" y="0"/>
                  </a:lnTo>
                  <a:close/>
                </a:path>
              </a:pathLst>
            </a:custGeom>
            <a:solidFill>
              <a:schemeClr val="bg1">
                <a:lumMod val="75000"/>
              </a:schemeClr>
            </a:solidFill>
            <a:ln w="9525">
              <a:noFill/>
              <a:round/>
              <a:headEnd/>
              <a:tailEnd/>
            </a:ln>
          </p:spPr>
          <p:txBody>
            <a:bodyPr anchor="ctr"/>
            <a:lstStyle/>
            <a:p>
              <a:pPr algn="ctr"/>
              <a:endParaRPr/>
            </a:p>
          </p:txBody>
        </p:sp>
        <p:sp>
          <p:nvSpPr>
            <p:cNvPr id="119" name="PA-iS1iďê">
              <a:extLst>
                <a:ext uri="{FF2B5EF4-FFF2-40B4-BE49-F238E27FC236}">
                  <a16:creationId xmlns:a16="http://schemas.microsoft.com/office/drawing/2014/main" id="{3C79DF40-6BDF-4799-A45A-C14E47A49AA4}"/>
                </a:ext>
              </a:extLst>
            </p:cNvPr>
            <p:cNvSpPr/>
            <p:nvPr>
              <p:custDataLst>
                <p:tags r:id="rId110"/>
              </p:custDataLst>
            </p:nvPr>
          </p:nvSpPr>
          <p:spPr bwMode="auto">
            <a:xfrm>
              <a:off x="24752300" y="42470388"/>
              <a:ext cx="431800" cy="430213"/>
            </a:xfrm>
            <a:custGeom>
              <a:avLst/>
              <a:gdLst/>
              <a:ahLst/>
              <a:cxnLst>
                <a:cxn ang="0">
                  <a:pos x="272" y="0"/>
                </a:cxn>
                <a:cxn ang="0">
                  <a:pos x="0" y="271"/>
                </a:cxn>
                <a:cxn ang="0">
                  <a:pos x="272" y="271"/>
                </a:cxn>
                <a:cxn ang="0">
                  <a:pos x="272" y="0"/>
                </a:cxn>
              </a:cxnLst>
              <a:rect l="0" t="0" r="r" b="b"/>
              <a:pathLst>
                <a:path w="272" h="271">
                  <a:moveTo>
                    <a:pt x="272" y="0"/>
                  </a:moveTo>
                  <a:lnTo>
                    <a:pt x="0" y="271"/>
                  </a:lnTo>
                  <a:lnTo>
                    <a:pt x="272" y="271"/>
                  </a:lnTo>
                  <a:lnTo>
                    <a:pt x="272" y="0"/>
                  </a:lnTo>
                </a:path>
              </a:pathLst>
            </a:custGeom>
            <a:noFill/>
            <a:ln w="9525">
              <a:noFill/>
              <a:round/>
              <a:headEnd/>
              <a:tailEnd/>
            </a:ln>
          </p:spPr>
          <p:txBody>
            <a:bodyPr anchor="ctr"/>
            <a:lstStyle/>
            <a:p>
              <a:pPr algn="ctr"/>
              <a:endParaRPr/>
            </a:p>
          </p:txBody>
        </p:sp>
        <p:sp>
          <p:nvSpPr>
            <p:cNvPr id="120" name="PA-íšḻíḑé">
              <a:extLst>
                <a:ext uri="{FF2B5EF4-FFF2-40B4-BE49-F238E27FC236}">
                  <a16:creationId xmlns:a16="http://schemas.microsoft.com/office/drawing/2014/main" id="{77E95DCC-966A-4E19-BA42-44FF807776D2}"/>
                </a:ext>
              </a:extLst>
            </p:cNvPr>
            <p:cNvSpPr/>
            <p:nvPr>
              <p:custDataLst>
                <p:tags r:id="rId111"/>
              </p:custDataLst>
            </p:nvPr>
          </p:nvSpPr>
          <p:spPr bwMode="auto">
            <a:xfrm>
              <a:off x="24364950" y="43087926"/>
              <a:ext cx="819150" cy="833438"/>
            </a:xfrm>
            <a:custGeom>
              <a:avLst/>
              <a:gdLst/>
              <a:ahLst/>
              <a:cxnLst>
                <a:cxn ang="0">
                  <a:pos x="516" y="0"/>
                </a:cxn>
                <a:cxn ang="0">
                  <a:pos x="126" y="0"/>
                </a:cxn>
                <a:cxn ang="0">
                  <a:pos x="0" y="126"/>
                </a:cxn>
                <a:cxn ang="0">
                  <a:pos x="0" y="525"/>
                </a:cxn>
                <a:cxn ang="0">
                  <a:pos x="516" y="525"/>
                </a:cxn>
                <a:cxn ang="0">
                  <a:pos x="516" y="0"/>
                </a:cxn>
              </a:cxnLst>
              <a:rect l="0" t="0" r="r" b="b"/>
              <a:pathLst>
                <a:path w="516" h="525">
                  <a:moveTo>
                    <a:pt x="516" y="0"/>
                  </a:moveTo>
                  <a:lnTo>
                    <a:pt x="126" y="0"/>
                  </a:lnTo>
                  <a:lnTo>
                    <a:pt x="0" y="126"/>
                  </a:lnTo>
                  <a:lnTo>
                    <a:pt x="0" y="525"/>
                  </a:lnTo>
                  <a:lnTo>
                    <a:pt x="516" y="525"/>
                  </a:lnTo>
                  <a:lnTo>
                    <a:pt x="516" y="0"/>
                  </a:lnTo>
                  <a:close/>
                </a:path>
              </a:pathLst>
            </a:custGeom>
            <a:solidFill>
              <a:schemeClr val="bg1">
                <a:lumMod val="75000"/>
              </a:schemeClr>
            </a:solidFill>
            <a:ln w="9525">
              <a:noFill/>
              <a:round/>
              <a:headEnd/>
              <a:tailEnd/>
            </a:ln>
          </p:spPr>
          <p:txBody>
            <a:bodyPr anchor="ctr"/>
            <a:lstStyle/>
            <a:p>
              <a:pPr algn="ctr"/>
              <a:endParaRPr/>
            </a:p>
          </p:txBody>
        </p:sp>
        <p:sp>
          <p:nvSpPr>
            <p:cNvPr id="121" name="PA-ïṩḷiḍé">
              <a:extLst>
                <a:ext uri="{FF2B5EF4-FFF2-40B4-BE49-F238E27FC236}">
                  <a16:creationId xmlns:a16="http://schemas.microsoft.com/office/drawing/2014/main" id="{399C50E0-3436-4396-B3AA-A1AEDDA933D6}"/>
                </a:ext>
              </a:extLst>
            </p:cNvPr>
            <p:cNvSpPr/>
            <p:nvPr>
              <p:custDataLst>
                <p:tags r:id="rId112"/>
              </p:custDataLst>
            </p:nvPr>
          </p:nvSpPr>
          <p:spPr bwMode="auto">
            <a:xfrm>
              <a:off x="24364950" y="43087926"/>
              <a:ext cx="819150" cy="833438"/>
            </a:xfrm>
            <a:custGeom>
              <a:avLst/>
              <a:gdLst/>
              <a:ahLst/>
              <a:cxnLst>
                <a:cxn ang="0">
                  <a:pos x="516" y="0"/>
                </a:cxn>
                <a:cxn ang="0">
                  <a:pos x="126" y="0"/>
                </a:cxn>
                <a:cxn ang="0">
                  <a:pos x="0" y="126"/>
                </a:cxn>
                <a:cxn ang="0">
                  <a:pos x="0" y="525"/>
                </a:cxn>
                <a:cxn ang="0">
                  <a:pos x="516" y="525"/>
                </a:cxn>
                <a:cxn ang="0">
                  <a:pos x="516" y="0"/>
                </a:cxn>
              </a:cxnLst>
              <a:rect l="0" t="0" r="r" b="b"/>
              <a:pathLst>
                <a:path w="516" h="525">
                  <a:moveTo>
                    <a:pt x="516" y="0"/>
                  </a:moveTo>
                  <a:lnTo>
                    <a:pt x="126" y="0"/>
                  </a:lnTo>
                  <a:lnTo>
                    <a:pt x="0" y="126"/>
                  </a:lnTo>
                  <a:lnTo>
                    <a:pt x="0" y="525"/>
                  </a:lnTo>
                  <a:lnTo>
                    <a:pt x="516" y="525"/>
                  </a:lnTo>
                  <a:lnTo>
                    <a:pt x="516" y="0"/>
                  </a:lnTo>
                </a:path>
              </a:pathLst>
            </a:custGeom>
            <a:noFill/>
            <a:ln w="9525">
              <a:noFill/>
              <a:round/>
              <a:headEnd/>
              <a:tailEnd/>
            </a:ln>
          </p:spPr>
          <p:txBody>
            <a:bodyPr anchor="ctr"/>
            <a:lstStyle/>
            <a:p>
              <a:pPr algn="ctr"/>
              <a:endParaRPr/>
            </a:p>
          </p:txBody>
        </p:sp>
        <p:sp>
          <p:nvSpPr>
            <p:cNvPr id="122" name="PA-iṥliḋè">
              <a:extLst>
                <a:ext uri="{FF2B5EF4-FFF2-40B4-BE49-F238E27FC236}">
                  <a16:creationId xmlns:a16="http://schemas.microsoft.com/office/drawing/2014/main" id="{23C980E7-BDA0-431D-9ACD-93B56E417272}"/>
                </a:ext>
              </a:extLst>
            </p:cNvPr>
            <p:cNvSpPr/>
            <p:nvPr>
              <p:custDataLst>
                <p:tags r:id="rId113"/>
              </p:custDataLst>
            </p:nvPr>
          </p:nvSpPr>
          <p:spPr bwMode="auto">
            <a:xfrm>
              <a:off x="28560713" y="42081451"/>
              <a:ext cx="819150" cy="819150"/>
            </a:xfrm>
            <a:prstGeom prst="rect">
              <a:avLst/>
            </a:prstGeom>
            <a:solidFill>
              <a:schemeClr val="bg1">
                <a:lumMod val="75000"/>
              </a:schemeClr>
            </a:solidFill>
            <a:ln w="9525">
              <a:noFill/>
              <a:miter lim="800000"/>
              <a:headEnd/>
              <a:tailEnd/>
            </a:ln>
          </p:spPr>
          <p:txBody>
            <a:bodyPr anchor="ctr"/>
            <a:lstStyle/>
            <a:p>
              <a:pPr algn="ctr"/>
              <a:endParaRPr/>
            </a:p>
          </p:txBody>
        </p:sp>
        <p:sp>
          <p:nvSpPr>
            <p:cNvPr id="123" name="PA-ïśḷíďé">
              <a:extLst>
                <a:ext uri="{FF2B5EF4-FFF2-40B4-BE49-F238E27FC236}">
                  <a16:creationId xmlns:a16="http://schemas.microsoft.com/office/drawing/2014/main" id="{6F32C1CB-D630-41A1-B918-2806A1D01115}"/>
                </a:ext>
              </a:extLst>
            </p:cNvPr>
            <p:cNvSpPr/>
            <p:nvPr>
              <p:custDataLst>
                <p:tags r:id="rId114"/>
              </p:custDataLst>
            </p:nvPr>
          </p:nvSpPr>
          <p:spPr bwMode="auto">
            <a:xfrm>
              <a:off x="28560713" y="42081451"/>
              <a:ext cx="819150" cy="819150"/>
            </a:xfrm>
            <a:prstGeom prst="rect">
              <a:avLst/>
            </a:prstGeom>
            <a:noFill/>
            <a:ln w="9525">
              <a:noFill/>
              <a:miter lim="800000"/>
              <a:headEnd/>
              <a:tailEnd/>
            </a:ln>
          </p:spPr>
          <p:txBody>
            <a:bodyPr anchor="ctr"/>
            <a:lstStyle/>
            <a:p>
              <a:pPr algn="ctr"/>
              <a:endParaRPr/>
            </a:p>
          </p:txBody>
        </p:sp>
        <p:sp>
          <p:nvSpPr>
            <p:cNvPr id="124" name="PA-îśḷiďè">
              <a:extLst>
                <a:ext uri="{FF2B5EF4-FFF2-40B4-BE49-F238E27FC236}">
                  <a16:creationId xmlns:a16="http://schemas.microsoft.com/office/drawing/2014/main" id="{03864B4A-E6C5-4A40-A761-ED7D22EE6471}"/>
                </a:ext>
              </a:extLst>
            </p:cNvPr>
            <p:cNvSpPr/>
            <p:nvPr>
              <p:custDataLst>
                <p:tags r:id="rId115"/>
              </p:custDataLst>
            </p:nvPr>
          </p:nvSpPr>
          <p:spPr bwMode="auto">
            <a:xfrm>
              <a:off x="28560713" y="43087926"/>
              <a:ext cx="819150" cy="833438"/>
            </a:xfrm>
            <a:prstGeom prst="rect">
              <a:avLst/>
            </a:prstGeom>
            <a:solidFill>
              <a:schemeClr val="bg1">
                <a:lumMod val="75000"/>
              </a:schemeClr>
            </a:solidFill>
            <a:ln w="9525">
              <a:noFill/>
              <a:miter lim="800000"/>
              <a:headEnd/>
              <a:tailEnd/>
            </a:ln>
          </p:spPr>
          <p:txBody>
            <a:bodyPr anchor="ctr"/>
            <a:lstStyle/>
            <a:p>
              <a:pPr algn="ctr"/>
              <a:endParaRPr/>
            </a:p>
          </p:txBody>
        </p:sp>
        <p:sp>
          <p:nvSpPr>
            <p:cNvPr id="125" name="PA-ïš1íḑé">
              <a:extLst>
                <a:ext uri="{FF2B5EF4-FFF2-40B4-BE49-F238E27FC236}">
                  <a16:creationId xmlns:a16="http://schemas.microsoft.com/office/drawing/2014/main" id="{B4A63288-59A0-4753-930A-EC108963C1A2}"/>
                </a:ext>
              </a:extLst>
            </p:cNvPr>
            <p:cNvSpPr/>
            <p:nvPr>
              <p:custDataLst>
                <p:tags r:id="rId116"/>
              </p:custDataLst>
            </p:nvPr>
          </p:nvSpPr>
          <p:spPr bwMode="auto">
            <a:xfrm>
              <a:off x="28560713" y="43087926"/>
              <a:ext cx="819150" cy="833438"/>
            </a:xfrm>
            <a:prstGeom prst="rect">
              <a:avLst/>
            </a:prstGeom>
            <a:noFill/>
            <a:ln w="9525">
              <a:noFill/>
              <a:miter lim="800000"/>
              <a:headEnd/>
              <a:tailEnd/>
            </a:ln>
          </p:spPr>
          <p:txBody>
            <a:bodyPr anchor="ctr"/>
            <a:lstStyle/>
            <a:p>
              <a:pPr algn="ctr"/>
              <a:endParaRPr/>
            </a:p>
          </p:txBody>
        </p:sp>
        <p:sp>
          <p:nvSpPr>
            <p:cNvPr id="126" name="PA-íS1íde">
              <a:extLst>
                <a:ext uri="{FF2B5EF4-FFF2-40B4-BE49-F238E27FC236}">
                  <a16:creationId xmlns:a16="http://schemas.microsoft.com/office/drawing/2014/main" id="{6D29AAEC-FFFC-4F14-8CB2-B4A799EC4378}"/>
                </a:ext>
              </a:extLst>
            </p:cNvPr>
            <p:cNvSpPr/>
            <p:nvPr>
              <p:custDataLst>
                <p:tags r:id="rId117"/>
              </p:custDataLst>
            </p:nvPr>
          </p:nvSpPr>
          <p:spPr bwMode="auto">
            <a:xfrm>
              <a:off x="29624338" y="42081451"/>
              <a:ext cx="819150" cy="1839913"/>
            </a:xfrm>
            <a:prstGeom prst="rect">
              <a:avLst/>
            </a:prstGeom>
            <a:solidFill>
              <a:schemeClr val="bg1">
                <a:lumMod val="75000"/>
              </a:schemeClr>
            </a:solidFill>
            <a:ln w="9525">
              <a:noFill/>
              <a:miter lim="800000"/>
              <a:headEnd/>
              <a:tailEnd/>
            </a:ln>
          </p:spPr>
          <p:txBody>
            <a:bodyPr anchor="ctr"/>
            <a:lstStyle/>
            <a:p>
              <a:pPr algn="ctr"/>
              <a:endParaRPr/>
            </a:p>
          </p:txBody>
        </p:sp>
        <p:sp>
          <p:nvSpPr>
            <p:cNvPr id="127" name="PA-íšḷîdê">
              <a:extLst>
                <a:ext uri="{FF2B5EF4-FFF2-40B4-BE49-F238E27FC236}">
                  <a16:creationId xmlns:a16="http://schemas.microsoft.com/office/drawing/2014/main" id="{02DE3371-7BF3-41D7-BE52-86DDE9018645}"/>
                </a:ext>
              </a:extLst>
            </p:cNvPr>
            <p:cNvSpPr/>
            <p:nvPr>
              <p:custDataLst>
                <p:tags r:id="rId118"/>
              </p:custDataLst>
            </p:nvPr>
          </p:nvSpPr>
          <p:spPr bwMode="auto">
            <a:xfrm>
              <a:off x="29624338" y="42081451"/>
              <a:ext cx="819150" cy="1839913"/>
            </a:xfrm>
            <a:prstGeom prst="rect">
              <a:avLst/>
            </a:prstGeom>
            <a:noFill/>
            <a:ln w="9525">
              <a:noFill/>
              <a:miter lim="800000"/>
              <a:headEnd/>
              <a:tailEnd/>
            </a:ln>
          </p:spPr>
          <p:txBody>
            <a:bodyPr anchor="ctr"/>
            <a:lstStyle/>
            <a:p>
              <a:pPr algn="ctr"/>
              <a:endParaRPr/>
            </a:p>
          </p:txBody>
        </p:sp>
        <p:sp>
          <p:nvSpPr>
            <p:cNvPr id="128" name="PA-î$ḷïḍé">
              <a:extLst>
                <a:ext uri="{FF2B5EF4-FFF2-40B4-BE49-F238E27FC236}">
                  <a16:creationId xmlns:a16="http://schemas.microsoft.com/office/drawing/2014/main" id="{2B60B73C-8F92-4061-AB28-A80BDF33E145}"/>
                </a:ext>
              </a:extLst>
            </p:cNvPr>
            <p:cNvSpPr/>
            <p:nvPr>
              <p:custDataLst>
                <p:tags r:id="rId119"/>
              </p:custDataLst>
            </p:nvPr>
          </p:nvSpPr>
          <p:spPr bwMode="auto">
            <a:xfrm>
              <a:off x="25326975" y="42167176"/>
              <a:ext cx="3117850" cy="317500"/>
            </a:xfrm>
            <a:custGeom>
              <a:avLst/>
              <a:gdLst/>
              <a:ahLst/>
              <a:cxnLst>
                <a:cxn ang="0">
                  <a:pos x="206" y="0"/>
                </a:cxn>
                <a:cxn ang="0">
                  <a:pos x="12" y="0"/>
                </a:cxn>
                <a:cxn ang="0">
                  <a:pos x="0" y="12"/>
                </a:cxn>
                <a:cxn ang="0">
                  <a:pos x="11" y="22"/>
                </a:cxn>
                <a:cxn ang="0">
                  <a:pos x="206" y="22"/>
                </a:cxn>
                <a:cxn ang="0">
                  <a:pos x="217" y="11"/>
                </a:cxn>
                <a:cxn ang="0">
                  <a:pos x="206" y="0"/>
                </a:cxn>
              </a:cxnLst>
              <a:rect l="0" t="0" r="r" b="b"/>
              <a:pathLst>
                <a:path w="217" h="22">
                  <a:moveTo>
                    <a:pt x="206" y="0"/>
                  </a:moveTo>
                  <a:cubicBezTo>
                    <a:pt x="12" y="0"/>
                    <a:pt x="12" y="0"/>
                    <a:pt x="12" y="0"/>
                  </a:cubicBezTo>
                  <a:cubicBezTo>
                    <a:pt x="0" y="12"/>
                    <a:pt x="0" y="12"/>
                    <a:pt x="0" y="12"/>
                  </a:cubicBezTo>
                  <a:cubicBezTo>
                    <a:pt x="0" y="18"/>
                    <a:pt x="5" y="22"/>
                    <a:pt x="11" y="22"/>
                  </a:cubicBezTo>
                  <a:cubicBezTo>
                    <a:pt x="206" y="22"/>
                    <a:pt x="206" y="22"/>
                    <a:pt x="206" y="22"/>
                  </a:cubicBezTo>
                  <a:cubicBezTo>
                    <a:pt x="212" y="22"/>
                    <a:pt x="217" y="17"/>
                    <a:pt x="217" y="11"/>
                  </a:cubicBezTo>
                  <a:cubicBezTo>
                    <a:pt x="217" y="5"/>
                    <a:pt x="212" y="0"/>
                    <a:pt x="206" y="0"/>
                  </a:cubicBezTo>
                </a:path>
              </a:pathLst>
            </a:custGeom>
            <a:solidFill>
              <a:srgbClr val="332C2C"/>
            </a:solidFill>
            <a:ln w="9525">
              <a:noFill/>
              <a:round/>
              <a:headEnd/>
              <a:tailEnd/>
            </a:ln>
          </p:spPr>
          <p:txBody>
            <a:bodyPr anchor="ctr"/>
            <a:lstStyle/>
            <a:p>
              <a:pPr algn="ctr"/>
              <a:endParaRPr/>
            </a:p>
          </p:txBody>
        </p:sp>
        <p:sp>
          <p:nvSpPr>
            <p:cNvPr id="129" name="PA-iSḻiḑe">
              <a:extLst>
                <a:ext uri="{FF2B5EF4-FFF2-40B4-BE49-F238E27FC236}">
                  <a16:creationId xmlns:a16="http://schemas.microsoft.com/office/drawing/2014/main" id="{C469D9AB-B82D-4BEE-B400-45F2BDC4FB8F}"/>
                </a:ext>
              </a:extLst>
            </p:cNvPr>
            <p:cNvSpPr/>
            <p:nvPr>
              <p:custDataLst>
                <p:tags r:id="rId120"/>
              </p:custDataLst>
            </p:nvPr>
          </p:nvSpPr>
          <p:spPr bwMode="auto">
            <a:xfrm>
              <a:off x="22596475" y="36420426"/>
              <a:ext cx="8578850" cy="330200"/>
            </a:xfrm>
            <a:custGeom>
              <a:avLst/>
              <a:gdLst/>
              <a:ahLst/>
              <a:cxnLst>
                <a:cxn ang="0">
                  <a:pos x="597" y="11"/>
                </a:cxn>
                <a:cxn ang="0">
                  <a:pos x="585" y="23"/>
                </a:cxn>
                <a:cxn ang="0">
                  <a:pos x="12" y="23"/>
                </a:cxn>
                <a:cxn ang="0">
                  <a:pos x="0" y="11"/>
                </a:cxn>
                <a:cxn ang="0">
                  <a:pos x="12" y="0"/>
                </a:cxn>
                <a:cxn ang="0">
                  <a:pos x="585" y="0"/>
                </a:cxn>
                <a:cxn ang="0">
                  <a:pos x="597" y="11"/>
                </a:cxn>
              </a:cxnLst>
              <a:rect l="0" t="0" r="r" b="b"/>
              <a:pathLst>
                <a:path w="597" h="23">
                  <a:moveTo>
                    <a:pt x="597" y="11"/>
                  </a:moveTo>
                  <a:cubicBezTo>
                    <a:pt x="597" y="18"/>
                    <a:pt x="591" y="23"/>
                    <a:pt x="585" y="23"/>
                  </a:cubicBezTo>
                  <a:cubicBezTo>
                    <a:pt x="12" y="23"/>
                    <a:pt x="12" y="23"/>
                    <a:pt x="12" y="23"/>
                  </a:cubicBezTo>
                  <a:cubicBezTo>
                    <a:pt x="5" y="23"/>
                    <a:pt x="0" y="18"/>
                    <a:pt x="0" y="11"/>
                  </a:cubicBezTo>
                  <a:cubicBezTo>
                    <a:pt x="0" y="5"/>
                    <a:pt x="5" y="0"/>
                    <a:pt x="12" y="0"/>
                  </a:cubicBezTo>
                  <a:cubicBezTo>
                    <a:pt x="585" y="0"/>
                    <a:pt x="585" y="0"/>
                    <a:pt x="585" y="0"/>
                  </a:cubicBezTo>
                  <a:cubicBezTo>
                    <a:pt x="591" y="0"/>
                    <a:pt x="597" y="5"/>
                    <a:pt x="597" y="11"/>
                  </a:cubicBezTo>
                  <a:close/>
                </a:path>
              </a:pathLst>
            </a:custGeom>
            <a:solidFill>
              <a:srgbClr val="534741"/>
            </a:solidFill>
            <a:ln w="9525">
              <a:noFill/>
              <a:round/>
              <a:headEnd/>
              <a:tailEnd/>
            </a:ln>
          </p:spPr>
          <p:txBody>
            <a:bodyPr anchor="ctr"/>
            <a:lstStyle/>
            <a:p>
              <a:pPr algn="ctr"/>
              <a:endParaRPr/>
            </a:p>
          </p:txBody>
        </p:sp>
        <p:sp>
          <p:nvSpPr>
            <p:cNvPr id="130" name="PA-ïšľídé">
              <a:extLst>
                <a:ext uri="{FF2B5EF4-FFF2-40B4-BE49-F238E27FC236}">
                  <a16:creationId xmlns:a16="http://schemas.microsoft.com/office/drawing/2014/main" id="{5D3AE920-B6C1-47BB-9DCA-C1085AD9D3EB}"/>
                </a:ext>
              </a:extLst>
            </p:cNvPr>
            <p:cNvSpPr/>
            <p:nvPr>
              <p:custDataLst>
                <p:tags r:id="rId121"/>
              </p:custDataLst>
            </p:nvPr>
          </p:nvSpPr>
          <p:spPr bwMode="auto">
            <a:xfrm>
              <a:off x="19062700" y="44869101"/>
              <a:ext cx="12228513" cy="574675"/>
            </a:xfrm>
            <a:custGeom>
              <a:avLst/>
              <a:gdLst/>
              <a:ahLst/>
              <a:cxnLst>
                <a:cxn ang="0">
                  <a:pos x="851" y="20"/>
                </a:cxn>
                <a:cxn ang="0">
                  <a:pos x="831" y="40"/>
                </a:cxn>
                <a:cxn ang="0">
                  <a:pos x="20" y="40"/>
                </a:cxn>
                <a:cxn ang="0">
                  <a:pos x="0" y="20"/>
                </a:cxn>
                <a:cxn ang="0">
                  <a:pos x="20" y="0"/>
                </a:cxn>
                <a:cxn ang="0">
                  <a:pos x="831" y="0"/>
                </a:cxn>
                <a:cxn ang="0">
                  <a:pos x="851" y="20"/>
                </a:cxn>
              </a:cxnLst>
              <a:rect l="0" t="0" r="r" b="b"/>
              <a:pathLst>
                <a:path w="851" h="40">
                  <a:moveTo>
                    <a:pt x="851" y="20"/>
                  </a:moveTo>
                  <a:cubicBezTo>
                    <a:pt x="851" y="31"/>
                    <a:pt x="842" y="40"/>
                    <a:pt x="831" y="40"/>
                  </a:cubicBezTo>
                  <a:cubicBezTo>
                    <a:pt x="20" y="40"/>
                    <a:pt x="20" y="40"/>
                    <a:pt x="20" y="40"/>
                  </a:cubicBezTo>
                  <a:cubicBezTo>
                    <a:pt x="9" y="40"/>
                    <a:pt x="0" y="31"/>
                    <a:pt x="0" y="20"/>
                  </a:cubicBezTo>
                  <a:cubicBezTo>
                    <a:pt x="0" y="8"/>
                    <a:pt x="9" y="0"/>
                    <a:pt x="20" y="0"/>
                  </a:cubicBezTo>
                  <a:cubicBezTo>
                    <a:pt x="831" y="0"/>
                    <a:pt x="831" y="0"/>
                    <a:pt x="831" y="0"/>
                  </a:cubicBezTo>
                  <a:cubicBezTo>
                    <a:pt x="842" y="0"/>
                    <a:pt x="851" y="8"/>
                    <a:pt x="851" y="20"/>
                  </a:cubicBezTo>
                </a:path>
              </a:pathLst>
            </a:custGeom>
            <a:solidFill>
              <a:schemeClr val="bg1">
                <a:lumMod val="65000"/>
              </a:schemeClr>
            </a:solidFill>
            <a:ln w="9525">
              <a:noFill/>
              <a:round/>
              <a:headEnd/>
              <a:tailEnd/>
            </a:ln>
          </p:spPr>
          <p:txBody>
            <a:bodyPr anchor="ctr"/>
            <a:lstStyle/>
            <a:p>
              <a:pPr algn="ctr"/>
              <a:endParaRPr/>
            </a:p>
          </p:txBody>
        </p:sp>
        <p:sp>
          <p:nvSpPr>
            <p:cNvPr id="131" name="PA-íṧḻîḑe">
              <a:extLst>
                <a:ext uri="{FF2B5EF4-FFF2-40B4-BE49-F238E27FC236}">
                  <a16:creationId xmlns:a16="http://schemas.microsoft.com/office/drawing/2014/main" id="{0E33ACB2-16E3-40FD-AECD-83A867EB98EE}"/>
                </a:ext>
              </a:extLst>
            </p:cNvPr>
            <p:cNvSpPr/>
            <p:nvPr>
              <p:custDataLst>
                <p:tags r:id="rId122"/>
              </p:custDataLst>
            </p:nvPr>
          </p:nvSpPr>
          <p:spPr bwMode="auto">
            <a:xfrm>
              <a:off x="19191288" y="44869101"/>
              <a:ext cx="12099925" cy="574675"/>
            </a:xfrm>
            <a:custGeom>
              <a:avLst/>
              <a:gdLst/>
              <a:ahLst/>
              <a:cxnLst>
                <a:cxn ang="0">
                  <a:pos x="822" y="0"/>
                </a:cxn>
                <a:cxn ang="0">
                  <a:pos x="822" y="0"/>
                </a:cxn>
                <a:cxn ang="0">
                  <a:pos x="11" y="40"/>
                </a:cxn>
                <a:cxn ang="0">
                  <a:pos x="822" y="40"/>
                </a:cxn>
                <a:cxn ang="0">
                  <a:pos x="842" y="20"/>
                </a:cxn>
                <a:cxn ang="0">
                  <a:pos x="822" y="0"/>
                </a:cxn>
              </a:cxnLst>
              <a:rect l="0" t="0" r="r" b="b"/>
              <a:pathLst>
                <a:path w="842" h="40">
                  <a:moveTo>
                    <a:pt x="822" y="0"/>
                  </a:moveTo>
                  <a:cubicBezTo>
                    <a:pt x="822" y="0"/>
                    <a:pt x="822" y="0"/>
                    <a:pt x="822" y="0"/>
                  </a:cubicBezTo>
                  <a:cubicBezTo>
                    <a:pt x="822" y="0"/>
                    <a:pt x="0" y="40"/>
                    <a:pt x="11" y="40"/>
                  </a:cubicBezTo>
                  <a:cubicBezTo>
                    <a:pt x="822" y="40"/>
                    <a:pt x="822" y="40"/>
                    <a:pt x="822" y="40"/>
                  </a:cubicBezTo>
                  <a:cubicBezTo>
                    <a:pt x="833" y="40"/>
                    <a:pt x="842" y="31"/>
                    <a:pt x="842" y="20"/>
                  </a:cubicBezTo>
                  <a:cubicBezTo>
                    <a:pt x="842" y="8"/>
                    <a:pt x="833" y="0"/>
                    <a:pt x="822" y="0"/>
                  </a:cubicBezTo>
                </a:path>
              </a:pathLst>
            </a:custGeom>
            <a:solidFill>
              <a:schemeClr val="bg1">
                <a:lumMod val="50000"/>
              </a:schemeClr>
            </a:solidFill>
            <a:ln w="9525">
              <a:noFill/>
              <a:round/>
              <a:headEnd/>
              <a:tailEnd/>
            </a:ln>
          </p:spPr>
          <p:txBody>
            <a:bodyPr anchor="ctr"/>
            <a:lstStyle/>
            <a:p>
              <a:pPr algn="ctr"/>
              <a:endParaRPr/>
            </a:p>
          </p:txBody>
        </p:sp>
      </p:grpSp>
      <p:grpSp>
        <p:nvGrpSpPr>
          <p:cNvPr id="326" name="组合 325">
            <a:extLst>
              <a:ext uri="{FF2B5EF4-FFF2-40B4-BE49-F238E27FC236}">
                <a16:creationId xmlns:a16="http://schemas.microsoft.com/office/drawing/2014/main" id="{3603A70C-236A-4263-BBCB-610A52C05AE3}"/>
              </a:ext>
            </a:extLst>
          </p:cNvPr>
          <p:cNvGrpSpPr/>
          <p:nvPr/>
        </p:nvGrpSpPr>
        <p:grpSpPr>
          <a:xfrm>
            <a:off x="631794" y="187110"/>
            <a:ext cx="1769243" cy="858863"/>
            <a:chOff x="2655276" y="1872762"/>
            <a:chExt cx="1459524" cy="708513"/>
          </a:xfrm>
        </p:grpSpPr>
        <p:grpSp>
          <p:nvGrpSpPr>
            <p:cNvPr id="327" name="组合 326">
              <a:extLst>
                <a:ext uri="{FF2B5EF4-FFF2-40B4-BE49-F238E27FC236}">
                  <a16:creationId xmlns:a16="http://schemas.microsoft.com/office/drawing/2014/main" id="{0E52A55B-A022-465D-A37B-41CB7026D3C6}"/>
                </a:ext>
              </a:extLst>
            </p:cNvPr>
            <p:cNvGrpSpPr/>
            <p:nvPr/>
          </p:nvGrpSpPr>
          <p:grpSpPr>
            <a:xfrm>
              <a:off x="2655276" y="1872762"/>
              <a:ext cx="1459524" cy="708513"/>
              <a:chOff x="2655276" y="1872762"/>
              <a:chExt cx="1459524" cy="708513"/>
            </a:xfrm>
          </p:grpSpPr>
          <p:sp>
            <p:nvSpPr>
              <p:cNvPr id="329" name="矩形 328">
                <a:extLst>
                  <a:ext uri="{FF2B5EF4-FFF2-40B4-BE49-F238E27FC236}">
                    <a16:creationId xmlns:a16="http://schemas.microsoft.com/office/drawing/2014/main" id="{8FE2577E-BB06-4017-B678-28C6AE536239}"/>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30" name="图片 329">
                <a:extLst>
                  <a:ext uri="{FF2B5EF4-FFF2-40B4-BE49-F238E27FC236}">
                    <a16:creationId xmlns:a16="http://schemas.microsoft.com/office/drawing/2014/main" id="{2655D08C-6039-4B35-ABF5-CD17CF191964}"/>
                  </a:ext>
                </a:extLst>
              </p:cNvPr>
              <p:cNvPicPr>
                <a:picLocks noChangeAspect="1"/>
              </p:cNvPicPr>
              <p:nvPr/>
            </p:nvPicPr>
            <p:blipFill rotWithShape="1">
              <a:blip r:embed="rId124"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328" name="矩形 327">
              <a:extLst>
                <a:ext uri="{FF2B5EF4-FFF2-40B4-BE49-F238E27FC236}">
                  <a16:creationId xmlns:a16="http://schemas.microsoft.com/office/drawing/2014/main" id="{2FD096B7-41FB-40AD-8EC3-3CC71A130EB4}"/>
                </a:ext>
              </a:extLst>
            </p:cNvPr>
            <p:cNvSpPr/>
            <p:nvPr/>
          </p:nvSpPr>
          <p:spPr>
            <a:xfrm>
              <a:off x="2674121" y="1971497"/>
              <a:ext cx="1421829"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可研调整管理</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324" name="PA-矩形 323">
            <a:extLst>
              <a:ext uri="{FF2B5EF4-FFF2-40B4-BE49-F238E27FC236}">
                <a16:creationId xmlns:a16="http://schemas.microsoft.com/office/drawing/2014/main" id="{8BE803CC-039C-49C2-9AE4-4904CB1EFBC7}"/>
              </a:ext>
            </a:extLst>
          </p:cNvPr>
          <p:cNvSpPr/>
          <p:nvPr>
            <p:custDataLst>
              <p:tags r:id="rId4"/>
            </p:custDataLst>
          </p:nvPr>
        </p:nvSpPr>
        <p:spPr>
          <a:xfrm>
            <a:off x="5407762" y="2190023"/>
            <a:ext cx="6096000" cy="369332"/>
          </a:xfrm>
          <a:prstGeom prst="rect">
            <a:avLst/>
          </a:prstGeom>
        </p:spPr>
        <p:txBody>
          <a:bodyPr>
            <a:spAutoFit/>
          </a:bodyPr>
          <a:lstStyle/>
          <a:p>
            <a:r>
              <a:rPr lang="zh-CN" altLang="en-US" dirty="0"/>
              <a:t>本期高压侧出线回路数或接入点发生变化。</a:t>
            </a:r>
          </a:p>
        </p:txBody>
      </p:sp>
      <p:sp>
        <p:nvSpPr>
          <p:cNvPr id="325" name="PA-矩形 324">
            <a:extLst>
              <a:ext uri="{FF2B5EF4-FFF2-40B4-BE49-F238E27FC236}">
                <a16:creationId xmlns:a16="http://schemas.microsoft.com/office/drawing/2014/main" id="{E3074612-D343-4ABF-8CD1-91B522CB93D6}"/>
              </a:ext>
            </a:extLst>
          </p:cNvPr>
          <p:cNvSpPr/>
          <p:nvPr>
            <p:custDataLst>
              <p:tags r:id="rId5"/>
            </p:custDataLst>
          </p:nvPr>
        </p:nvSpPr>
        <p:spPr>
          <a:xfrm>
            <a:off x="5407762" y="2767104"/>
            <a:ext cx="6096000" cy="369332"/>
          </a:xfrm>
          <a:prstGeom prst="rect">
            <a:avLst/>
          </a:prstGeom>
        </p:spPr>
        <p:txBody>
          <a:bodyPr>
            <a:spAutoFit/>
          </a:bodyPr>
          <a:lstStyle/>
          <a:p>
            <a:r>
              <a:rPr lang="zh-CN" altLang="en-US" dirty="0"/>
              <a:t>本期或远期主变压器台数发生变化。</a:t>
            </a:r>
          </a:p>
        </p:txBody>
      </p:sp>
      <p:sp>
        <p:nvSpPr>
          <p:cNvPr id="331" name="PA-矩形 330">
            <a:extLst>
              <a:ext uri="{FF2B5EF4-FFF2-40B4-BE49-F238E27FC236}">
                <a16:creationId xmlns:a16="http://schemas.microsoft.com/office/drawing/2014/main" id="{D39DFD01-D339-4225-A0D5-9316A77E75F2}"/>
              </a:ext>
            </a:extLst>
          </p:cNvPr>
          <p:cNvSpPr/>
          <p:nvPr>
            <p:custDataLst>
              <p:tags r:id="rId6"/>
            </p:custDataLst>
          </p:nvPr>
        </p:nvSpPr>
        <p:spPr>
          <a:xfrm>
            <a:off x="5407762" y="3344185"/>
            <a:ext cx="6096000" cy="369332"/>
          </a:xfrm>
          <a:prstGeom prst="rect">
            <a:avLst/>
          </a:prstGeom>
        </p:spPr>
        <p:txBody>
          <a:bodyPr>
            <a:spAutoFit/>
          </a:bodyPr>
          <a:lstStyle/>
          <a:p>
            <a:r>
              <a:rPr lang="zh-CN" altLang="en-US" dirty="0"/>
              <a:t>变电部分主要技术方案发生重大变化。</a:t>
            </a:r>
          </a:p>
        </p:txBody>
      </p:sp>
      <p:sp>
        <p:nvSpPr>
          <p:cNvPr id="332" name="PA-矩形 331">
            <a:extLst>
              <a:ext uri="{FF2B5EF4-FFF2-40B4-BE49-F238E27FC236}">
                <a16:creationId xmlns:a16="http://schemas.microsoft.com/office/drawing/2014/main" id="{41224C64-E211-4307-AB8D-21A7FED637CB}"/>
              </a:ext>
            </a:extLst>
          </p:cNvPr>
          <p:cNvSpPr/>
          <p:nvPr>
            <p:custDataLst>
              <p:tags r:id="rId7"/>
            </p:custDataLst>
          </p:nvPr>
        </p:nvSpPr>
        <p:spPr>
          <a:xfrm>
            <a:off x="5407762" y="3921266"/>
            <a:ext cx="6096000" cy="369332"/>
          </a:xfrm>
          <a:prstGeom prst="rect">
            <a:avLst/>
          </a:prstGeom>
        </p:spPr>
        <p:txBody>
          <a:bodyPr>
            <a:spAutoFit/>
          </a:bodyPr>
          <a:lstStyle/>
          <a:p>
            <a:r>
              <a:rPr lang="zh-CN" altLang="en-US" dirty="0"/>
              <a:t>线路主要技术方案发生重大变化。</a:t>
            </a:r>
          </a:p>
        </p:txBody>
      </p:sp>
      <p:sp>
        <p:nvSpPr>
          <p:cNvPr id="333" name="PA-矩形 332">
            <a:extLst>
              <a:ext uri="{FF2B5EF4-FFF2-40B4-BE49-F238E27FC236}">
                <a16:creationId xmlns:a16="http://schemas.microsoft.com/office/drawing/2014/main" id="{8EBEE71D-3118-4455-BD47-31C6BC5DCFDE}"/>
              </a:ext>
            </a:extLst>
          </p:cNvPr>
          <p:cNvSpPr/>
          <p:nvPr>
            <p:custDataLst>
              <p:tags r:id="rId8"/>
            </p:custDataLst>
          </p:nvPr>
        </p:nvSpPr>
        <p:spPr>
          <a:xfrm>
            <a:off x="5407762" y="4498348"/>
            <a:ext cx="6096000" cy="369332"/>
          </a:xfrm>
          <a:prstGeom prst="rect">
            <a:avLst/>
          </a:prstGeom>
        </p:spPr>
        <p:txBody>
          <a:bodyPr>
            <a:spAutoFit/>
          </a:bodyPr>
          <a:lstStyle/>
          <a:p>
            <a:r>
              <a:rPr lang="zh-CN" altLang="en-US" dirty="0"/>
              <a:t>总部单独明确需要复审的输变电工程。</a:t>
            </a:r>
          </a:p>
        </p:txBody>
      </p:sp>
      <p:sp>
        <p:nvSpPr>
          <p:cNvPr id="6" name="椭圆 5">
            <a:extLst>
              <a:ext uri="{FF2B5EF4-FFF2-40B4-BE49-F238E27FC236}">
                <a16:creationId xmlns:a16="http://schemas.microsoft.com/office/drawing/2014/main" id="{A9E4DEF7-B972-43A8-9D7D-84D89A7D86C1}"/>
              </a:ext>
            </a:extLst>
          </p:cNvPr>
          <p:cNvSpPr/>
          <p:nvPr/>
        </p:nvSpPr>
        <p:spPr>
          <a:xfrm>
            <a:off x="4902799" y="2275375"/>
            <a:ext cx="198628" cy="198628"/>
          </a:xfrm>
          <a:prstGeom prst="ellipse">
            <a:avLst/>
          </a:prstGeom>
          <a:solidFill>
            <a:srgbClr val="27B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椭圆 333">
            <a:extLst>
              <a:ext uri="{FF2B5EF4-FFF2-40B4-BE49-F238E27FC236}">
                <a16:creationId xmlns:a16="http://schemas.microsoft.com/office/drawing/2014/main" id="{C909E735-7174-4D86-B9BB-88EFE845F3C2}"/>
              </a:ext>
            </a:extLst>
          </p:cNvPr>
          <p:cNvSpPr/>
          <p:nvPr/>
        </p:nvSpPr>
        <p:spPr>
          <a:xfrm>
            <a:off x="4902799" y="2869463"/>
            <a:ext cx="198628" cy="198628"/>
          </a:xfrm>
          <a:prstGeom prst="ellipse">
            <a:avLst/>
          </a:prstGeom>
          <a:solidFill>
            <a:srgbClr val="27B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椭圆 334">
            <a:extLst>
              <a:ext uri="{FF2B5EF4-FFF2-40B4-BE49-F238E27FC236}">
                <a16:creationId xmlns:a16="http://schemas.microsoft.com/office/drawing/2014/main" id="{448C3905-D9BF-4D56-8450-2E77AB928B03}"/>
              </a:ext>
            </a:extLst>
          </p:cNvPr>
          <p:cNvSpPr/>
          <p:nvPr/>
        </p:nvSpPr>
        <p:spPr>
          <a:xfrm>
            <a:off x="4902799" y="3436825"/>
            <a:ext cx="198628" cy="198628"/>
          </a:xfrm>
          <a:prstGeom prst="ellipse">
            <a:avLst/>
          </a:prstGeom>
          <a:solidFill>
            <a:srgbClr val="27B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6" name="椭圆 335">
            <a:extLst>
              <a:ext uri="{FF2B5EF4-FFF2-40B4-BE49-F238E27FC236}">
                <a16:creationId xmlns:a16="http://schemas.microsoft.com/office/drawing/2014/main" id="{35CA43DB-673D-4266-999A-A27E39ABF341}"/>
              </a:ext>
            </a:extLst>
          </p:cNvPr>
          <p:cNvSpPr/>
          <p:nvPr/>
        </p:nvSpPr>
        <p:spPr>
          <a:xfrm>
            <a:off x="4902799" y="4004187"/>
            <a:ext cx="198628" cy="198628"/>
          </a:xfrm>
          <a:prstGeom prst="ellipse">
            <a:avLst/>
          </a:prstGeom>
          <a:solidFill>
            <a:srgbClr val="27B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7" name="椭圆 336">
            <a:extLst>
              <a:ext uri="{FF2B5EF4-FFF2-40B4-BE49-F238E27FC236}">
                <a16:creationId xmlns:a16="http://schemas.microsoft.com/office/drawing/2014/main" id="{812C151A-916F-4589-8B39-DAA68A4341BF}"/>
              </a:ext>
            </a:extLst>
          </p:cNvPr>
          <p:cNvSpPr/>
          <p:nvPr/>
        </p:nvSpPr>
        <p:spPr>
          <a:xfrm>
            <a:off x="4902799" y="4583700"/>
            <a:ext cx="198628" cy="198628"/>
          </a:xfrm>
          <a:prstGeom prst="ellipse">
            <a:avLst/>
          </a:prstGeom>
          <a:solidFill>
            <a:srgbClr val="27B4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369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08333E-6 0 L -0.62942 -0.04907 " pathEditMode="relative" rAng="0" ptsTypes="AA">
                                      <p:cBhvr>
                                        <p:cTn id="6" dur="2000" fill="hold"/>
                                        <p:tgtEl>
                                          <p:spTgt spid="17"/>
                                        </p:tgtEl>
                                        <p:attrNameLst>
                                          <p:attrName>ppt_x</p:attrName>
                                          <p:attrName>ppt_y</p:attrName>
                                        </p:attrNameLst>
                                      </p:cBhvr>
                                      <p:rCtr x="-31471" y="-2454"/>
                                    </p:animMotion>
                                  </p:childTnLst>
                                </p:cTn>
                              </p:par>
                              <p:par>
                                <p:cTn id="7" presetID="6" presetClass="emph" presetSubtype="0" fill="hold" nodeType="withEffect">
                                  <p:stCondLst>
                                    <p:cond delay="0"/>
                                  </p:stCondLst>
                                  <p:childTnLst>
                                    <p:animScale>
                                      <p:cBhvr>
                                        <p:cTn id="8" dur="2000" fill="hold"/>
                                        <p:tgtEl>
                                          <p:spTgt spid="17"/>
                                        </p:tgtEl>
                                      </p:cBhvr>
                                      <p:by x="150000" y="150000"/>
                                    </p:animScale>
                                  </p:childTnLst>
                                </p:cTn>
                              </p:par>
                              <p:par>
                                <p:cTn id="9" presetID="15" presetClass="emph" presetSubtype="0" grpId="1" nodeType="withEffect">
                                  <p:stCondLst>
                                    <p:cond delay="0"/>
                                  </p:stCondLst>
                                  <p:childTnLst>
                                    <p:set>
                                      <p:cBhvr override="childStyle">
                                        <p:cTn id="10" dur="indefinite"/>
                                        <p:tgtEl>
                                          <p:spTgt spid="317"/>
                                        </p:tgtEl>
                                        <p:attrNameLst>
                                          <p:attrName>style.fontWeight</p:attrName>
                                        </p:attrNameLst>
                                      </p:cBhvr>
                                      <p:to>
                                        <p:strVal val="bold"/>
                                      </p:to>
                                    </p:set>
                                  </p:childTnLst>
                                </p:cTn>
                              </p:par>
                              <p:par>
                                <p:cTn id="11" presetID="35" presetClass="path" presetSubtype="0" accel="50000" decel="50000" fill="hold" grpId="0" nodeType="withEffect">
                                  <p:stCondLst>
                                    <p:cond delay="0"/>
                                  </p:stCondLst>
                                  <p:childTnLst>
                                    <p:animMotion origin="layout" path="M -4.79167E-6 2.59259E-6 L -0.6332 -0.04167 " pathEditMode="relative" rAng="0" ptsTypes="AA">
                                      <p:cBhvr>
                                        <p:cTn id="12" dur="2000" fill="hold"/>
                                        <p:tgtEl>
                                          <p:spTgt spid="317"/>
                                        </p:tgtEl>
                                        <p:attrNameLst>
                                          <p:attrName>ppt_x</p:attrName>
                                          <p:attrName>ppt_y</p:attrName>
                                        </p:attrNameLst>
                                      </p:cBhvr>
                                      <p:rCtr x="-31667" y="-2083"/>
                                    </p:animMotion>
                                  </p:childTnLst>
                                </p:cTn>
                              </p:par>
                              <p:par>
                                <p:cTn id="13" presetID="10" presetClass="exit" presetSubtype="0" fill="hold" grpId="0" nodeType="withEffect">
                                  <p:stCondLst>
                                    <p:cond delay="600"/>
                                  </p:stCondLst>
                                  <p:childTnLst>
                                    <p:animEffect transition="out" filter="fade">
                                      <p:cBhvr>
                                        <p:cTn id="14" dur="1000"/>
                                        <p:tgtEl>
                                          <p:spTgt spid="318"/>
                                        </p:tgtEl>
                                      </p:cBhvr>
                                    </p:animEffect>
                                    <p:set>
                                      <p:cBhvr>
                                        <p:cTn id="15" dur="1" fill="hold">
                                          <p:stCondLst>
                                            <p:cond delay="999"/>
                                          </p:stCondLst>
                                        </p:cTn>
                                        <p:tgtEl>
                                          <p:spTgt spid="318"/>
                                        </p:tgtEl>
                                        <p:attrNameLst>
                                          <p:attrName>style.visibility</p:attrName>
                                        </p:attrNameLst>
                                      </p:cBhvr>
                                      <p:to>
                                        <p:strVal val="hidden"/>
                                      </p:to>
                                    </p:set>
                                  </p:childTnLst>
                                </p:cTn>
                              </p:par>
                              <p:par>
                                <p:cTn id="16" presetID="42" presetClass="entr" presetSubtype="0" fill="hold" grpId="0" nodeType="withEffect">
                                  <p:stCondLst>
                                    <p:cond delay="3500"/>
                                  </p:stCondLst>
                                  <p:childTnLst>
                                    <p:set>
                                      <p:cBhvr>
                                        <p:cTn id="17" dur="1" fill="hold">
                                          <p:stCondLst>
                                            <p:cond delay="0"/>
                                          </p:stCondLst>
                                        </p:cTn>
                                        <p:tgtEl>
                                          <p:spTgt spid="324"/>
                                        </p:tgtEl>
                                        <p:attrNameLst>
                                          <p:attrName>style.visibility</p:attrName>
                                        </p:attrNameLst>
                                      </p:cBhvr>
                                      <p:to>
                                        <p:strVal val="visible"/>
                                      </p:to>
                                    </p:set>
                                    <p:animEffect transition="in" filter="fade">
                                      <p:cBhvr>
                                        <p:cTn id="18" dur="1000"/>
                                        <p:tgtEl>
                                          <p:spTgt spid="324"/>
                                        </p:tgtEl>
                                      </p:cBhvr>
                                    </p:animEffect>
                                    <p:anim calcmode="lin" valueType="num">
                                      <p:cBhvr>
                                        <p:cTn id="19" dur="1000" fill="hold"/>
                                        <p:tgtEl>
                                          <p:spTgt spid="324"/>
                                        </p:tgtEl>
                                        <p:attrNameLst>
                                          <p:attrName>ppt_x</p:attrName>
                                        </p:attrNameLst>
                                      </p:cBhvr>
                                      <p:tavLst>
                                        <p:tav tm="0">
                                          <p:val>
                                            <p:strVal val="#ppt_x"/>
                                          </p:val>
                                        </p:tav>
                                        <p:tav tm="100000">
                                          <p:val>
                                            <p:strVal val="#ppt_x"/>
                                          </p:val>
                                        </p:tav>
                                      </p:tavLst>
                                    </p:anim>
                                    <p:anim calcmode="lin" valueType="num">
                                      <p:cBhvr>
                                        <p:cTn id="20" dur="1000" fill="hold"/>
                                        <p:tgtEl>
                                          <p:spTgt spid="32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35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4000"/>
                                  </p:stCondLst>
                                  <p:childTnLst>
                                    <p:set>
                                      <p:cBhvr>
                                        <p:cTn id="27" dur="1" fill="hold">
                                          <p:stCondLst>
                                            <p:cond delay="0"/>
                                          </p:stCondLst>
                                        </p:cTn>
                                        <p:tgtEl>
                                          <p:spTgt spid="325"/>
                                        </p:tgtEl>
                                        <p:attrNameLst>
                                          <p:attrName>style.visibility</p:attrName>
                                        </p:attrNameLst>
                                      </p:cBhvr>
                                      <p:to>
                                        <p:strVal val="visible"/>
                                      </p:to>
                                    </p:set>
                                    <p:animEffect transition="in" filter="fade">
                                      <p:cBhvr>
                                        <p:cTn id="28" dur="1000"/>
                                        <p:tgtEl>
                                          <p:spTgt spid="325"/>
                                        </p:tgtEl>
                                      </p:cBhvr>
                                    </p:animEffect>
                                    <p:anim calcmode="lin" valueType="num">
                                      <p:cBhvr>
                                        <p:cTn id="29" dur="1000" fill="hold"/>
                                        <p:tgtEl>
                                          <p:spTgt spid="325"/>
                                        </p:tgtEl>
                                        <p:attrNameLst>
                                          <p:attrName>ppt_x</p:attrName>
                                        </p:attrNameLst>
                                      </p:cBhvr>
                                      <p:tavLst>
                                        <p:tav tm="0">
                                          <p:val>
                                            <p:strVal val="#ppt_x"/>
                                          </p:val>
                                        </p:tav>
                                        <p:tav tm="100000">
                                          <p:val>
                                            <p:strVal val="#ppt_x"/>
                                          </p:val>
                                        </p:tav>
                                      </p:tavLst>
                                    </p:anim>
                                    <p:anim calcmode="lin" valueType="num">
                                      <p:cBhvr>
                                        <p:cTn id="30" dur="1000" fill="hold"/>
                                        <p:tgtEl>
                                          <p:spTgt spid="32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4000"/>
                                  </p:stCondLst>
                                  <p:childTnLst>
                                    <p:set>
                                      <p:cBhvr>
                                        <p:cTn id="32" dur="1" fill="hold">
                                          <p:stCondLst>
                                            <p:cond delay="0"/>
                                          </p:stCondLst>
                                        </p:cTn>
                                        <p:tgtEl>
                                          <p:spTgt spid="334"/>
                                        </p:tgtEl>
                                        <p:attrNameLst>
                                          <p:attrName>style.visibility</p:attrName>
                                        </p:attrNameLst>
                                      </p:cBhvr>
                                      <p:to>
                                        <p:strVal val="visible"/>
                                      </p:to>
                                    </p:set>
                                    <p:animEffect transition="in" filter="fade">
                                      <p:cBhvr>
                                        <p:cTn id="33" dur="1000"/>
                                        <p:tgtEl>
                                          <p:spTgt spid="334"/>
                                        </p:tgtEl>
                                      </p:cBhvr>
                                    </p:animEffect>
                                    <p:anim calcmode="lin" valueType="num">
                                      <p:cBhvr>
                                        <p:cTn id="34" dur="1000" fill="hold"/>
                                        <p:tgtEl>
                                          <p:spTgt spid="334"/>
                                        </p:tgtEl>
                                        <p:attrNameLst>
                                          <p:attrName>ppt_x</p:attrName>
                                        </p:attrNameLst>
                                      </p:cBhvr>
                                      <p:tavLst>
                                        <p:tav tm="0">
                                          <p:val>
                                            <p:strVal val="#ppt_x"/>
                                          </p:val>
                                        </p:tav>
                                        <p:tav tm="100000">
                                          <p:val>
                                            <p:strVal val="#ppt_x"/>
                                          </p:val>
                                        </p:tav>
                                      </p:tavLst>
                                    </p:anim>
                                    <p:anim calcmode="lin" valueType="num">
                                      <p:cBhvr>
                                        <p:cTn id="35" dur="1000" fill="hold"/>
                                        <p:tgtEl>
                                          <p:spTgt spid="33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4500"/>
                                  </p:stCondLst>
                                  <p:childTnLst>
                                    <p:set>
                                      <p:cBhvr>
                                        <p:cTn id="37" dur="1" fill="hold">
                                          <p:stCondLst>
                                            <p:cond delay="0"/>
                                          </p:stCondLst>
                                        </p:cTn>
                                        <p:tgtEl>
                                          <p:spTgt spid="331"/>
                                        </p:tgtEl>
                                        <p:attrNameLst>
                                          <p:attrName>style.visibility</p:attrName>
                                        </p:attrNameLst>
                                      </p:cBhvr>
                                      <p:to>
                                        <p:strVal val="visible"/>
                                      </p:to>
                                    </p:set>
                                    <p:animEffect transition="in" filter="fade">
                                      <p:cBhvr>
                                        <p:cTn id="38" dur="1000"/>
                                        <p:tgtEl>
                                          <p:spTgt spid="331"/>
                                        </p:tgtEl>
                                      </p:cBhvr>
                                    </p:animEffect>
                                    <p:anim calcmode="lin" valueType="num">
                                      <p:cBhvr>
                                        <p:cTn id="39" dur="1000" fill="hold"/>
                                        <p:tgtEl>
                                          <p:spTgt spid="331"/>
                                        </p:tgtEl>
                                        <p:attrNameLst>
                                          <p:attrName>ppt_x</p:attrName>
                                        </p:attrNameLst>
                                      </p:cBhvr>
                                      <p:tavLst>
                                        <p:tav tm="0">
                                          <p:val>
                                            <p:strVal val="#ppt_x"/>
                                          </p:val>
                                        </p:tav>
                                        <p:tav tm="100000">
                                          <p:val>
                                            <p:strVal val="#ppt_x"/>
                                          </p:val>
                                        </p:tav>
                                      </p:tavLst>
                                    </p:anim>
                                    <p:anim calcmode="lin" valueType="num">
                                      <p:cBhvr>
                                        <p:cTn id="40" dur="1000" fill="hold"/>
                                        <p:tgtEl>
                                          <p:spTgt spid="331"/>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4500"/>
                                  </p:stCondLst>
                                  <p:childTnLst>
                                    <p:set>
                                      <p:cBhvr>
                                        <p:cTn id="42" dur="1" fill="hold">
                                          <p:stCondLst>
                                            <p:cond delay="0"/>
                                          </p:stCondLst>
                                        </p:cTn>
                                        <p:tgtEl>
                                          <p:spTgt spid="335"/>
                                        </p:tgtEl>
                                        <p:attrNameLst>
                                          <p:attrName>style.visibility</p:attrName>
                                        </p:attrNameLst>
                                      </p:cBhvr>
                                      <p:to>
                                        <p:strVal val="visible"/>
                                      </p:to>
                                    </p:set>
                                    <p:animEffect transition="in" filter="fade">
                                      <p:cBhvr>
                                        <p:cTn id="43" dur="1000"/>
                                        <p:tgtEl>
                                          <p:spTgt spid="335"/>
                                        </p:tgtEl>
                                      </p:cBhvr>
                                    </p:animEffect>
                                    <p:anim calcmode="lin" valueType="num">
                                      <p:cBhvr>
                                        <p:cTn id="44" dur="1000" fill="hold"/>
                                        <p:tgtEl>
                                          <p:spTgt spid="335"/>
                                        </p:tgtEl>
                                        <p:attrNameLst>
                                          <p:attrName>ppt_x</p:attrName>
                                        </p:attrNameLst>
                                      </p:cBhvr>
                                      <p:tavLst>
                                        <p:tav tm="0">
                                          <p:val>
                                            <p:strVal val="#ppt_x"/>
                                          </p:val>
                                        </p:tav>
                                        <p:tav tm="100000">
                                          <p:val>
                                            <p:strVal val="#ppt_x"/>
                                          </p:val>
                                        </p:tav>
                                      </p:tavLst>
                                    </p:anim>
                                    <p:anim calcmode="lin" valueType="num">
                                      <p:cBhvr>
                                        <p:cTn id="45" dur="1000" fill="hold"/>
                                        <p:tgtEl>
                                          <p:spTgt spid="335"/>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5000"/>
                                  </p:stCondLst>
                                  <p:childTnLst>
                                    <p:set>
                                      <p:cBhvr>
                                        <p:cTn id="47" dur="1" fill="hold">
                                          <p:stCondLst>
                                            <p:cond delay="0"/>
                                          </p:stCondLst>
                                        </p:cTn>
                                        <p:tgtEl>
                                          <p:spTgt spid="332"/>
                                        </p:tgtEl>
                                        <p:attrNameLst>
                                          <p:attrName>style.visibility</p:attrName>
                                        </p:attrNameLst>
                                      </p:cBhvr>
                                      <p:to>
                                        <p:strVal val="visible"/>
                                      </p:to>
                                    </p:set>
                                    <p:animEffect transition="in" filter="fade">
                                      <p:cBhvr>
                                        <p:cTn id="48" dur="1000"/>
                                        <p:tgtEl>
                                          <p:spTgt spid="332"/>
                                        </p:tgtEl>
                                      </p:cBhvr>
                                    </p:animEffect>
                                    <p:anim calcmode="lin" valueType="num">
                                      <p:cBhvr>
                                        <p:cTn id="49" dur="1000" fill="hold"/>
                                        <p:tgtEl>
                                          <p:spTgt spid="332"/>
                                        </p:tgtEl>
                                        <p:attrNameLst>
                                          <p:attrName>ppt_x</p:attrName>
                                        </p:attrNameLst>
                                      </p:cBhvr>
                                      <p:tavLst>
                                        <p:tav tm="0">
                                          <p:val>
                                            <p:strVal val="#ppt_x"/>
                                          </p:val>
                                        </p:tav>
                                        <p:tav tm="100000">
                                          <p:val>
                                            <p:strVal val="#ppt_x"/>
                                          </p:val>
                                        </p:tav>
                                      </p:tavLst>
                                    </p:anim>
                                    <p:anim calcmode="lin" valueType="num">
                                      <p:cBhvr>
                                        <p:cTn id="50" dur="1000" fill="hold"/>
                                        <p:tgtEl>
                                          <p:spTgt spid="332"/>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5000"/>
                                  </p:stCondLst>
                                  <p:childTnLst>
                                    <p:set>
                                      <p:cBhvr>
                                        <p:cTn id="52" dur="1" fill="hold">
                                          <p:stCondLst>
                                            <p:cond delay="0"/>
                                          </p:stCondLst>
                                        </p:cTn>
                                        <p:tgtEl>
                                          <p:spTgt spid="336"/>
                                        </p:tgtEl>
                                        <p:attrNameLst>
                                          <p:attrName>style.visibility</p:attrName>
                                        </p:attrNameLst>
                                      </p:cBhvr>
                                      <p:to>
                                        <p:strVal val="visible"/>
                                      </p:to>
                                    </p:set>
                                    <p:animEffect transition="in" filter="fade">
                                      <p:cBhvr>
                                        <p:cTn id="53" dur="1000"/>
                                        <p:tgtEl>
                                          <p:spTgt spid="336"/>
                                        </p:tgtEl>
                                      </p:cBhvr>
                                    </p:animEffect>
                                    <p:anim calcmode="lin" valueType="num">
                                      <p:cBhvr>
                                        <p:cTn id="54" dur="1000" fill="hold"/>
                                        <p:tgtEl>
                                          <p:spTgt spid="336"/>
                                        </p:tgtEl>
                                        <p:attrNameLst>
                                          <p:attrName>ppt_x</p:attrName>
                                        </p:attrNameLst>
                                      </p:cBhvr>
                                      <p:tavLst>
                                        <p:tav tm="0">
                                          <p:val>
                                            <p:strVal val="#ppt_x"/>
                                          </p:val>
                                        </p:tav>
                                        <p:tav tm="100000">
                                          <p:val>
                                            <p:strVal val="#ppt_x"/>
                                          </p:val>
                                        </p:tav>
                                      </p:tavLst>
                                    </p:anim>
                                    <p:anim calcmode="lin" valueType="num">
                                      <p:cBhvr>
                                        <p:cTn id="55" dur="1000" fill="hold"/>
                                        <p:tgtEl>
                                          <p:spTgt spid="336"/>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5500"/>
                                  </p:stCondLst>
                                  <p:childTnLst>
                                    <p:set>
                                      <p:cBhvr>
                                        <p:cTn id="57" dur="1" fill="hold">
                                          <p:stCondLst>
                                            <p:cond delay="0"/>
                                          </p:stCondLst>
                                        </p:cTn>
                                        <p:tgtEl>
                                          <p:spTgt spid="333"/>
                                        </p:tgtEl>
                                        <p:attrNameLst>
                                          <p:attrName>style.visibility</p:attrName>
                                        </p:attrNameLst>
                                      </p:cBhvr>
                                      <p:to>
                                        <p:strVal val="visible"/>
                                      </p:to>
                                    </p:set>
                                    <p:animEffect transition="in" filter="fade">
                                      <p:cBhvr>
                                        <p:cTn id="58" dur="1000"/>
                                        <p:tgtEl>
                                          <p:spTgt spid="333"/>
                                        </p:tgtEl>
                                      </p:cBhvr>
                                    </p:animEffect>
                                    <p:anim calcmode="lin" valueType="num">
                                      <p:cBhvr>
                                        <p:cTn id="59" dur="1000" fill="hold"/>
                                        <p:tgtEl>
                                          <p:spTgt spid="333"/>
                                        </p:tgtEl>
                                        <p:attrNameLst>
                                          <p:attrName>ppt_x</p:attrName>
                                        </p:attrNameLst>
                                      </p:cBhvr>
                                      <p:tavLst>
                                        <p:tav tm="0">
                                          <p:val>
                                            <p:strVal val="#ppt_x"/>
                                          </p:val>
                                        </p:tav>
                                        <p:tav tm="100000">
                                          <p:val>
                                            <p:strVal val="#ppt_x"/>
                                          </p:val>
                                        </p:tav>
                                      </p:tavLst>
                                    </p:anim>
                                    <p:anim calcmode="lin" valueType="num">
                                      <p:cBhvr>
                                        <p:cTn id="60" dur="1000" fill="hold"/>
                                        <p:tgtEl>
                                          <p:spTgt spid="333"/>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5500"/>
                                  </p:stCondLst>
                                  <p:childTnLst>
                                    <p:set>
                                      <p:cBhvr>
                                        <p:cTn id="62" dur="1" fill="hold">
                                          <p:stCondLst>
                                            <p:cond delay="0"/>
                                          </p:stCondLst>
                                        </p:cTn>
                                        <p:tgtEl>
                                          <p:spTgt spid="337"/>
                                        </p:tgtEl>
                                        <p:attrNameLst>
                                          <p:attrName>style.visibility</p:attrName>
                                        </p:attrNameLst>
                                      </p:cBhvr>
                                      <p:to>
                                        <p:strVal val="visible"/>
                                      </p:to>
                                    </p:set>
                                    <p:animEffect transition="in" filter="fade">
                                      <p:cBhvr>
                                        <p:cTn id="63" dur="1000"/>
                                        <p:tgtEl>
                                          <p:spTgt spid="337"/>
                                        </p:tgtEl>
                                      </p:cBhvr>
                                    </p:animEffect>
                                    <p:anim calcmode="lin" valueType="num">
                                      <p:cBhvr>
                                        <p:cTn id="64" dur="1000" fill="hold"/>
                                        <p:tgtEl>
                                          <p:spTgt spid="337"/>
                                        </p:tgtEl>
                                        <p:attrNameLst>
                                          <p:attrName>ppt_x</p:attrName>
                                        </p:attrNameLst>
                                      </p:cBhvr>
                                      <p:tavLst>
                                        <p:tav tm="0">
                                          <p:val>
                                            <p:strVal val="#ppt_x"/>
                                          </p:val>
                                        </p:tav>
                                        <p:tav tm="100000">
                                          <p:val>
                                            <p:strVal val="#ppt_x"/>
                                          </p:val>
                                        </p:tav>
                                      </p:tavLst>
                                    </p:anim>
                                    <p:anim calcmode="lin" valueType="num">
                                      <p:cBhvr>
                                        <p:cTn id="65" dur="1000" fill="hold"/>
                                        <p:tgtEl>
                                          <p:spTgt spid="3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p:bldP spid="317" grpId="1"/>
      <p:bldP spid="318" grpId="0"/>
      <p:bldP spid="324" grpId="0"/>
      <p:bldP spid="325" grpId="0"/>
      <p:bldP spid="331" grpId="0"/>
      <p:bldP spid="332" grpId="0"/>
      <p:bldP spid="333" grpId="0"/>
      <p:bldP spid="6" grpId="0" animBg="1"/>
      <p:bldP spid="334" grpId="0" animBg="1"/>
      <p:bldP spid="335" grpId="0" animBg="1"/>
      <p:bldP spid="336" grpId="0" animBg="1"/>
      <p:bldP spid="33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îsḻïḋé">
            <a:extLst>
              <a:ext uri="{FF2B5EF4-FFF2-40B4-BE49-F238E27FC236}">
                <a16:creationId xmlns:a16="http://schemas.microsoft.com/office/drawing/2014/main" id="{F24FF092-6DC5-411E-84CC-069EE7C2BAE1}"/>
              </a:ext>
            </a:extLst>
          </p:cNvPr>
          <p:cNvGrpSpPr/>
          <p:nvPr/>
        </p:nvGrpSpPr>
        <p:grpSpPr>
          <a:xfrm>
            <a:off x="2996068" y="2701442"/>
            <a:ext cx="3236383" cy="1981075"/>
            <a:chOff x="2776441" y="1325393"/>
            <a:chExt cx="3236383" cy="1981075"/>
          </a:xfrm>
        </p:grpSpPr>
        <p:sp>
          <p:nvSpPr>
            <p:cNvPr id="15" name="îṥlïḓe">
              <a:extLst>
                <a:ext uri="{FF2B5EF4-FFF2-40B4-BE49-F238E27FC236}">
                  <a16:creationId xmlns:a16="http://schemas.microsoft.com/office/drawing/2014/main" id="{074C4A15-84D8-491A-9EF6-99C04D21D2D4}"/>
                </a:ext>
              </a:extLst>
            </p:cNvPr>
            <p:cNvSpPr txBox="1"/>
            <p:nvPr/>
          </p:nvSpPr>
          <p:spPr>
            <a:xfrm>
              <a:off x="2776441" y="1325393"/>
              <a:ext cx="3236383" cy="588331"/>
            </a:xfrm>
            <a:prstGeom prst="rect">
              <a:avLst/>
            </a:prstGeom>
            <a:noFill/>
          </p:spPr>
          <p:txBody>
            <a:bodyPr wrap="none" lIns="90000" tIns="46800" rIns="90000" bIns="46800" rtlCol="0" anchor="ctr" anchorCtr="0">
              <a:normAutofit/>
            </a:bodyPr>
            <a:lstStyle/>
            <a:p>
              <a:r>
                <a:rPr lang="zh-CN" altLang="en-US" b="1" dirty="0"/>
                <a:t>增加额</a:t>
              </a:r>
              <a:r>
                <a:rPr lang="en-US" altLang="zh-CN" b="1" dirty="0"/>
                <a:t>10%~20%</a:t>
              </a:r>
            </a:p>
          </p:txBody>
        </p:sp>
        <p:sp>
          <p:nvSpPr>
            <p:cNvPr id="16" name="ïŝlíḑê">
              <a:extLst>
                <a:ext uri="{FF2B5EF4-FFF2-40B4-BE49-F238E27FC236}">
                  <a16:creationId xmlns:a16="http://schemas.microsoft.com/office/drawing/2014/main" id="{94AA66DB-C105-4232-847F-B30F8613C7EB}"/>
                </a:ext>
              </a:extLst>
            </p:cNvPr>
            <p:cNvSpPr txBox="1"/>
            <p:nvPr/>
          </p:nvSpPr>
          <p:spPr>
            <a:xfrm>
              <a:off x="2776441" y="1819596"/>
              <a:ext cx="3236382" cy="1486872"/>
            </a:xfrm>
            <a:prstGeom prst="rect">
              <a:avLst/>
            </a:prstGeom>
            <a:noFill/>
          </p:spPr>
          <p:txBody>
            <a:bodyPr wrap="square" lIns="90000" tIns="46800" rIns="90000" bIns="46800" rtlCol="0">
              <a:normAutofit/>
            </a:bodyPr>
            <a:lstStyle/>
            <a:p>
              <a:pPr>
                <a:lnSpc>
                  <a:spcPct val="150000"/>
                </a:lnSpc>
              </a:pPr>
              <a:r>
                <a:rPr lang="zh-CN" altLang="en-US" sz="1600" dirty="0">
                  <a:latin typeface="+mn-ea"/>
                </a:rPr>
                <a:t>单项输变电工程投资增加额在原可研批复的</a:t>
              </a:r>
              <a:r>
                <a:rPr lang="en-US" altLang="zh-CN" sz="1600" dirty="0">
                  <a:latin typeface="+mn-ea"/>
                </a:rPr>
                <a:t>10</a:t>
              </a:r>
              <a:r>
                <a:rPr lang="zh-CN" altLang="en-US" sz="1600" dirty="0">
                  <a:latin typeface="+mn-ea"/>
                </a:rPr>
                <a:t>％（含</a:t>
              </a:r>
              <a:r>
                <a:rPr lang="en-US" altLang="zh-CN" sz="1600" dirty="0">
                  <a:latin typeface="+mn-ea"/>
                </a:rPr>
                <a:t>10</a:t>
              </a:r>
              <a:r>
                <a:rPr lang="zh-CN" altLang="en-US" sz="1600" dirty="0">
                  <a:latin typeface="+mn-ea"/>
                </a:rPr>
                <a:t>％）～</a:t>
              </a:r>
              <a:r>
                <a:rPr lang="en-US" altLang="zh-CN" sz="1600" dirty="0">
                  <a:latin typeface="+mn-ea"/>
                </a:rPr>
                <a:t>20</a:t>
              </a:r>
              <a:r>
                <a:rPr lang="zh-CN" altLang="en-US" sz="1600" dirty="0">
                  <a:latin typeface="+mn-ea"/>
                </a:rPr>
                <a:t>％之间且不需要进行复审的项目</a:t>
              </a:r>
              <a:endParaRPr lang="en-US" altLang="zh-CN" sz="1600" dirty="0">
                <a:latin typeface="+mn-ea"/>
              </a:endParaRPr>
            </a:p>
          </p:txBody>
        </p:sp>
      </p:grpSp>
      <p:grpSp>
        <p:nvGrpSpPr>
          <p:cNvPr id="7" name="ïś1íḓe">
            <a:extLst>
              <a:ext uri="{FF2B5EF4-FFF2-40B4-BE49-F238E27FC236}">
                <a16:creationId xmlns:a16="http://schemas.microsoft.com/office/drawing/2014/main" id="{2081F4EE-27CF-4D16-9D8E-4DF2A1E411D3}"/>
              </a:ext>
            </a:extLst>
          </p:cNvPr>
          <p:cNvGrpSpPr/>
          <p:nvPr/>
        </p:nvGrpSpPr>
        <p:grpSpPr>
          <a:xfrm>
            <a:off x="7971077" y="1369674"/>
            <a:ext cx="3236383" cy="1981075"/>
            <a:chOff x="2776441" y="1325393"/>
            <a:chExt cx="3236383" cy="1981075"/>
          </a:xfrm>
        </p:grpSpPr>
        <p:sp>
          <p:nvSpPr>
            <p:cNvPr id="11" name="îṧḻîďé">
              <a:extLst>
                <a:ext uri="{FF2B5EF4-FFF2-40B4-BE49-F238E27FC236}">
                  <a16:creationId xmlns:a16="http://schemas.microsoft.com/office/drawing/2014/main" id="{ED8D29B6-2CD0-4E76-9A77-E3F77B74D168}"/>
                </a:ext>
              </a:extLst>
            </p:cNvPr>
            <p:cNvSpPr txBox="1"/>
            <p:nvPr/>
          </p:nvSpPr>
          <p:spPr>
            <a:xfrm>
              <a:off x="2776441" y="1325393"/>
              <a:ext cx="3236383" cy="588331"/>
            </a:xfrm>
            <a:prstGeom prst="rect">
              <a:avLst/>
            </a:prstGeom>
            <a:noFill/>
          </p:spPr>
          <p:txBody>
            <a:bodyPr wrap="none" lIns="90000" tIns="46800" rIns="90000" bIns="46800" rtlCol="0" anchor="ctr" anchorCtr="0">
              <a:normAutofit/>
            </a:bodyPr>
            <a:lstStyle/>
            <a:p>
              <a:r>
                <a:rPr lang="zh-CN" altLang="en-US" b="1" dirty="0"/>
                <a:t>增加额</a:t>
              </a:r>
              <a:r>
                <a:rPr lang="en-US" altLang="zh-CN" b="1" dirty="0"/>
                <a:t>10%</a:t>
              </a:r>
            </a:p>
          </p:txBody>
        </p:sp>
        <p:sp>
          <p:nvSpPr>
            <p:cNvPr id="12" name="ïŝḻîḓè">
              <a:extLst>
                <a:ext uri="{FF2B5EF4-FFF2-40B4-BE49-F238E27FC236}">
                  <a16:creationId xmlns:a16="http://schemas.microsoft.com/office/drawing/2014/main" id="{145B7924-6AA5-44EC-9617-908E696F9833}"/>
                </a:ext>
              </a:extLst>
            </p:cNvPr>
            <p:cNvSpPr txBox="1"/>
            <p:nvPr/>
          </p:nvSpPr>
          <p:spPr>
            <a:xfrm>
              <a:off x="2776441" y="1819596"/>
              <a:ext cx="3236382" cy="1486872"/>
            </a:xfrm>
            <a:prstGeom prst="rect">
              <a:avLst/>
            </a:prstGeom>
            <a:noFill/>
          </p:spPr>
          <p:txBody>
            <a:bodyPr wrap="square" lIns="90000" tIns="46800" rIns="90000" bIns="46800" rtlCol="0">
              <a:normAutofit/>
            </a:bodyPr>
            <a:lstStyle/>
            <a:p>
              <a:pPr>
                <a:lnSpc>
                  <a:spcPct val="150000"/>
                </a:lnSpc>
              </a:pPr>
              <a:r>
                <a:rPr lang="zh-CN" altLang="zh-CN" sz="1600" dirty="0">
                  <a:latin typeface="+mn-ea"/>
                </a:rPr>
                <a:t>单项投资不超过原可研批复投资的</a:t>
              </a:r>
              <a:r>
                <a:rPr lang="en-US" altLang="zh-CN" sz="1600" dirty="0">
                  <a:latin typeface="+mn-ea"/>
                </a:rPr>
                <a:t>10</a:t>
              </a:r>
              <a:r>
                <a:rPr lang="zh-CN" altLang="zh-CN" sz="1600" dirty="0">
                  <a:latin typeface="+mn-ea"/>
                </a:rPr>
                <a:t>％，但建设方案</a:t>
              </a:r>
              <a:r>
                <a:rPr lang="zh-CN" altLang="en-US" sz="1600" dirty="0">
                  <a:latin typeface="+mn-ea"/>
                </a:rPr>
                <a:t>和</a:t>
              </a:r>
              <a:r>
                <a:rPr lang="zh-CN" altLang="zh-CN" sz="1600" dirty="0">
                  <a:latin typeface="+mn-ea"/>
                </a:rPr>
                <a:t>建设规模发生较大变化</a:t>
              </a:r>
              <a:endParaRPr lang="en-US" altLang="zh-CN" sz="1600" dirty="0">
                <a:latin typeface="+mn-ea"/>
              </a:endParaRPr>
            </a:p>
          </p:txBody>
        </p:sp>
      </p:grpSp>
      <p:grpSp>
        <p:nvGrpSpPr>
          <p:cNvPr id="8" name="íṥ1íḑé">
            <a:extLst>
              <a:ext uri="{FF2B5EF4-FFF2-40B4-BE49-F238E27FC236}">
                <a16:creationId xmlns:a16="http://schemas.microsoft.com/office/drawing/2014/main" id="{CFE3D588-0039-4331-9981-DAEE19C21B0D}"/>
              </a:ext>
            </a:extLst>
          </p:cNvPr>
          <p:cNvGrpSpPr/>
          <p:nvPr/>
        </p:nvGrpSpPr>
        <p:grpSpPr>
          <a:xfrm>
            <a:off x="7971077" y="4052325"/>
            <a:ext cx="3236383" cy="2034863"/>
            <a:chOff x="2776441" y="1271605"/>
            <a:chExt cx="3236383" cy="2034863"/>
          </a:xfrm>
        </p:grpSpPr>
        <p:sp>
          <p:nvSpPr>
            <p:cNvPr id="9" name="îṣľídé">
              <a:extLst>
                <a:ext uri="{FF2B5EF4-FFF2-40B4-BE49-F238E27FC236}">
                  <a16:creationId xmlns:a16="http://schemas.microsoft.com/office/drawing/2014/main" id="{DF14690B-A2B3-4784-A20F-6F9721C8E8C4}"/>
                </a:ext>
              </a:extLst>
            </p:cNvPr>
            <p:cNvSpPr txBox="1"/>
            <p:nvPr/>
          </p:nvSpPr>
          <p:spPr>
            <a:xfrm>
              <a:off x="2776441" y="1271605"/>
              <a:ext cx="3236383" cy="588331"/>
            </a:xfrm>
            <a:prstGeom prst="rect">
              <a:avLst/>
            </a:prstGeom>
            <a:noFill/>
          </p:spPr>
          <p:txBody>
            <a:bodyPr wrap="none" lIns="90000" tIns="46800" rIns="90000" bIns="46800" rtlCol="0" anchor="ctr" anchorCtr="0">
              <a:normAutofit/>
            </a:bodyPr>
            <a:lstStyle/>
            <a:p>
              <a:r>
                <a:rPr lang="en-US" altLang="zh-CN" b="1" dirty="0"/>
                <a:t>35kV</a:t>
              </a:r>
              <a:r>
                <a:rPr lang="zh-CN" altLang="en-US" b="1" dirty="0"/>
                <a:t>及以下</a:t>
              </a:r>
              <a:endParaRPr lang="en-US" altLang="zh-CN" b="1" dirty="0"/>
            </a:p>
          </p:txBody>
        </p:sp>
        <p:sp>
          <p:nvSpPr>
            <p:cNvPr id="10" name="íśļîde">
              <a:extLst>
                <a:ext uri="{FF2B5EF4-FFF2-40B4-BE49-F238E27FC236}">
                  <a16:creationId xmlns:a16="http://schemas.microsoft.com/office/drawing/2014/main" id="{BCBD4F45-310B-4D9D-A7E0-B6A01FA87816}"/>
                </a:ext>
              </a:extLst>
            </p:cNvPr>
            <p:cNvSpPr txBox="1"/>
            <p:nvPr/>
          </p:nvSpPr>
          <p:spPr>
            <a:xfrm>
              <a:off x="2776441" y="1819596"/>
              <a:ext cx="3236382" cy="1486872"/>
            </a:xfrm>
            <a:prstGeom prst="rect">
              <a:avLst/>
            </a:prstGeom>
            <a:noFill/>
          </p:spPr>
          <p:txBody>
            <a:bodyPr wrap="square" lIns="90000" tIns="46800" rIns="90000" bIns="46800" rtlCol="0">
              <a:noAutofit/>
            </a:bodyPr>
            <a:lstStyle>
              <a:defPPr>
                <a:defRPr lang="zh-CN"/>
              </a:defPPr>
              <a:lvl1pPr>
                <a:lnSpc>
                  <a:spcPct val="150000"/>
                </a:lnSpc>
                <a:defRPr sz="1600">
                  <a:latin typeface="+mn-ea"/>
                </a:defRPr>
              </a:lvl1pPr>
            </a:lstStyle>
            <a:p>
              <a:r>
                <a:rPr lang="zh-CN" altLang="en-US" dirty="0"/>
                <a:t>由省公司参照执行</a:t>
              </a:r>
              <a:endParaRPr lang="en-US" altLang="zh-CN" dirty="0"/>
            </a:p>
          </p:txBody>
        </p:sp>
      </p:grpSp>
      <p:grpSp>
        <p:nvGrpSpPr>
          <p:cNvPr id="334" name="组合 333">
            <a:extLst>
              <a:ext uri="{FF2B5EF4-FFF2-40B4-BE49-F238E27FC236}">
                <a16:creationId xmlns:a16="http://schemas.microsoft.com/office/drawing/2014/main" id="{88E846E2-19C3-4EAC-A371-E89C76DDA7C4}"/>
              </a:ext>
            </a:extLst>
          </p:cNvPr>
          <p:cNvGrpSpPr/>
          <p:nvPr/>
        </p:nvGrpSpPr>
        <p:grpSpPr>
          <a:xfrm>
            <a:off x="631794" y="187110"/>
            <a:ext cx="1769243" cy="858863"/>
            <a:chOff x="2655276" y="1872762"/>
            <a:chExt cx="1459524" cy="708513"/>
          </a:xfrm>
        </p:grpSpPr>
        <p:grpSp>
          <p:nvGrpSpPr>
            <p:cNvPr id="335" name="组合 334">
              <a:extLst>
                <a:ext uri="{FF2B5EF4-FFF2-40B4-BE49-F238E27FC236}">
                  <a16:creationId xmlns:a16="http://schemas.microsoft.com/office/drawing/2014/main" id="{324346F9-C5BF-40A3-8AF3-61068E5B5D62}"/>
                </a:ext>
              </a:extLst>
            </p:cNvPr>
            <p:cNvGrpSpPr/>
            <p:nvPr/>
          </p:nvGrpSpPr>
          <p:grpSpPr>
            <a:xfrm>
              <a:off x="2655276" y="1872762"/>
              <a:ext cx="1459524" cy="708513"/>
              <a:chOff x="2655276" y="1872762"/>
              <a:chExt cx="1459524" cy="708513"/>
            </a:xfrm>
          </p:grpSpPr>
          <p:sp>
            <p:nvSpPr>
              <p:cNvPr id="337" name="矩形 336">
                <a:extLst>
                  <a:ext uri="{FF2B5EF4-FFF2-40B4-BE49-F238E27FC236}">
                    <a16:creationId xmlns:a16="http://schemas.microsoft.com/office/drawing/2014/main" id="{69796F25-BBBB-43B3-9C10-B59AE75C9F94}"/>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38" name="图片 337">
                <a:extLst>
                  <a:ext uri="{FF2B5EF4-FFF2-40B4-BE49-F238E27FC236}">
                    <a16:creationId xmlns:a16="http://schemas.microsoft.com/office/drawing/2014/main" id="{F62599A6-CDB9-4619-873A-78F0A81D4E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336" name="矩形 335">
              <a:extLst>
                <a:ext uri="{FF2B5EF4-FFF2-40B4-BE49-F238E27FC236}">
                  <a16:creationId xmlns:a16="http://schemas.microsoft.com/office/drawing/2014/main" id="{40223083-AE6D-4FA9-8606-23A515B8F8FE}"/>
                </a:ext>
              </a:extLst>
            </p:cNvPr>
            <p:cNvSpPr/>
            <p:nvPr/>
          </p:nvSpPr>
          <p:spPr>
            <a:xfrm>
              <a:off x="2674121" y="1971497"/>
              <a:ext cx="1421829"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可研调整管理</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339" name="ïṡļïḑe">
            <a:extLst>
              <a:ext uri="{FF2B5EF4-FFF2-40B4-BE49-F238E27FC236}">
                <a16:creationId xmlns:a16="http://schemas.microsoft.com/office/drawing/2014/main" id="{B85B5C86-C5D2-4BFC-8711-61DDAC2D951C}"/>
              </a:ext>
            </a:extLst>
          </p:cNvPr>
          <p:cNvSpPr txBox="1"/>
          <p:nvPr/>
        </p:nvSpPr>
        <p:spPr>
          <a:xfrm>
            <a:off x="679713" y="1071896"/>
            <a:ext cx="4677505" cy="1169551"/>
          </a:xfrm>
          <a:prstGeom prst="rect">
            <a:avLst/>
          </a:prstGeom>
          <a:noFill/>
        </p:spPr>
        <p:txBody>
          <a:bodyPr wrap="square" lIns="91440" tIns="45720" rIns="91440" bIns="45720" anchor="ctr">
            <a:normAutofit/>
          </a:bodyPr>
          <a:lstStyle/>
          <a:p>
            <a:pPr algn="ctr"/>
            <a:r>
              <a:rPr lang="zh-CN" altLang="en-US" sz="2000" b="1" dirty="0"/>
              <a:t>需要进行复审类输变电工程主要包括</a:t>
            </a:r>
            <a:endParaRPr lang="en-US" altLang="zh-CN" sz="2000" b="1" dirty="0"/>
          </a:p>
        </p:txBody>
      </p:sp>
      <p:grpSp>
        <p:nvGrpSpPr>
          <p:cNvPr id="369" name="组合 368">
            <a:extLst>
              <a:ext uri="{FF2B5EF4-FFF2-40B4-BE49-F238E27FC236}">
                <a16:creationId xmlns:a16="http://schemas.microsoft.com/office/drawing/2014/main" id="{23733B22-B12A-4D8B-A270-D5648B1AC99C}"/>
              </a:ext>
            </a:extLst>
          </p:cNvPr>
          <p:cNvGrpSpPr/>
          <p:nvPr/>
        </p:nvGrpSpPr>
        <p:grpSpPr>
          <a:xfrm>
            <a:off x="5940355" y="1356666"/>
            <a:ext cx="1933578" cy="1993257"/>
            <a:chOff x="5940355" y="1356666"/>
            <a:chExt cx="1933578" cy="1993257"/>
          </a:xfrm>
        </p:grpSpPr>
        <p:grpSp>
          <p:nvGrpSpPr>
            <p:cNvPr id="363" name="组合 362">
              <a:extLst>
                <a:ext uri="{FF2B5EF4-FFF2-40B4-BE49-F238E27FC236}">
                  <a16:creationId xmlns:a16="http://schemas.microsoft.com/office/drawing/2014/main" id="{C9CFC49B-3AC3-404D-BFDD-0C1B6A047DEE}"/>
                </a:ext>
              </a:extLst>
            </p:cNvPr>
            <p:cNvGrpSpPr/>
            <p:nvPr/>
          </p:nvGrpSpPr>
          <p:grpSpPr>
            <a:xfrm>
              <a:off x="5940355" y="1356666"/>
              <a:ext cx="1933578" cy="1993257"/>
              <a:chOff x="5940355" y="1356666"/>
              <a:chExt cx="1933578" cy="1993257"/>
            </a:xfrm>
          </p:grpSpPr>
          <p:grpSp>
            <p:nvGrpSpPr>
              <p:cNvPr id="359" name="组合 358">
                <a:extLst>
                  <a:ext uri="{FF2B5EF4-FFF2-40B4-BE49-F238E27FC236}">
                    <a16:creationId xmlns:a16="http://schemas.microsoft.com/office/drawing/2014/main" id="{DF579BA1-69FF-4DBD-8D95-F1092B377E1D}"/>
                  </a:ext>
                </a:extLst>
              </p:cNvPr>
              <p:cNvGrpSpPr/>
              <p:nvPr/>
            </p:nvGrpSpPr>
            <p:grpSpPr>
              <a:xfrm>
                <a:off x="5940355" y="1416345"/>
                <a:ext cx="1933578" cy="1933578"/>
                <a:chOff x="5940355" y="1416345"/>
                <a:chExt cx="1933578" cy="1933578"/>
              </a:xfrm>
            </p:grpSpPr>
            <p:grpSp>
              <p:nvGrpSpPr>
                <p:cNvPr id="130" name="ïsľîḑê">
                  <a:extLst>
                    <a:ext uri="{FF2B5EF4-FFF2-40B4-BE49-F238E27FC236}">
                      <a16:creationId xmlns:a16="http://schemas.microsoft.com/office/drawing/2014/main" id="{1F5BCB53-18B2-46BD-9146-7F7716A96612}"/>
                    </a:ext>
                  </a:extLst>
                </p:cNvPr>
                <p:cNvGrpSpPr/>
                <p:nvPr/>
              </p:nvGrpSpPr>
              <p:grpSpPr>
                <a:xfrm>
                  <a:off x="6114981" y="1618037"/>
                  <a:ext cx="1584325" cy="1256690"/>
                  <a:chOff x="4391025" y="36736339"/>
                  <a:chExt cx="10977563" cy="8707437"/>
                </a:xfrm>
              </p:grpSpPr>
              <p:sp>
                <p:nvSpPr>
                  <p:cNvPr id="131" name="iśḷiḓè">
                    <a:extLst>
                      <a:ext uri="{FF2B5EF4-FFF2-40B4-BE49-F238E27FC236}">
                        <a16:creationId xmlns:a16="http://schemas.microsoft.com/office/drawing/2014/main" id="{C0BDC60B-96E1-4709-80AA-9CB365E7E975}"/>
                      </a:ext>
                    </a:extLst>
                  </p:cNvPr>
                  <p:cNvSpPr/>
                  <p:nvPr/>
                </p:nvSpPr>
                <p:spPr bwMode="auto">
                  <a:xfrm>
                    <a:off x="7292975" y="36736339"/>
                    <a:ext cx="5173663" cy="2270125"/>
                  </a:xfrm>
                  <a:custGeom>
                    <a:avLst/>
                    <a:gdLst/>
                    <a:ahLst/>
                    <a:cxnLst>
                      <a:cxn ang="0">
                        <a:pos x="360" y="158"/>
                      </a:cxn>
                      <a:cxn ang="0">
                        <a:pos x="180" y="0"/>
                      </a:cxn>
                      <a:cxn ang="0">
                        <a:pos x="0" y="158"/>
                      </a:cxn>
                      <a:cxn ang="0">
                        <a:pos x="360" y="158"/>
                      </a:cxn>
                    </a:cxnLst>
                    <a:rect l="0" t="0" r="r" b="b"/>
                    <a:pathLst>
                      <a:path w="360" h="158">
                        <a:moveTo>
                          <a:pt x="360" y="158"/>
                        </a:moveTo>
                        <a:cubicBezTo>
                          <a:pt x="358" y="70"/>
                          <a:pt x="278" y="0"/>
                          <a:pt x="180" y="0"/>
                        </a:cubicBezTo>
                        <a:cubicBezTo>
                          <a:pt x="82" y="0"/>
                          <a:pt x="2" y="70"/>
                          <a:pt x="0" y="158"/>
                        </a:cubicBezTo>
                        <a:cubicBezTo>
                          <a:pt x="360" y="158"/>
                          <a:pt x="360" y="158"/>
                          <a:pt x="360" y="158"/>
                        </a:cubicBezTo>
                      </a:path>
                    </a:pathLst>
                  </a:custGeom>
                  <a:solidFill>
                    <a:srgbClr val="404040"/>
                  </a:solidFill>
                  <a:ln w="9525">
                    <a:noFill/>
                    <a:round/>
                    <a:headEnd/>
                    <a:tailEnd/>
                  </a:ln>
                </p:spPr>
                <p:txBody>
                  <a:bodyPr anchor="ctr"/>
                  <a:lstStyle/>
                  <a:p>
                    <a:pPr algn="ctr"/>
                    <a:endParaRPr/>
                  </a:p>
                </p:txBody>
              </p:sp>
              <p:sp>
                <p:nvSpPr>
                  <p:cNvPr id="132" name="îśḷîḓê">
                    <a:extLst>
                      <a:ext uri="{FF2B5EF4-FFF2-40B4-BE49-F238E27FC236}">
                        <a16:creationId xmlns:a16="http://schemas.microsoft.com/office/drawing/2014/main" id="{60DB2D80-2A31-4D32-9D9D-E8CD3DC075B5}"/>
                      </a:ext>
                    </a:extLst>
                  </p:cNvPr>
                  <p:cNvSpPr/>
                  <p:nvPr/>
                </p:nvSpPr>
                <p:spPr bwMode="auto">
                  <a:xfrm>
                    <a:off x="12452350" y="38733414"/>
                    <a:ext cx="1588" cy="58738"/>
                  </a:xfrm>
                  <a:custGeom>
                    <a:avLst/>
                    <a:gdLst/>
                    <a:ahLst/>
                    <a:cxnLst>
                      <a:cxn ang="0">
                        <a:pos x="0" y="2"/>
                      </a:cxn>
                      <a:cxn ang="0">
                        <a:pos x="0" y="4"/>
                      </a:cxn>
                      <a:cxn ang="0">
                        <a:pos x="0" y="4"/>
                      </a:cxn>
                      <a:cxn ang="0">
                        <a:pos x="0" y="2"/>
                      </a:cxn>
                      <a:cxn ang="0">
                        <a:pos x="0" y="2"/>
                      </a:cxn>
                      <a:cxn ang="0">
                        <a:pos x="0" y="2"/>
                      </a:cxn>
                      <a:cxn ang="0">
                        <a:pos x="0" y="2"/>
                      </a:cxn>
                      <a:cxn ang="0">
                        <a:pos x="0" y="1"/>
                      </a:cxn>
                      <a:cxn ang="0">
                        <a:pos x="0" y="2"/>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h="4">
                        <a:moveTo>
                          <a:pt x="0" y="2"/>
                        </a:moveTo>
                        <a:cubicBezTo>
                          <a:pt x="0" y="3"/>
                          <a:pt x="0" y="3"/>
                          <a:pt x="0" y="4"/>
                        </a:cubicBezTo>
                        <a:cubicBezTo>
                          <a:pt x="0" y="4"/>
                          <a:pt x="0" y="4"/>
                          <a:pt x="0" y="4"/>
                        </a:cubicBezTo>
                        <a:cubicBezTo>
                          <a:pt x="0" y="3"/>
                          <a:pt x="0" y="3"/>
                          <a:pt x="0" y="2"/>
                        </a:cubicBezTo>
                        <a:moveTo>
                          <a:pt x="0" y="2"/>
                        </a:moveTo>
                        <a:cubicBezTo>
                          <a:pt x="0" y="2"/>
                          <a:pt x="0" y="2"/>
                          <a:pt x="0" y="2"/>
                        </a:cubicBezTo>
                        <a:cubicBezTo>
                          <a:pt x="0" y="2"/>
                          <a:pt x="0" y="2"/>
                          <a:pt x="0" y="2"/>
                        </a:cubicBezTo>
                        <a:moveTo>
                          <a:pt x="0" y="1"/>
                        </a:moveTo>
                        <a:cubicBezTo>
                          <a:pt x="0" y="2"/>
                          <a:pt x="0" y="2"/>
                          <a:pt x="0" y="2"/>
                        </a:cubicBezTo>
                        <a:cubicBezTo>
                          <a:pt x="0" y="2"/>
                          <a:pt x="0" y="2"/>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FFDADA"/>
                  </a:solidFill>
                  <a:ln w="9525">
                    <a:noFill/>
                    <a:round/>
                    <a:headEnd/>
                    <a:tailEnd/>
                  </a:ln>
                </p:spPr>
                <p:txBody>
                  <a:bodyPr anchor="ctr"/>
                  <a:lstStyle/>
                  <a:p>
                    <a:pPr algn="ctr"/>
                    <a:endParaRPr/>
                  </a:p>
                </p:txBody>
              </p:sp>
              <p:sp>
                <p:nvSpPr>
                  <p:cNvPr id="133" name="îšḷîdê">
                    <a:extLst>
                      <a:ext uri="{FF2B5EF4-FFF2-40B4-BE49-F238E27FC236}">
                        <a16:creationId xmlns:a16="http://schemas.microsoft.com/office/drawing/2014/main" id="{AB87C37F-DAA9-4491-8768-C00C3486C35C}"/>
                      </a:ext>
                    </a:extLst>
                  </p:cNvPr>
                  <p:cNvSpPr/>
                  <p:nvPr/>
                </p:nvSpPr>
                <p:spPr bwMode="auto">
                  <a:xfrm>
                    <a:off x="10080625" y="36750626"/>
                    <a:ext cx="2371725" cy="2041525"/>
                  </a:xfrm>
                  <a:custGeom>
                    <a:avLst/>
                    <a:gdLst/>
                    <a:ahLst/>
                    <a:cxnLst>
                      <a:cxn ang="0">
                        <a:pos x="0" y="0"/>
                      </a:cxn>
                      <a:cxn ang="0">
                        <a:pos x="106" y="142"/>
                      </a:cxn>
                      <a:cxn ang="0">
                        <a:pos x="165" y="142"/>
                      </a:cxn>
                      <a:cxn ang="0">
                        <a:pos x="165" y="140"/>
                      </a:cxn>
                      <a:cxn ang="0">
                        <a:pos x="165" y="140"/>
                      </a:cxn>
                      <a:cxn ang="0">
                        <a:pos x="165" y="140"/>
                      </a:cxn>
                      <a:cxn ang="0">
                        <a:pos x="165" y="140"/>
                      </a:cxn>
                      <a:cxn ang="0">
                        <a:pos x="165" y="139"/>
                      </a:cxn>
                      <a:cxn ang="0">
                        <a:pos x="165" y="139"/>
                      </a:cxn>
                      <a:cxn ang="0">
                        <a:pos x="165" y="139"/>
                      </a:cxn>
                      <a:cxn ang="0">
                        <a:pos x="165" y="139"/>
                      </a:cxn>
                      <a:cxn ang="0">
                        <a:pos x="165" y="139"/>
                      </a:cxn>
                      <a:cxn ang="0">
                        <a:pos x="165" y="139"/>
                      </a:cxn>
                      <a:cxn ang="0">
                        <a:pos x="165" y="139"/>
                      </a:cxn>
                      <a:cxn ang="0">
                        <a:pos x="165" y="139"/>
                      </a:cxn>
                      <a:cxn ang="0">
                        <a:pos x="165" y="139"/>
                      </a:cxn>
                      <a:cxn ang="0">
                        <a:pos x="165" y="138"/>
                      </a:cxn>
                      <a:cxn ang="0">
                        <a:pos x="165" y="138"/>
                      </a:cxn>
                      <a:cxn ang="0">
                        <a:pos x="165" y="138"/>
                      </a:cxn>
                      <a:cxn ang="0">
                        <a:pos x="165" y="138"/>
                      </a:cxn>
                      <a:cxn ang="0">
                        <a:pos x="165" y="138"/>
                      </a:cxn>
                      <a:cxn ang="0">
                        <a:pos x="165" y="138"/>
                      </a:cxn>
                      <a:cxn ang="0">
                        <a:pos x="165" y="138"/>
                      </a:cxn>
                      <a:cxn ang="0">
                        <a:pos x="165" y="138"/>
                      </a:cxn>
                      <a:cxn ang="0">
                        <a:pos x="0" y="0"/>
                      </a:cxn>
                    </a:cxnLst>
                    <a:rect l="0" t="0" r="r" b="b"/>
                    <a:pathLst>
                      <a:path w="165" h="142">
                        <a:moveTo>
                          <a:pt x="0" y="0"/>
                        </a:moveTo>
                        <a:cubicBezTo>
                          <a:pt x="60" y="20"/>
                          <a:pt x="105" y="77"/>
                          <a:pt x="106" y="142"/>
                        </a:cubicBezTo>
                        <a:cubicBezTo>
                          <a:pt x="165" y="142"/>
                          <a:pt x="165" y="142"/>
                          <a:pt x="165" y="142"/>
                        </a:cubicBezTo>
                        <a:cubicBezTo>
                          <a:pt x="165" y="141"/>
                          <a:pt x="165" y="141"/>
                          <a:pt x="165" y="140"/>
                        </a:cubicBezTo>
                        <a:cubicBezTo>
                          <a:pt x="165" y="140"/>
                          <a:pt x="165" y="140"/>
                          <a:pt x="165" y="140"/>
                        </a:cubicBezTo>
                        <a:cubicBezTo>
                          <a:pt x="165" y="140"/>
                          <a:pt x="165" y="140"/>
                          <a:pt x="165" y="140"/>
                        </a:cubicBezTo>
                        <a:cubicBezTo>
                          <a:pt x="165" y="140"/>
                          <a:pt x="165" y="140"/>
                          <a:pt x="165" y="140"/>
                        </a:cubicBezTo>
                        <a:cubicBezTo>
                          <a:pt x="165" y="140"/>
                          <a:pt x="165" y="140"/>
                          <a:pt x="165" y="139"/>
                        </a:cubicBezTo>
                        <a:cubicBezTo>
                          <a:pt x="165" y="139"/>
                          <a:pt x="165" y="139"/>
                          <a:pt x="165" y="139"/>
                        </a:cubicBezTo>
                        <a:cubicBezTo>
                          <a:pt x="165" y="139"/>
                          <a:pt x="165" y="139"/>
                          <a:pt x="165" y="139"/>
                        </a:cubicBezTo>
                        <a:cubicBezTo>
                          <a:pt x="165" y="139"/>
                          <a:pt x="165" y="139"/>
                          <a:pt x="165" y="139"/>
                        </a:cubicBezTo>
                        <a:cubicBezTo>
                          <a:pt x="165" y="139"/>
                          <a:pt x="165" y="139"/>
                          <a:pt x="165" y="139"/>
                        </a:cubicBezTo>
                        <a:cubicBezTo>
                          <a:pt x="165" y="139"/>
                          <a:pt x="165" y="139"/>
                          <a:pt x="165" y="139"/>
                        </a:cubicBezTo>
                        <a:cubicBezTo>
                          <a:pt x="165" y="139"/>
                          <a:pt x="165" y="139"/>
                          <a:pt x="165" y="139"/>
                        </a:cubicBezTo>
                        <a:cubicBezTo>
                          <a:pt x="165" y="139"/>
                          <a:pt x="165" y="139"/>
                          <a:pt x="165" y="139"/>
                        </a:cubicBezTo>
                        <a:cubicBezTo>
                          <a:pt x="165" y="139"/>
                          <a:pt x="165" y="139"/>
                          <a:pt x="165" y="139"/>
                        </a:cubicBezTo>
                        <a:cubicBezTo>
                          <a:pt x="165" y="139"/>
                          <a:pt x="165" y="138"/>
                          <a:pt x="165" y="138"/>
                        </a:cubicBezTo>
                        <a:cubicBezTo>
                          <a:pt x="165" y="138"/>
                          <a:pt x="165" y="138"/>
                          <a:pt x="165" y="138"/>
                        </a:cubicBezTo>
                        <a:cubicBezTo>
                          <a:pt x="165" y="138"/>
                          <a:pt x="165" y="138"/>
                          <a:pt x="165" y="138"/>
                        </a:cubicBezTo>
                        <a:cubicBezTo>
                          <a:pt x="165" y="138"/>
                          <a:pt x="165" y="138"/>
                          <a:pt x="165" y="138"/>
                        </a:cubicBezTo>
                        <a:cubicBezTo>
                          <a:pt x="165" y="138"/>
                          <a:pt x="165" y="138"/>
                          <a:pt x="165" y="138"/>
                        </a:cubicBezTo>
                        <a:cubicBezTo>
                          <a:pt x="165" y="138"/>
                          <a:pt x="165" y="138"/>
                          <a:pt x="165" y="138"/>
                        </a:cubicBezTo>
                        <a:cubicBezTo>
                          <a:pt x="165" y="138"/>
                          <a:pt x="165" y="138"/>
                          <a:pt x="165" y="138"/>
                        </a:cubicBezTo>
                        <a:cubicBezTo>
                          <a:pt x="165" y="138"/>
                          <a:pt x="165" y="138"/>
                          <a:pt x="165" y="138"/>
                        </a:cubicBezTo>
                        <a:cubicBezTo>
                          <a:pt x="153" y="64"/>
                          <a:pt x="85" y="6"/>
                          <a:pt x="0" y="0"/>
                        </a:cubicBezTo>
                      </a:path>
                    </a:pathLst>
                  </a:custGeom>
                  <a:solidFill>
                    <a:srgbClr val="FFC000"/>
                  </a:solidFill>
                  <a:ln w="9525">
                    <a:noFill/>
                    <a:round/>
                    <a:headEnd/>
                    <a:tailEnd/>
                  </a:ln>
                </p:spPr>
                <p:txBody>
                  <a:bodyPr anchor="ctr"/>
                  <a:lstStyle/>
                  <a:p>
                    <a:pPr algn="ctr"/>
                    <a:endParaRPr/>
                  </a:p>
                </p:txBody>
              </p:sp>
              <p:sp>
                <p:nvSpPr>
                  <p:cNvPr id="134" name="iSlíḓê">
                    <a:extLst>
                      <a:ext uri="{FF2B5EF4-FFF2-40B4-BE49-F238E27FC236}">
                        <a16:creationId xmlns:a16="http://schemas.microsoft.com/office/drawing/2014/main" id="{9C93E988-54C8-4B2E-9C1E-FE6957B3C27D}"/>
                      </a:ext>
                    </a:extLst>
                  </p:cNvPr>
                  <p:cNvSpPr/>
                  <p:nvPr/>
                </p:nvSpPr>
                <p:spPr bwMode="auto">
                  <a:xfrm>
                    <a:off x="7221538" y="39049326"/>
                    <a:ext cx="5316538" cy="5819775"/>
                  </a:xfrm>
                  <a:prstGeom prst="rect">
                    <a:avLst/>
                  </a:prstGeom>
                  <a:solidFill>
                    <a:srgbClr val="404040"/>
                  </a:solidFill>
                  <a:ln w="9525">
                    <a:noFill/>
                    <a:miter lim="800000"/>
                    <a:headEnd/>
                    <a:tailEnd/>
                  </a:ln>
                </p:spPr>
                <p:txBody>
                  <a:bodyPr anchor="ctr"/>
                  <a:lstStyle/>
                  <a:p>
                    <a:pPr algn="ctr"/>
                    <a:endParaRPr/>
                  </a:p>
                </p:txBody>
              </p:sp>
              <p:sp>
                <p:nvSpPr>
                  <p:cNvPr id="135" name="íśļîḑé">
                    <a:extLst>
                      <a:ext uri="{FF2B5EF4-FFF2-40B4-BE49-F238E27FC236}">
                        <a16:creationId xmlns:a16="http://schemas.microsoft.com/office/drawing/2014/main" id="{97F31B92-EFFF-4827-9198-49A5129FB0F6}"/>
                      </a:ext>
                    </a:extLst>
                  </p:cNvPr>
                  <p:cNvSpPr/>
                  <p:nvPr/>
                </p:nvSpPr>
                <p:spPr bwMode="auto">
                  <a:xfrm>
                    <a:off x="7221538" y="39049326"/>
                    <a:ext cx="5316538" cy="5819775"/>
                  </a:xfrm>
                  <a:prstGeom prst="rect">
                    <a:avLst/>
                  </a:prstGeom>
                  <a:noFill/>
                  <a:ln w="9525">
                    <a:noFill/>
                    <a:miter lim="800000"/>
                    <a:headEnd/>
                    <a:tailEnd/>
                  </a:ln>
                </p:spPr>
                <p:txBody>
                  <a:bodyPr anchor="ctr"/>
                  <a:lstStyle/>
                  <a:p>
                    <a:pPr algn="ctr"/>
                    <a:endParaRPr/>
                  </a:p>
                </p:txBody>
              </p:sp>
              <p:sp>
                <p:nvSpPr>
                  <p:cNvPr id="136" name="îṩḻiḓé">
                    <a:extLst>
                      <a:ext uri="{FF2B5EF4-FFF2-40B4-BE49-F238E27FC236}">
                        <a16:creationId xmlns:a16="http://schemas.microsoft.com/office/drawing/2014/main" id="{EBA1EE69-A471-43AA-AD93-D37B1048B18F}"/>
                      </a:ext>
                    </a:extLst>
                  </p:cNvPr>
                  <p:cNvSpPr/>
                  <p:nvPr/>
                </p:nvSpPr>
                <p:spPr bwMode="auto">
                  <a:xfrm>
                    <a:off x="6962775" y="38792151"/>
                    <a:ext cx="5848350" cy="530225"/>
                  </a:xfrm>
                  <a:custGeom>
                    <a:avLst/>
                    <a:gdLst/>
                    <a:ahLst/>
                    <a:cxnLst>
                      <a:cxn ang="0">
                        <a:pos x="407" y="18"/>
                      </a:cxn>
                      <a:cxn ang="0">
                        <a:pos x="388" y="37"/>
                      </a:cxn>
                      <a:cxn ang="0">
                        <a:pos x="18" y="37"/>
                      </a:cxn>
                      <a:cxn ang="0">
                        <a:pos x="0" y="18"/>
                      </a:cxn>
                      <a:cxn ang="0">
                        <a:pos x="18" y="0"/>
                      </a:cxn>
                      <a:cxn ang="0">
                        <a:pos x="388" y="0"/>
                      </a:cxn>
                      <a:cxn ang="0">
                        <a:pos x="407" y="18"/>
                      </a:cxn>
                    </a:cxnLst>
                    <a:rect l="0" t="0" r="r" b="b"/>
                    <a:pathLst>
                      <a:path w="407" h="37">
                        <a:moveTo>
                          <a:pt x="407" y="18"/>
                        </a:moveTo>
                        <a:cubicBezTo>
                          <a:pt x="407" y="28"/>
                          <a:pt x="398" y="37"/>
                          <a:pt x="388" y="37"/>
                        </a:cubicBezTo>
                        <a:cubicBezTo>
                          <a:pt x="18" y="37"/>
                          <a:pt x="18" y="37"/>
                          <a:pt x="18" y="37"/>
                        </a:cubicBezTo>
                        <a:cubicBezTo>
                          <a:pt x="8" y="37"/>
                          <a:pt x="0" y="28"/>
                          <a:pt x="0" y="18"/>
                        </a:cubicBezTo>
                        <a:cubicBezTo>
                          <a:pt x="0" y="8"/>
                          <a:pt x="8" y="0"/>
                          <a:pt x="18" y="0"/>
                        </a:cubicBezTo>
                        <a:cubicBezTo>
                          <a:pt x="388" y="0"/>
                          <a:pt x="388" y="0"/>
                          <a:pt x="388" y="0"/>
                        </a:cubicBezTo>
                        <a:cubicBezTo>
                          <a:pt x="398" y="0"/>
                          <a:pt x="407" y="8"/>
                          <a:pt x="407" y="18"/>
                        </a:cubicBezTo>
                      </a:path>
                    </a:pathLst>
                  </a:custGeom>
                  <a:solidFill>
                    <a:srgbClr val="7F7370"/>
                  </a:solidFill>
                  <a:ln w="9525">
                    <a:noFill/>
                    <a:round/>
                    <a:headEnd/>
                    <a:tailEnd/>
                  </a:ln>
                </p:spPr>
                <p:txBody>
                  <a:bodyPr anchor="ctr"/>
                  <a:lstStyle/>
                  <a:p>
                    <a:pPr algn="ctr"/>
                    <a:endParaRPr/>
                  </a:p>
                </p:txBody>
              </p:sp>
              <p:sp>
                <p:nvSpPr>
                  <p:cNvPr id="137" name="iṩḻidê">
                    <a:extLst>
                      <a:ext uri="{FF2B5EF4-FFF2-40B4-BE49-F238E27FC236}">
                        <a16:creationId xmlns:a16="http://schemas.microsoft.com/office/drawing/2014/main" id="{19DBAF93-1CB5-4D3F-90C0-5C9715426A4B}"/>
                      </a:ext>
                    </a:extLst>
                  </p:cNvPr>
                  <p:cNvSpPr/>
                  <p:nvPr/>
                </p:nvSpPr>
                <p:spPr bwMode="auto">
                  <a:xfrm>
                    <a:off x="7853363" y="40098664"/>
                    <a:ext cx="674688" cy="661988"/>
                  </a:xfrm>
                  <a:prstGeom prst="rect">
                    <a:avLst/>
                  </a:prstGeom>
                  <a:solidFill>
                    <a:schemeClr val="bg1">
                      <a:lumMod val="85000"/>
                    </a:schemeClr>
                  </a:solidFill>
                  <a:ln w="9525">
                    <a:noFill/>
                    <a:miter lim="800000"/>
                    <a:headEnd/>
                    <a:tailEnd/>
                  </a:ln>
                </p:spPr>
                <p:txBody>
                  <a:bodyPr anchor="ctr"/>
                  <a:lstStyle/>
                  <a:p>
                    <a:pPr algn="ctr"/>
                    <a:endParaRPr/>
                  </a:p>
                </p:txBody>
              </p:sp>
              <p:sp>
                <p:nvSpPr>
                  <p:cNvPr id="138" name="íşḻíďé">
                    <a:extLst>
                      <a:ext uri="{FF2B5EF4-FFF2-40B4-BE49-F238E27FC236}">
                        <a16:creationId xmlns:a16="http://schemas.microsoft.com/office/drawing/2014/main" id="{B3594777-58AF-4203-9DD8-F8FA67C0D66C}"/>
                      </a:ext>
                    </a:extLst>
                  </p:cNvPr>
                  <p:cNvSpPr/>
                  <p:nvPr/>
                </p:nvSpPr>
                <p:spPr bwMode="auto">
                  <a:xfrm>
                    <a:off x="8988425" y="40098664"/>
                    <a:ext cx="661988" cy="661988"/>
                  </a:xfrm>
                  <a:prstGeom prst="rect">
                    <a:avLst/>
                  </a:prstGeom>
                  <a:solidFill>
                    <a:schemeClr val="bg1">
                      <a:lumMod val="85000"/>
                    </a:schemeClr>
                  </a:solidFill>
                  <a:ln w="9525">
                    <a:noFill/>
                    <a:miter lim="800000"/>
                    <a:headEnd/>
                    <a:tailEnd/>
                  </a:ln>
                </p:spPr>
                <p:txBody>
                  <a:bodyPr anchor="ctr"/>
                  <a:lstStyle/>
                  <a:p>
                    <a:pPr algn="ctr"/>
                    <a:endParaRPr/>
                  </a:p>
                </p:txBody>
              </p:sp>
              <p:sp>
                <p:nvSpPr>
                  <p:cNvPr id="139" name="ïSḷïdê">
                    <a:extLst>
                      <a:ext uri="{FF2B5EF4-FFF2-40B4-BE49-F238E27FC236}">
                        <a16:creationId xmlns:a16="http://schemas.microsoft.com/office/drawing/2014/main" id="{9344A07F-B407-4BD1-99F6-8B839E6CD3A2}"/>
                      </a:ext>
                    </a:extLst>
                  </p:cNvPr>
                  <p:cNvSpPr/>
                  <p:nvPr/>
                </p:nvSpPr>
                <p:spPr bwMode="auto">
                  <a:xfrm>
                    <a:off x="10109200" y="40098664"/>
                    <a:ext cx="661988" cy="661988"/>
                  </a:xfrm>
                  <a:prstGeom prst="rect">
                    <a:avLst/>
                  </a:prstGeom>
                  <a:solidFill>
                    <a:schemeClr val="bg1">
                      <a:lumMod val="85000"/>
                    </a:schemeClr>
                  </a:solidFill>
                  <a:ln w="9525">
                    <a:noFill/>
                    <a:miter lim="800000"/>
                    <a:headEnd/>
                    <a:tailEnd/>
                  </a:ln>
                </p:spPr>
                <p:txBody>
                  <a:bodyPr anchor="ctr"/>
                  <a:lstStyle/>
                  <a:p>
                    <a:pPr algn="ctr"/>
                    <a:endParaRPr/>
                  </a:p>
                </p:txBody>
              </p:sp>
              <p:sp>
                <p:nvSpPr>
                  <p:cNvPr id="140" name="îṧļïḓè">
                    <a:extLst>
                      <a:ext uri="{FF2B5EF4-FFF2-40B4-BE49-F238E27FC236}">
                        <a16:creationId xmlns:a16="http://schemas.microsoft.com/office/drawing/2014/main" id="{C6CF4B09-797B-428F-986B-7E60E49C968E}"/>
                      </a:ext>
                    </a:extLst>
                  </p:cNvPr>
                  <p:cNvSpPr/>
                  <p:nvPr/>
                </p:nvSpPr>
                <p:spPr bwMode="auto">
                  <a:xfrm>
                    <a:off x="11244263" y="40098664"/>
                    <a:ext cx="661988" cy="661988"/>
                  </a:xfrm>
                  <a:prstGeom prst="rect">
                    <a:avLst/>
                  </a:prstGeom>
                  <a:solidFill>
                    <a:schemeClr val="bg1">
                      <a:lumMod val="85000"/>
                    </a:schemeClr>
                  </a:solidFill>
                  <a:ln w="9525">
                    <a:noFill/>
                    <a:miter lim="800000"/>
                    <a:headEnd/>
                    <a:tailEnd/>
                  </a:ln>
                </p:spPr>
                <p:txBody>
                  <a:bodyPr anchor="ctr"/>
                  <a:lstStyle/>
                  <a:p>
                    <a:pPr algn="ctr"/>
                    <a:endParaRPr/>
                  </a:p>
                </p:txBody>
              </p:sp>
              <p:sp>
                <p:nvSpPr>
                  <p:cNvPr id="141" name="ïšḷiḋè">
                    <a:extLst>
                      <a:ext uri="{FF2B5EF4-FFF2-40B4-BE49-F238E27FC236}">
                        <a16:creationId xmlns:a16="http://schemas.microsoft.com/office/drawing/2014/main" id="{5AC33143-D9E6-45C0-B163-E05DC389C200}"/>
                      </a:ext>
                    </a:extLst>
                  </p:cNvPr>
                  <p:cNvSpPr/>
                  <p:nvPr/>
                </p:nvSpPr>
                <p:spPr bwMode="auto">
                  <a:xfrm>
                    <a:off x="11244263" y="40098664"/>
                    <a:ext cx="661988" cy="661988"/>
                  </a:xfrm>
                  <a:prstGeom prst="rect">
                    <a:avLst/>
                  </a:prstGeom>
                  <a:noFill/>
                  <a:ln w="9525">
                    <a:noFill/>
                    <a:miter lim="800000"/>
                    <a:headEnd/>
                    <a:tailEnd/>
                  </a:ln>
                </p:spPr>
                <p:txBody>
                  <a:bodyPr anchor="ctr"/>
                  <a:lstStyle/>
                  <a:p>
                    <a:pPr algn="ctr"/>
                    <a:endParaRPr/>
                  </a:p>
                </p:txBody>
              </p:sp>
              <p:sp>
                <p:nvSpPr>
                  <p:cNvPr id="142" name="ïṥ1iḑé">
                    <a:extLst>
                      <a:ext uri="{FF2B5EF4-FFF2-40B4-BE49-F238E27FC236}">
                        <a16:creationId xmlns:a16="http://schemas.microsoft.com/office/drawing/2014/main" id="{C50EA8C5-766A-4E2E-8724-0AA3AEF5698B}"/>
                      </a:ext>
                    </a:extLst>
                  </p:cNvPr>
                  <p:cNvSpPr/>
                  <p:nvPr/>
                </p:nvSpPr>
                <p:spPr bwMode="auto">
                  <a:xfrm>
                    <a:off x="7853363" y="41952864"/>
                    <a:ext cx="674688" cy="674688"/>
                  </a:xfrm>
                  <a:prstGeom prst="rect">
                    <a:avLst/>
                  </a:prstGeom>
                  <a:solidFill>
                    <a:schemeClr val="bg1">
                      <a:lumMod val="85000"/>
                    </a:schemeClr>
                  </a:solidFill>
                  <a:ln w="9525">
                    <a:noFill/>
                    <a:miter lim="800000"/>
                    <a:headEnd/>
                    <a:tailEnd/>
                  </a:ln>
                </p:spPr>
                <p:txBody>
                  <a:bodyPr anchor="ctr"/>
                  <a:lstStyle/>
                  <a:p>
                    <a:pPr algn="ctr"/>
                    <a:endParaRPr/>
                  </a:p>
                </p:txBody>
              </p:sp>
              <p:sp>
                <p:nvSpPr>
                  <p:cNvPr id="143" name="iS1ídê">
                    <a:extLst>
                      <a:ext uri="{FF2B5EF4-FFF2-40B4-BE49-F238E27FC236}">
                        <a16:creationId xmlns:a16="http://schemas.microsoft.com/office/drawing/2014/main" id="{39A380FC-E9EA-41D8-8D6B-23419E273CE9}"/>
                      </a:ext>
                    </a:extLst>
                  </p:cNvPr>
                  <p:cNvSpPr/>
                  <p:nvPr/>
                </p:nvSpPr>
                <p:spPr bwMode="auto">
                  <a:xfrm>
                    <a:off x="8988425" y="41952864"/>
                    <a:ext cx="661988" cy="674688"/>
                  </a:xfrm>
                  <a:prstGeom prst="rect">
                    <a:avLst/>
                  </a:prstGeom>
                  <a:solidFill>
                    <a:schemeClr val="bg1">
                      <a:lumMod val="85000"/>
                    </a:schemeClr>
                  </a:solidFill>
                  <a:ln w="9525">
                    <a:noFill/>
                    <a:miter lim="800000"/>
                    <a:headEnd/>
                    <a:tailEnd/>
                  </a:ln>
                </p:spPr>
                <p:txBody>
                  <a:bodyPr anchor="ctr"/>
                  <a:lstStyle/>
                  <a:p>
                    <a:pPr algn="ctr"/>
                    <a:endParaRPr/>
                  </a:p>
                </p:txBody>
              </p:sp>
              <p:sp>
                <p:nvSpPr>
                  <p:cNvPr id="144" name="išliďè">
                    <a:extLst>
                      <a:ext uri="{FF2B5EF4-FFF2-40B4-BE49-F238E27FC236}">
                        <a16:creationId xmlns:a16="http://schemas.microsoft.com/office/drawing/2014/main" id="{9358CD37-51B7-43E9-B40A-699A454587B9}"/>
                      </a:ext>
                    </a:extLst>
                  </p:cNvPr>
                  <p:cNvSpPr/>
                  <p:nvPr/>
                </p:nvSpPr>
                <p:spPr bwMode="auto">
                  <a:xfrm>
                    <a:off x="8988425" y="41952864"/>
                    <a:ext cx="661988" cy="674688"/>
                  </a:xfrm>
                  <a:prstGeom prst="rect">
                    <a:avLst/>
                  </a:prstGeom>
                  <a:noFill/>
                  <a:ln w="9525">
                    <a:noFill/>
                    <a:miter lim="800000"/>
                    <a:headEnd/>
                    <a:tailEnd/>
                  </a:ln>
                </p:spPr>
                <p:txBody>
                  <a:bodyPr anchor="ctr"/>
                  <a:lstStyle/>
                  <a:p>
                    <a:pPr algn="ctr"/>
                    <a:endParaRPr/>
                  </a:p>
                </p:txBody>
              </p:sp>
              <p:sp>
                <p:nvSpPr>
                  <p:cNvPr id="145" name="ïṥľiḍe">
                    <a:extLst>
                      <a:ext uri="{FF2B5EF4-FFF2-40B4-BE49-F238E27FC236}">
                        <a16:creationId xmlns:a16="http://schemas.microsoft.com/office/drawing/2014/main" id="{942ED007-8452-4687-A602-8C4CA07C5522}"/>
                      </a:ext>
                    </a:extLst>
                  </p:cNvPr>
                  <p:cNvSpPr/>
                  <p:nvPr/>
                </p:nvSpPr>
                <p:spPr bwMode="auto">
                  <a:xfrm>
                    <a:off x="10109200" y="41952864"/>
                    <a:ext cx="661988" cy="674688"/>
                  </a:xfrm>
                  <a:prstGeom prst="rect">
                    <a:avLst/>
                  </a:prstGeom>
                  <a:solidFill>
                    <a:srgbClr val="0094A8"/>
                  </a:solidFill>
                  <a:ln w="9525">
                    <a:noFill/>
                    <a:miter lim="800000"/>
                    <a:headEnd/>
                    <a:tailEnd/>
                  </a:ln>
                </p:spPr>
                <p:txBody>
                  <a:bodyPr anchor="ctr"/>
                  <a:lstStyle/>
                  <a:p>
                    <a:pPr algn="ctr"/>
                    <a:endParaRPr/>
                  </a:p>
                </p:txBody>
              </p:sp>
              <p:sp>
                <p:nvSpPr>
                  <p:cNvPr id="146" name="isḷîḋe">
                    <a:extLst>
                      <a:ext uri="{FF2B5EF4-FFF2-40B4-BE49-F238E27FC236}">
                        <a16:creationId xmlns:a16="http://schemas.microsoft.com/office/drawing/2014/main" id="{F90212A8-6B42-4DCC-AB23-822B2824F2E5}"/>
                      </a:ext>
                    </a:extLst>
                  </p:cNvPr>
                  <p:cNvSpPr/>
                  <p:nvPr/>
                </p:nvSpPr>
                <p:spPr bwMode="auto">
                  <a:xfrm>
                    <a:off x="10109200" y="41952864"/>
                    <a:ext cx="661988" cy="674688"/>
                  </a:xfrm>
                  <a:prstGeom prst="rect">
                    <a:avLst/>
                  </a:prstGeom>
                  <a:noFill/>
                  <a:ln w="9525">
                    <a:noFill/>
                    <a:miter lim="800000"/>
                    <a:headEnd/>
                    <a:tailEnd/>
                  </a:ln>
                </p:spPr>
                <p:txBody>
                  <a:bodyPr anchor="ctr"/>
                  <a:lstStyle/>
                  <a:p>
                    <a:pPr algn="ctr"/>
                    <a:endParaRPr/>
                  </a:p>
                </p:txBody>
              </p:sp>
              <p:sp>
                <p:nvSpPr>
                  <p:cNvPr id="147" name="i$ḷîḑè">
                    <a:extLst>
                      <a:ext uri="{FF2B5EF4-FFF2-40B4-BE49-F238E27FC236}">
                        <a16:creationId xmlns:a16="http://schemas.microsoft.com/office/drawing/2014/main" id="{0D76AE7A-4AF7-44D2-8E66-045A7ADE00DC}"/>
                      </a:ext>
                    </a:extLst>
                  </p:cNvPr>
                  <p:cNvSpPr/>
                  <p:nvPr/>
                </p:nvSpPr>
                <p:spPr bwMode="auto">
                  <a:xfrm>
                    <a:off x="11244263" y="41952864"/>
                    <a:ext cx="661988" cy="674688"/>
                  </a:xfrm>
                  <a:prstGeom prst="rect">
                    <a:avLst/>
                  </a:prstGeom>
                  <a:solidFill>
                    <a:srgbClr val="0094A8"/>
                  </a:solidFill>
                  <a:ln w="9525">
                    <a:noFill/>
                    <a:miter lim="800000"/>
                    <a:headEnd/>
                    <a:tailEnd/>
                  </a:ln>
                </p:spPr>
                <p:txBody>
                  <a:bodyPr anchor="ctr"/>
                  <a:lstStyle/>
                  <a:p>
                    <a:pPr algn="ctr"/>
                    <a:endParaRPr/>
                  </a:p>
                </p:txBody>
              </p:sp>
              <p:sp>
                <p:nvSpPr>
                  <p:cNvPr id="148" name="íṣļiďe">
                    <a:extLst>
                      <a:ext uri="{FF2B5EF4-FFF2-40B4-BE49-F238E27FC236}">
                        <a16:creationId xmlns:a16="http://schemas.microsoft.com/office/drawing/2014/main" id="{E1A664A2-F7F1-4007-AE68-695CAB425FAC}"/>
                      </a:ext>
                    </a:extLst>
                  </p:cNvPr>
                  <p:cNvSpPr/>
                  <p:nvPr/>
                </p:nvSpPr>
                <p:spPr bwMode="auto">
                  <a:xfrm>
                    <a:off x="11244263" y="41952864"/>
                    <a:ext cx="661988" cy="674688"/>
                  </a:xfrm>
                  <a:prstGeom prst="rect">
                    <a:avLst/>
                  </a:prstGeom>
                  <a:noFill/>
                  <a:ln w="9525">
                    <a:noFill/>
                    <a:miter lim="800000"/>
                    <a:headEnd/>
                    <a:tailEnd/>
                  </a:ln>
                </p:spPr>
                <p:txBody>
                  <a:bodyPr anchor="ctr"/>
                  <a:lstStyle/>
                  <a:p>
                    <a:pPr algn="ctr"/>
                    <a:endParaRPr/>
                  </a:p>
                </p:txBody>
              </p:sp>
              <p:sp>
                <p:nvSpPr>
                  <p:cNvPr id="149" name="ï$ḷîďê">
                    <a:extLst>
                      <a:ext uri="{FF2B5EF4-FFF2-40B4-BE49-F238E27FC236}">
                        <a16:creationId xmlns:a16="http://schemas.microsoft.com/office/drawing/2014/main" id="{487A28E7-DD22-425F-A3FB-141F10B59025}"/>
                      </a:ext>
                    </a:extLst>
                  </p:cNvPr>
                  <p:cNvSpPr/>
                  <p:nvPr/>
                </p:nvSpPr>
                <p:spPr bwMode="auto">
                  <a:xfrm>
                    <a:off x="7853363" y="41032114"/>
                    <a:ext cx="674688" cy="676275"/>
                  </a:xfrm>
                  <a:prstGeom prst="rect">
                    <a:avLst/>
                  </a:prstGeom>
                  <a:solidFill>
                    <a:schemeClr val="bg1">
                      <a:lumMod val="85000"/>
                    </a:schemeClr>
                  </a:solidFill>
                  <a:ln w="9525">
                    <a:noFill/>
                    <a:miter lim="800000"/>
                    <a:headEnd/>
                    <a:tailEnd/>
                  </a:ln>
                </p:spPr>
                <p:txBody>
                  <a:bodyPr anchor="ctr"/>
                  <a:lstStyle/>
                  <a:p>
                    <a:pPr algn="ctr"/>
                    <a:endParaRPr/>
                  </a:p>
                </p:txBody>
              </p:sp>
              <p:sp>
                <p:nvSpPr>
                  <p:cNvPr id="150" name="iŝḻíḋé">
                    <a:extLst>
                      <a:ext uri="{FF2B5EF4-FFF2-40B4-BE49-F238E27FC236}">
                        <a16:creationId xmlns:a16="http://schemas.microsoft.com/office/drawing/2014/main" id="{8DE33A1F-B4D3-4DED-9324-5F0BF4B7980C}"/>
                      </a:ext>
                    </a:extLst>
                  </p:cNvPr>
                  <p:cNvSpPr/>
                  <p:nvPr/>
                </p:nvSpPr>
                <p:spPr bwMode="auto">
                  <a:xfrm>
                    <a:off x="8988425" y="41032114"/>
                    <a:ext cx="661988" cy="676275"/>
                  </a:xfrm>
                  <a:prstGeom prst="rect">
                    <a:avLst/>
                  </a:prstGeom>
                  <a:solidFill>
                    <a:schemeClr val="bg1">
                      <a:lumMod val="85000"/>
                    </a:schemeClr>
                  </a:solidFill>
                  <a:ln w="9525">
                    <a:noFill/>
                    <a:miter lim="800000"/>
                    <a:headEnd/>
                    <a:tailEnd/>
                  </a:ln>
                </p:spPr>
                <p:txBody>
                  <a:bodyPr anchor="ctr"/>
                  <a:lstStyle/>
                  <a:p>
                    <a:pPr algn="ctr"/>
                    <a:endParaRPr/>
                  </a:p>
                </p:txBody>
              </p:sp>
              <p:sp>
                <p:nvSpPr>
                  <p:cNvPr id="151" name="ïṧ1idè">
                    <a:extLst>
                      <a:ext uri="{FF2B5EF4-FFF2-40B4-BE49-F238E27FC236}">
                        <a16:creationId xmlns:a16="http://schemas.microsoft.com/office/drawing/2014/main" id="{85659D44-0B8B-40D9-AB13-441FDDE595FB}"/>
                      </a:ext>
                    </a:extLst>
                  </p:cNvPr>
                  <p:cNvSpPr/>
                  <p:nvPr/>
                </p:nvSpPr>
                <p:spPr bwMode="auto">
                  <a:xfrm>
                    <a:off x="10109200" y="41032114"/>
                    <a:ext cx="661988" cy="676275"/>
                  </a:xfrm>
                  <a:prstGeom prst="rect">
                    <a:avLst/>
                  </a:prstGeom>
                  <a:solidFill>
                    <a:schemeClr val="bg1">
                      <a:lumMod val="85000"/>
                    </a:schemeClr>
                  </a:solidFill>
                  <a:ln w="9525">
                    <a:noFill/>
                    <a:miter lim="800000"/>
                    <a:headEnd/>
                    <a:tailEnd/>
                  </a:ln>
                </p:spPr>
                <p:txBody>
                  <a:bodyPr anchor="ctr"/>
                  <a:lstStyle/>
                  <a:p>
                    <a:pPr algn="ctr"/>
                    <a:endParaRPr/>
                  </a:p>
                </p:txBody>
              </p:sp>
              <p:sp>
                <p:nvSpPr>
                  <p:cNvPr id="152" name="ïṩḷïḍê">
                    <a:extLst>
                      <a:ext uri="{FF2B5EF4-FFF2-40B4-BE49-F238E27FC236}">
                        <a16:creationId xmlns:a16="http://schemas.microsoft.com/office/drawing/2014/main" id="{1458FCB1-6321-4774-B904-DB8CC26D2840}"/>
                      </a:ext>
                    </a:extLst>
                  </p:cNvPr>
                  <p:cNvSpPr/>
                  <p:nvPr/>
                </p:nvSpPr>
                <p:spPr bwMode="auto">
                  <a:xfrm>
                    <a:off x="10109200" y="41032114"/>
                    <a:ext cx="661988" cy="676275"/>
                  </a:xfrm>
                  <a:prstGeom prst="rect">
                    <a:avLst/>
                  </a:prstGeom>
                  <a:noFill/>
                  <a:ln w="9525">
                    <a:noFill/>
                    <a:miter lim="800000"/>
                    <a:headEnd/>
                    <a:tailEnd/>
                  </a:ln>
                </p:spPr>
                <p:txBody>
                  <a:bodyPr anchor="ctr"/>
                  <a:lstStyle/>
                  <a:p>
                    <a:pPr algn="ctr"/>
                    <a:endParaRPr/>
                  </a:p>
                </p:txBody>
              </p:sp>
              <p:sp>
                <p:nvSpPr>
                  <p:cNvPr id="153" name="iṩlïḓe">
                    <a:extLst>
                      <a:ext uri="{FF2B5EF4-FFF2-40B4-BE49-F238E27FC236}">
                        <a16:creationId xmlns:a16="http://schemas.microsoft.com/office/drawing/2014/main" id="{BC8E248A-AE4C-4792-B956-D486CDEE3546}"/>
                      </a:ext>
                    </a:extLst>
                  </p:cNvPr>
                  <p:cNvSpPr/>
                  <p:nvPr/>
                </p:nvSpPr>
                <p:spPr bwMode="auto">
                  <a:xfrm>
                    <a:off x="11244263" y="41032114"/>
                    <a:ext cx="661988" cy="676275"/>
                  </a:xfrm>
                  <a:prstGeom prst="rect">
                    <a:avLst/>
                  </a:prstGeom>
                  <a:solidFill>
                    <a:srgbClr val="0094A8"/>
                  </a:solidFill>
                  <a:ln w="9525">
                    <a:noFill/>
                    <a:miter lim="800000"/>
                    <a:headEnd/>
                    <a:tailEnd/>
                  </a:ln>
                </p:spPr>
                <p:txBody>
                  <a:bodyPr anchor="ctr"/>
                  <a:lstStyle/>
                  <a:p>
                    <a:pPr algn="ctr"/>
                    <a:endParaRPr/>
                  </a:p>
                </p:txBody>
              </p:sp>
              <p:sp>
                <p:nvSpPr>
                  <p:cNvPr id="154" name="ïṧļíḋe">
                    <a:extLst>
                      <a:ext uri="{FF2B5EF4-FFF2-40B4-BE49-F238E27FC236}">
                        <a16:creationId xmlns:a16="http://schemas.microsoft.com/office/drawing/2014/main" id="{7A46FBD5-6B0F-44C2-B9FA-EF940C3A9DE3}"/>
                      </a:ext>
                    </a:extLst>
                  </p:cNvPr>
                  <p:cNvSpPr/>
                  <p:nvPr/>
                </p:nvSpPr>
                <p:spPr bwMode="auto">
                  <a:xfrm>
                    <a:off x="11244263" y="41032114"/>
                    <a:ext cx="661988" cy="676275"/>
                  </a:xfrm>
                  <a:prstGeom prst="rect">
                    <a:avLst/>
                  </a:prstGeom>
                  <a:noFill/>
                  <a:ln w="9525">
                    <a:noFill/>
                    <a:miter lim="800000"/>
                    <a:headEnd/>
                    <a:tailEnd/>
                  </a:ln>
                </p:spPr>
                <p:txBody>
                  <a:bodyPr anchor="ctr"/>
                  <a:lstStyle/>
                  <a:p>
                    <a:pPr algn="ctr"/>
                    <a:endParaRPr/>
                  </a:p>
                </p:txBody>
              </p:sp>
              <p:sp>
                <p:nvSpPr>
                  <p:cNvPr id="155" name="iṡlïḑé">
                    <a:extLst>
                      <a:ext uri="{FF2B5EF4-FFF2-40B4-BE49-F238E27FC236}">
                        <a16:creationId xmlns:a16="http://schemas.microsoft.com/office/drawing/2014/main" id="{8AEE1E2A-65D7-44AE-9F13-28E9AAA802F2}"/>
                      </a:ext>
                    </a:extLst>
                  </p:cNvPr>
                  <p:cNvSpPr/>
                  <p:nvPr/>
                </p:nvSpPr>
                <p:spPr bwMode="auto">
                  <a:xfrm>
                    <a:off x="9132888" y="43503851"/>
                    <a:ext cx="1493838" cy="1365250"/>
                  </a:xfrm>
                  <a:prstGeom prst="rect">
                    <a:avLst/>
                  </a:prstGeom>
                  <a:solidFill>
                    <a:srgbClr val="7F7370"/>
                  </a:solidFill>
                  <a:ln w="9525">
                    <a:noFill/>
                    <a:miter lim="800000"/>
                    <a:headEnd/>
                    <a:tailEnd/>
                  </a:ln>
                </p:spPr>
                <p:txBody>
                  <a:bodyPr anchor="ctr"/>
                  <a:lstStyle/>
                  <a:p>
                    <a:pPr algn="ctr"/>
                    <a:endParaRPr/>
                  </a:p>
                </p:txBody>
              </p:sp>
              <p:sp>
                <p:nvSpPr>
                  <p:cNvPr id="156" name="iṧḻiḑê">
                    <a:extLst>
                      <a:ext uri="{FF2B5EF4-FFF2-40B4-BE49-F238E27FC236}">
                        <a16:creationId xmlns:a16="http://schemas.microsoft.com/office/drawing/2014/main" id="{7C77F3EA-F5F1-4DF5-A55F-CAA6CA9B2129}"/>
                      </a:ext>
                    </a:extLst>
                  </p:cNvPr>
                  <p:cNvSpPr/>
                  <p:nvPr/>
                </p:nvSpPr>
                <p:spPr bwMode="auto">
                  <a:xfrm>
                    <a:off x="9132888" y="43503851"/>
                    <a:ext cx="1493838" cy="1365250"/>
                  </a:xfrm>
                  <a:prstGeom prst="rect">
                    <a:avLst/>
                  </a:prstGeom>
                  <a:noFill/>
                  <a:ln w="9525">
                    <a:noFill/>
                    <a:miter lim="800000"/>
                    <a:headEnd/>
                    <a:tailEnd/>
                  </a:ln>
                </p:spPr>
                <p:txBody>
                  <a:bodyPr anchor="ctr"/>
                  <a:lstStyle/>
                  <a:p>
                    <a:pPr algn="ctr"/>
                    <a:endParaRPr/>
                  </a:p>
                </p:txBody>
              </p:sp>
              <p:sp>
                <p:nvSpPr>
                  <p:cNvPr id="157" name="í$ļiḋé">
                    <a:extLst>
                      <a:ext uri="{FF2B5EF4-FFF2-40B4-BE49-F238E27FC236}">
                        <a16:creationId xmlns:a16="http://schemas.microsoft.com/office/drawing/2014/main" id="{058B1BBC-ECE9-4C47-9DF5-8A720D5B2CD4}"/>
                      </a:ext>
                    </a:extLst>
                  </p:cNvPr>
                  <p:cNvSpPr/>
                  <p:nvPr/>
                </p:nvSpPr>
                <p:spPr bwMode="auto">
                  <a:xfrm>
                    <a:off x="7221538" y="39322376"/>
                    <a:ext cx="5316538" cy="5546725"/>
                  </a:xfrm>
                  <a:custGeom>
                    <a:avLst/>
                    <a:gdLst/>
                    <a:ahLst/>
                    <a:cxnLst>
                      <a:cxn ang="0">
                        <a:pos x="1819" y="2082"/>
                      </a:cxn>
                      <a:cxn ang="0">
                        <a:pos x="1819" y="1657"/>
                      </a:cxn>
                      <a:cxn ang="0">
                        <a:pos x="2236" y="1657"/>
                      </a:cxn>
                      <a:cxn ang="0">
                        <a:pos x="2236" y="2082"/>
                      </a:cxn>
                      <a:cxn ang="0">
                        <a:pos x="1819" y="2082"/>
                      </a:cxn>
                      <a:cxn ang="0">
                        <a:pos x="2534" y="2082"/>
                      </a:cxn>
                      <a:cxn ang="0">
                        <a:pos x="2534" y="1657"/>
                      </a:cxn>
                      <a:cxn ang="0">
                        <a:pos x="2951" y="1657"/>
                      </a:cxn>
                      <a:cxn ang="0">
                        <a:pos x="2951" y="2082"/>
                      </a:cxn>
                      <a:cxn ang="0">
                        <a:pos x="2534" y="2082"/>
                      </a:cxn>
                      <a:cxn ang="0">
                        <a:pos x="2534" y="1503"/>
                      </a:cxn>
                      <a:cxn ang="0">
                        <a:pos x="2534" y="1077"/>
                      </a:cxn>
                      <a:cxn ang="0">
                        <a:pos x="2951" y="1077"/>
                      </a:cxn>
                      <a:cxn ang="0">
                        <a:pos x="2951" y="1503"/>
                      </a:cxn>
                      <a:cxn ang="0">
                        <a:pos x="2534" y="1503"/>
                      </a:cxn>
                      <a:cxn ang="0">
                        <a:pos x="3349" y="0"/>
                      </a:cxn>
                      <a:cxn ang="0">
                        <a:pos x="3204" y="0"/>
                      </a:cxn>
                      <a:cxn ang="0">
                        <a:pos x="2752" y="489"/>
                      </a:cxn>
                      <a:cxn ang="0">
                        <a:pos x="2951" y="489"/>
                      </a:cxn>
                      <a:cxn ang="0">
                        <a:pos x="2951" y="906"/>
                      </a:cxn>
                      <a:cxn ang="0">
                        <a:pos x="2534" y="906"/>
                      </a:cxn>
                      <a:cxn ang="0">
                        <a:pos x="2534" y="724"/>
                      </a:cxn>
                      <a:cxn ang="0">
                        <a:pos x="2208" y="1077"/>
                      </a:cxn>
                      <a:cxn ang="0">
                        <a:pos x="2236" y="1077"/>
                      </a:cxn>
                      <a:cxn ang="0">
                        <a:pos x="2236" y="1503"/>
                      </a:cxn>
                      <a:cxn ang="0">
                        <a:pos x="1819" y="1503"/>
                      </a:cxn>
                      <a:cxn ang="0">
                        <a:pos x="1530" y="1820"/>
                      </a:cxn>
                      <a:cxn ang="0">
                        <a:pos x="1530" y="2082"/>
                      </a:cxn>
                      <a:cxn ang="0">
                        <a:pos x="1294" y="2082"/>
                      </a:cxn>
                      <a:cxn ang="0">
                        <a:pos x="0" y="3494"/>
                      </a:cxn>
                      <a:cxn ang="0">
                        <a:pos x="1204" y="3494"/>
                      </a:cxn>
                      <a:cxn ang="0">
                        <a:pos x="1204" y="2634"/>
                      </a:cxn>
                      <a:cxn ang="0">
                        <a:pos x="1674" y="2634"/>
                      </a:cxn>
                      <a:cxn ang="0">
                        <a:pos x="2145" y="2634"/>
                      </a:cxn>
                      <a:cxn ang="0">
                        <a:pos x="2145" y="3494"/>
                      </a:cxn>
                      <a:cxn ang="0">
                        <a:pos x="3349" y="3494"/>
                      </a:cxn>
                      <a:cxn ang="0">
                        <a:pos x="3349" y="0"/>
                      </a:cxn>
                    </a:cxnLst>
                    <a:rect l="0" t="0" r="r" b="b"/>
                    <a:pathLst>
                      <a:path w="3349" h="3494">
                        <a:moveTo>
                          <a:pt x="1819" y="2082"/>
                        </a:moveTo>
                        <a:lnTo>
                          <a:pt x="1819" y="1657"/>
                        </a:lnTo>
                        <a:lnTo>
                          <a:pt x="2236" y="1657"/>
                        </a:lnTo>
                        <a:lnTo>
                          <a:pt x="2236" y="2082"/>
                        </a:lnTo>
                        <a:lnTo>
                          <a:pt x="1819" y="2082"/>
                        </a:lnTo>
                        <a:close/>
                        <a:moveTo>
                          <a:pt x="2534" y="2082"/>
                        </a:moveTo>
                        <a:lnTo>
                          <a:pt x="2534" y="1657"/>
                        </a:lnTo>
                        <a:lnTo>
                          <a:pt x="2951" y="1657"/>
                        </a:lnTo>
                        <a:lnTo>
                          <a:pt x="2951" y="2082"/>
                        </a:lnTo>
                        <a:lnTo>
                          <a:pt x="2534" y="2082"/>
                        </a:lnTo>
                        <a:close/>
                        <a:moveTo>
                          <a:pt x="2534" y="1503"/>
                        </a:moveTo>
                        <a:lnTo>
                          <a:pt x="2534" y="1077"/>
                        </a:lnTo>
                        <a:lnTo>
                          <a:pt x="2951" y="1077"/>
                        </a:lnTo>
                        <a:lnTo>
                          <a:pt x="2951" y="1503"/>
                        </a:lnTo>
                        <a:lnTo>
                          <a:pt x="2534" y="1503"/>
                        </a:lnTo>
                        <a:close/>
                        <a:moveTo>
                          <a:pt x="3349" y="0"/>
                        </a:moveTo>
                        <a:lnTo>
                          <a:pt x="3204" y="0"/>
                        </a:lnTo>
                        <a:lnTo>
                          <a:pt x="2752" y="489"/>
                        </a:lnTo>
                        <a:lnTo>
                          <a:pt x="2951" y="489"/>
                        </a:lnTo>
                        <a:lnTo>
                          <a:pt x="2951" y="906"/>
                        </a:lnTo>
                        <a:lnTo>
                          <a:pt x="2534" y="906"/>
                        </a:lnTo>
                        <a:lnTo>
                          <a:pt x="2534" y="724"/>
                        </a:lnTo>
                        <a:lnTo>
                          <a:pt x="2208" y="1077"/>
                        </a:lnTo>
                        <a:lnTo>
                          <a:pt x="2236" y="1077"/>
                        </a:lnTo>
                        <a:lnTo>
                          <a:pt x="2236" y="1503"/>
                        </a:lnTo>
                        <a:lnTo>
                          <a:pt x="1819" y="1503"/>
                        </a:lnTo>
                        <a:lnTo>
                          <a:pt x="1530" y="1820"/>
                        </a:lnTo>
                        <a:lnTo>
                          <a:pt x="1530" y="2082"/>
                        </a:lnTo>
                        <a:lnTo>
                          <a:pt x="1294" y="2082"/>
                        </a:lnTo>
                        <a:lnTo>
                          <a:pt x="0" y="3494"/>
                        </a:lnTo>
                        <a:lnTo>
                          <a:pt x="1204" y="3494"/>
                        </a:lnTo>
                        <a:lnTo>
                          <a:pt x="1204" y="2634"/>
                        </a:lnTo>
                        <a:lnTo>
                          <a:pt x="1674" y="2634"/>
                        </a:lnTo>
                        <a:lnTo>
                          <a:pt x="2145" y="2634"/>
                        </a:lnTo>
                        <a:lnTo>
                          <a:pt x="2145" y="3494"/>
                        </a:lnTo>
                        <a:lnTo>
                          <a:pt x="3349" y="3494"/>
                        </a:lnTo>
                        <a:lnTo>
                          <a:pt x="3349" y="0"/>
                        </a:lnTo>
                        <a:close/>
                      </a:path>
                    </a:pathLst>
                  </a:custGeom>
                  <a:solidFill>
                    <a:srgbClr val="FFC000"/>
                  </a:solidFill>
                  <a:ln w="9525">
                    <a:noFill/>
                    <a:round/>
                    <a:headEnd/>
                    <a:tailEnd/>
                  </a:ln>
                </p:spPr>
                <p:txBody>
                  <a:bodyPr anchor="ctr"/>
                  <a:lstStyle/>
                  <a:p>
                    <a:pPr algn="ctr"/>
                    <a:endParaRPr/>
                  </a:p>
                </p:txBody>
              </p:sp>
              <p:sp>
                <p:nvSpPr>
                  <p:cNvPr id="158" name="íšḷïḓè">
                    <a:extLst>
                      <a:ext uri="{FF2B5EF4-FFF2-40B4-BE49-F238E27FC236}">
                        <a16:creationId xmlns:a16="http://schemas.microsoft.com/office/drawing/2014/main" id="{4969BE4E-5CC9-429A-917D-1C413E1420F6}"/>
                      </a:ext>
                    </a:extLst>
                  </p:cNvPr>
                  <p:cNvSpPr/>
                  <p:nvPr/>
                </p:nvSpPr>
                <p:spPr bwMode="auto">
                  <a:xfrm>
                    <a:off x="7221538" y="39322376"/>
                    <a:ext cx="5316538" cy="5546725"/>
                  </a:xfrm>
                  <a:custGeom>
                    <a:avLst/>
                    <a:gdLst/>
                    <a:ahLst/>
                    <a:cxnLst>
                      <a:cxn ang="0">
                        <a:pos x="1819" y="2082"/>
                      </a:cxn>
                      <a:cxn ang="0">
                        <a:pos x="1819" y="1657"/>
                      </a:cxn>
                      <a:cxn ang="0">
                        <a:pos x="2236" y="1657"/>
                      </a:cxn>
                      <a:cxn ang="0">
                        <a:pos x="2236" y="2082"/>
                      </a:cxn>
                      <a:cxn ang="0">
                        <a:pos x="1819" y="2082"/>
                      </a:cxn>
                      <a:cxn ang="0">
                        <a:pos x="2534" y="2082"/>
                      </a:cxn>
                      <a:cxn ang="0">
                        <a:pos x="2534" y="1657"/>
                      </a:cxn>
                      <a:cxn ang="0">
                        <a:pos x="2951" y="1657"/>
                      </a:cxn>
                      <a:cxn ang="0">
                        <a:pos x="2951" y="2082"/>
                      </a:cxn>
                      <a:cxn ang="0">
                        <a:pos x="2534" y="2082"/>
                      </a:cxn>
                      <a:cxn ang="0">
                        <a:pos x="2534" y="1503"/>
                      </a:cxn>
                      <a:cxn ang="0">
                        <a:pos x="2534" y="1077"/>
                      </a:cxn>
                      <a:cxn ang="0">
                        <a:pos x="2951" y="1077"/>
                      </a:cxn>
                      <a:cxn ang="0">
                        <a:pos x="2951" y="1503"/>
                      </a:cxn>
                      <a:cxn ang="0">
                        <a:pos x="2534" y="1503"/>
                      </a:cxn>
                      <a:cxn ang="0">
                        <a:pos x="3349" y="0"/>
                      </a:cxn>
                      <a:cxn ang="0">
                        <a:pos x="3204" y="0"/>
                      </a:cxn>
                      <a:cxn ang="0">
                        <a:pos x="2752" y="489"/>
                      </a:cxn>
                      <a:cxn ang="0">
                        <a:pos x="2951" y="489"/>
                      </a:cxn>
                      <a:cxn ang="0">
                        <a:pos x="2951" y="906"/>
                      </a:cxn>
                      <a:cxn ang="0">
                        <a:pos x="2534" y="906"/>
                      </a:cxn>
                      <a:cxn ang="0">
                        <a:pos x="2534" y="724"/>
                      </a:cxn>
                      <a:cxn ang="0">
                        <a:pos x="2208" y="1077"/>
                      </a:cxn>
                      <a:cxn ang="0">
                        <a:pos x="2236" y="1077"/>
                      </a:cxn>
                      <a:cxn ang="0">
                        <a:pos x="2236" y="1503"/>
                      </a:cxn>
                      <a:cxn ang="0">
                        <a:pos x="1819" y="1503"/>
                      </a:cxn>
                      <a:cxn ang="0">
                        <a:pos x="1530" y="1820"/>
                      </a:cxn>
                      <a:cxn ang="0">
                        <a:pos x="1530" y="2082"/>
                      </a:cxn>
                      <a:cxn ang="0">
                        <a:pos x="1294" y="2082"/>
                      </a:cxn>
                      <a:cxn ang="0">
                        <a:pos x="0" y="3494"/>
                      </a:cxn>
                      <a:cxn ang="0">
                        <a:pos x="1204" y="3494"/>
                      </a:cxn>
                      <a:cxn ang="0">
                        <a:pos x="1204" y="2634"/>
                      </a:cxn>
                      <a:cxn ang="0">
                        <a:pos x="1674" y="2634"/>
                      </a:cxn>
                      <a:cxn ang="0">
                        <a:pos x="2145" y="2634"/>
                      </a:cxn>
                      <a:cxn ang="0">
                        <a:pos x="2145" y="3494"/>
                      </a:cxn>
                      <a:cxn ang="0">
                        <a:pos x="3349" y="3494"/>
                      </a:cxn>
                      <a:cxn ang="0">
                        <a:pos x="3349" y="0"/>
                      </a:cxn>
                    </a:cxnLst>
                    <a:rect l="0" t="0" r="r" b="b"/>
                    <a:pathLst>
                      <a:path w="3349" h="3494">
                        <a:moveTo>
                          <a:pt x="1819" y="2082"/>
                        </a:moveTo>
                        <a:lnTo>
                          <a:pt x="1819" y="1657"/>
                        </a:lnTo>
                        <a:lnTo>
                          <a:pt x="2236" y="1657"/>
                        </a:lnTo>
                        <a:lnTo>
                          <a:pt x="2236" y="2082"/>
                        </a:lnTo>
                        <a:lnTo>
                          <a:pt x="1819" y="2082"/>
                        </a:lnTo>
                        <a:moveTo>
                          <a:pt x="2534" y="2082"/>
                        </a:moveTo>
                        <a:lnTo>
                          <a:pt x="2534" y="1657"/>
                        </a:lnTo>
                        <a:lnTo>
                          <a:pt x="2951" y="1657"/>
                        </a:lnTo>
                        <a:lnTo>
                          <a:pt x="2951" y="2082"/>
                        </a:lnTo>
                        <a:lnTo>
                          <a:pt x="2534" y="2082"/>
                        </a:lnTo>
                        <a:moveTo>
                          <a:pt x="2534" y="1503"/>
                        </a:moveTo>
                        <a:lnTo>
                          <a:pt x="2534" y="1077"/>
                        </a:lnTo>
                        <a:lnTo>
                          <a:pt x="2951" y="1077"/>
                        </a:lnTo>
                        <a:lnTo>
                          <a:pt x="2951" y="1503"/>
                        </a:lnTo>
                        <a:lnTo>
                          <a:pt x="2534" y="1503"/>
                        </a:lnTo>
                        <a:moveTo>
                          <a:pt x="3349" y="0"/>
                        </a:moveTo>
                        <a:lnTo>
                          <a:pt x="3204" y="0"/>
                        </a:lnTo>
                        <a:lnTo>
                          <a:pt x="2752" y="489"/>
                        </a:lnTo>
                        <a:lnTo>
                          <a:pt x="2951" y="489"/>
                        </a:lnTo>
                        <a:lnTo>
                          <a:pt x="2951" y="906"/>
                        </a:lnTo>
                        <a:lnTo>
                          <a:pt x="2534" y="906"/>
                        </a:lnTo>
                        <a:lnTo>
                          <a:pt x="2534" y="724"/>
                        </a:lnTo>
                        <a:lnTo>
                          <a:pt x="2208" y="1077"/>
                        </a:lnTo>
                        <a:lnTo>
                          <a:pt x="2236" y="1077"/>
                        </a:lnTo>
                        <a:lnTo>
                          <a:pt x="2236" y="1503"/>
                        </a:lnTo>
                        <a:lnTo>
                          <a:pt x="1819" y="1503"/>
                        </a:lnTo>
                        <a:lnTo>
                          <a:pt x="1530" y="1820"/>
                        </a:lnTo>
                        <a:lnTo>
                          <a:pt x="1530" y="2082"/>
                        </a:lnTo>
                        <a:lnTo>
                          <a:pt x="1294" y="2082"/>
                        </a:lnTo>
                        <a:lnTo>
                          <a:pt x="0" y="3494"/>
                        </a:lnTo>
                        <a:lnTo>
                          <a:pt x="1204" y="3494"/>
                        </a:lnTo>
                        <a:lnTo>
                          <a:pt x="1204" y="2634"/>
                        </a:lnTo>
                        <a:lnTo>
                          <a:pt x="1674" y="2634"/>
                        </a:lnTo>
                        <a:lnTo>
                          <a:pt x="2145" y="2634"/>
                        </a:lnTo>
                        <a:lnTo>
                          <a:pt x="2145" y="3494"/>
                        </a:lnTo>
                        <a:lnTo>
                          <a:pt x="3349" y="3494"/>
                        </a:lnTo>
                        <a:lnTo>
                          <a:pt x="3349" y="0"/>
                        </a:lnTo>
                      </a:path>
                    </a:pathLst>
                  </a:custGeom>
                  <a:noFill/>
                  <a:ln w="9525">
                    <a:noFill/>
                    <a:round/>
                    <a:headEnd/>
                    <a:tailEnd/>
                  </a:ln>
                </p:spPr>
                <p:txBody>
                  <a:bodyPr anchor="ctr"/>
                  <a:lstStyle/>
                  <a:p>
                    <a:pPr algn="ctr"/>
                    <a:endParaRPr/>
                  </a:p>
                </p:txBody>
              </p:sp>
              <p:sp>
                <p:nvSpPr>
                  <p:cNvPr id="159" name="î$ḻïḋè">
                    <a:extLst>
                      <a:ext uri="{FF2B5EF4-FFF2-40B4-BE49-F238E27FC236}">
                        <a16:creationId xmlns:a16="http://schemas.microsoft.com/office/drawing/2014/main" id="{58E6C0C3-D6AB-4B98-BB46-C1D5C11637B4}"/>
                      </a:ext>
                    </a:extLst>
                  </p:cNvPr>
                  <p:cNvSpPr/>
                  <p:nvPr/>
                </p:nvSpPr>
                <p:spPr bwMode="auto">
                  <a:xfrm>
                    <a:off x="12307888" y="39049326"/>
                    <a:ext cx="230188" cy="273050"/>
                  </a:xfrm>
                  <a:custGeom>
                    <a:avLst/>
                    <a:gdLst/>
                    <a:ahLst/>
                    <a:cxnLst>
                      <a:cxn ang="0">
                        <a:pos x="145" y="0"/>
                      </a:cxn>
                      <a:cxn ang="0">
                        <a:pos x="0" y="172"/>
                      </a:cxn>
                      <a:cxn ang="0">
                        <a:pos x="145" y="172"/>
                      </a:cxn>
                      <a:cxn ang="0">
                        <a:pos x="145" y="172"/>
                      </a:cxn>
                      <a:cxn ang="0">
                        <a:pos x="145" y="0"/>
                      </a:cxn>
                    </a:cxnLst>
                    <a:rect l="0" t="0" r="r" b="b"/>
                    <a:pathLst>
                      <a:path w="145" h="172">
                        <a:moveTo>
                          <a:pt x="145" y="0"/>
                        </a:moveTo>
                        <a:lnTo>
                          <a:pt x="0" y="172"/>
                        </a:lnTo>
                        <a:lnTo>
                          <a:pt x="145" y="172"/>
                        </a:lnTo>
                        <a:lnTo>
                          <a:pt x="145" y="172"/>
                        </a:lnTo>
                        <a:lnTo>
                          <a:pt x="145" y="0"/>
                        </a:lnTo>
                        <a:close/>
                      </a:path>
                    </a:pathLst>
                  </a:custGeom>
                  <a:solidFill>
                    <a:srgbClr val="7F6D60"/>
                  </a:solidFill>
                  <a:ln w="9525">
                    <a:noFill/>
                    <a:round/>
                    <a:headEnd/>
                    <a:tailEnd/>
                  </a:ln>
                </p:spPr>
                <p:txBody>
                  <a:bodyPr anchor="ctr"/>
                  <a:lstStyle/>
                  <a:p>
                    <a:pPr algn="ctr"/>
                    <a:endParaRPr/>
                  </a:p>
                </p:txBody>
              </p:sp>
              <p:sp>
                <p:nvSpPr>
                  <p:cNvPr id="160" name="iṣļïďé">
                    <a:extLst>
                      <a:ext uri="{FF2B5EF4-FFF2-40B4-BE49-F238E27FC236}">
                        <a16:creationId xmlns:a16="http://schemas.microsoft.com/office/drawing/2014/main" id="{E7CE6D11-2243-4AE0-AB7F-71DA5F125C75}"/>
                      </a:ext>
                    </a:extLst>
                  </p:cNvPr>
                  <p:cNvSpPr/>
                  <p:nvPr/>
                </p:nvSpPr>
                <p:spPr bwMode="auto">
                  <a:xfrm>
                    <a:off x="12307888" y="39049326"/>
                    <a:ext cx="230188" cy="273050"/>
                  </a:xfrm>
                  <a:custGeom>
                    <a:avLst/>
                    <a:gdLst/>
                    <a:ahLst/>
                    <a:cxnLst>
                      <a:cxn ang="0">
                        <a:pos x="145" y="0"/>
                      </a:cxn>
                      <a:cxn ang="0">
                        <a:pos x="0" y="172"/>
                      </a:cxn>
                      <a:cxn ang="0">
                        <a:pos x="145" y="172"/>
                      </a:cxn>
                      <a:cxn ang="0">
                        <a:pos x="145" y="172"/>
                      </a:cxn>
                      <a:cxn ang="0">
                        <a:pos x="145" y="0"/>
                      </a:cxn>
                    </a:cxnLst>
                    <a:rect l="0" t="0" r="r" b="b"/>
                    <a:pathLst>
                      <a:path w="145" h="172">
                        <a:moveTo>
                          <a:pt x="145" y="0"/>
                        </a:moveTo>
                        <a:lnTo>
                          <a:pt x="0" y="172"/>
                        </a:lnTo>
                        <a:lnTo>
                          <a:pt x="145" y="172"/>
                        </a:lnTo>
                        <a:lnTo>
                          <a:pt x="145" y="172"/>
                        </a:lnTo>
                        <a:lnTo>
                          <a:pt x="145" y="0"/>
                        </a:lnTo>
                      </a:path>
                    </a:pathLst>
                  </a:custGeom>
                  <a:noFill/>
                  <a:ln w="9525">
                    <a:noFill/>
                    <a:round/>
                    <a:headEnd/>
                    <a:tailEnd/>
                  </a:ln>
                </p:spPr>
                <p:txBody>
                  <a:bodyPr anchor="ctr"/>
                  <a:lstStyle/>
                  <a:p>
                    <a:pPr algn="ctr"/>
                    <a:endParaRPr/>
                  </a:p>
                </p:txBody>
              </p:sp>
              <p:sp>
                <p:nvSpPr>
                  <p:cNvPr id="161" name="išḻiḓé">
                    <a:extLst>
                      <a:ext uri="{FF2B5EF4-FFF2-40B4-BE49-F238E27FC236}">
                        <a16:creationId xmlns:a16="http://schemas.microsoft.com/office/drawing/2014/main" id="{3007C23C-6DEF-4645-965E-2B6D19C8C79B}"/>
                      </a:ext>
                    </a:extLst>
                  </p:cNvPr>
                  <p:cNvSpPr/>
                  <p:nvPr/>
                </p:nvSpPr>
                <p:spPr bwMode="auto">
                  <a:xfrm>
                    <a:off x="11244263" y="40098664"/>
                    <a:ext cx="661988" cy="661988"/>
                  </a:xfrm>
                  <a:custGeom>
                    <a:avLst/>
                    <a:gdLst/>
                    <a:ahLst/>
                    <a:cxnLst>
                      <a:cxn ang="0">
                        <a:pos x="417" y="0"/>
                      </a:cxn>
                      <a:cxn ang="0">
                        <a:pos x="218" y="0"/>
                      </a:cxn>
                      <a:cxn ang="0">
                        <a:pos x="0" y="235"/>
                      </a:cxn>
                      <a:cxn ang="0">
                        <a:pos x="0" y="417"/>
                      </a:cxn>
                      <a:cxn ang="0">
                        <a:pos x="417" y="417"/>
                      </a:cxn>
                      <a:cxn ang="0">
                        <a:pos x="417" y="0"/>
                      </a:cxn>
                    </a:cxnLst>
                    <a:rect l="0" t="0" r="r" b="b"/>
                    <a:pathLst>
                      <a:path w="417" h="417">
                        <a:moveTo>
                          <a:pt x="417" y="0"/>
                        </a:moveTo>
                        <a:lnTo>
                          <a:pt x="218" y="0"/>
                        </a:lnTo>
                        <a:lnTo>
                          <a:pt x="0" y="235"/>
                        </a:lnTo>
                        <a:lnTo>
                          <a:pt x="0" y="417"/>
                        </a:lnTo>
                        <a:lnTo>
                          <a:pt x="417" y="417"/>
                        </a:lnTo>
                        <a:lnTo>
                          <a:pt x="417" y="0"/>
                        </a:lnTo>
                        <a:close/>
                      </a:path>
                    </a:pathLst>
                  </a:custGeom>
                  <a:solidFill>
                    <a:schemeClr val="bg1">
                      <a:lumMod val="75000"/>
                    </a:schemeClr>
                  </a:solidFill>
                  <a:ln w="9525">
                    <a:noFill/>
                    <a:round/>
                    <a:headEnd/>
                    <a:tailEnd/>
                  </a:ln>
                </p:spPr>
                <p:txBody>
                  <a:bodyPr anchor="ctr"/>
                  <a:lstStyle/>
                  <a:p>
                    <a:pPr algn="ctr"/>
                    <a:endParaRPr/>
                  </a:p>
                </p:txBody>
              </p:sp>
              <p:sp>
                <p:nvSpPr>
                  <p:cNvPr id="162" name="ïšḻîḍè">
                    <a:extLst>
                      <a:ext uri="{FF2B5EF4-FFF2-40B4-BE49-F238E27FC236}">
                        <a16:creationId xmlns:a16="http://schemas.microsoft.com/office/drawing/2014/main" id="{7566EDF8-F493-4A84-94C7-DC7769D549F5}"/>
                      </a:ext>
                    </a:extLst>
                  </p:cNvPr>
                  <p:cNvSpPr/>
                  <p:nvPr/>
                </p:nvSpPr>
                <p:spPr bwMode="auto">
                  <a:xfrm>
                    <a:off x="11244263" y="40098664"/>
                    <a:ext cx="661988" cy="661988"/>
                  </a:xfrm>
                  <a:custGeom>
                    <a:avLst/>
                    <a:gdLst/>
                    <a:ahLst/>
                    <a:cxnLst>
                      <a:cxn ang="0">
                        <a:pos x="417" y="0"/>
                      </a:cxn>
                      <a:cxn ang="0">
                        <a:pos x="218" y="0"/>
                      </a:cxn>
                      <a:cxn ang="0">
                        <a:pos x="0" y="235"/>
                      </a:cxn>
                      <a:cxn ang="0">
                        <a:pos x="0" y="417"/>
                      </a:cxn>
                      <a:cxn ang="0">
                        <a:pos x="417" y="417"/>
                      </a:cxn>
                      <a:cxn ang="0">
                        <a:pos x="417" y="0"/>
                      </a:cxn>
                    </a:cxnLst>
                    <a:rect l="0" t="0" r="r" b="b"/>
                    <a:pathLst>
                      <a:path w="417" h="417">
                        <a:moveTo>
                          <a:pt x="417" y="0"/>
                        </a:moveTo>
                        <a:lnTo>
                          <a:pt x="218" y="0"/>
                        </a:lnTo>
                        <a:lnTo>
                          <a:pt x="0" y="235"/>
                        </a:lnTo>
                        <a:lnTo>
                          <a:pt x="0" y="417"/>
                        </a:lnTo>
                        <a:lnTo>
                          <a:pt x="417" y="417"/>
                        </a:lnTo>
                        <a:lnTo>
                          <a:pt x="417" y="0"/>
                        </a:lnTo>
                      </a:path>
                    </a:pathLst>
                  </a:custGeom>
                  <a:noFill/>
                  <a:ln w="9525">
                    <a:noFill/>
                    <a:round/>
                    <a:headEnd/>
                    <a:tailEnd/>
                  </a:ln>
                </p:spPr>
                <p:txBody>
                  <a:bodyPr anchor="ctr"/>
                  <a:lstStyle/>
                  <a:p>
                    <a:pPr algn="ctr"/>
                    <a:endParaRPr/>
                  </a:p>
                </p:txBody>
              </p:sp>
              <p:sp>
                <p:nvSpPr>
                  <p:cNvPr id="163" name="îšļiďè">
                    <a:extLst>
                      <a:ext uri="{FF2B5EF4-FFF2-40B4-BE49-F238E27FC236}">
                        <a16:creationId xmlns:a16="http://schemas.microsoft.com/office/drawing/2014/main" id="{9FD49F59-58C5-422D-A33E-87BDC6773992}"/>
                      </a:ext>
                    </a:extLst>
                  </p:cNvPr>
                  <p:cNvSpPr/>
                  <p:nvPr/>
                </p:nvSpPr>
                <p:spPr bwMode="auto">
                  <a:xfrm>
                    <a:off x="9275763" y="42211626"/>
                    <a:ext cx="374650" cy="415925"/>
                  </a:xfrm>
                  <a:custGeom>
                    <a:avLst/>
                    <a:gdLst/>
                    <a:ahLst/>
                    <a:cxnLst>
                      <a:cxn ang="0">
                        <a:pos x="236" y="0"/>
                      </a:cxn>
                      <a:cxn ang="0">
                        <a:pos x="0" y="262"/>
                      </a:cxn>
                      <a:cxn ang="0">
                        <a:pos x="236" y="262"/>
                      </a:cxn>
                      <a:cxn ang="0">
                        <a:pos x="236" y="0"/>
                      </a:cxn>
                    </a:cxnLst>
                    <a:rect l="0" t="0" r="r" b="b"/>
                    <a:pathLst>
                      <a:path w="236" h="262">
                        <a:moveTo>
                          <a:pt x="236" y="0"/>
                        </a:moveTo>
                        <a:lnTo>
                          <a:pt x="0" y="262"/>
                        </a:lnTo>
                        <a:lnTo>
                          <a:pt x="236" y="262"/>
                        </a:lnTo>
                        <a:lnTo>
                          <a:pt x="236" y="0"/>
                        </a:lnTo>
                        <a:close/>
                      </a:path>
                    </a:pathLst>
                  </a:custGeom>
                  <a:solidFill>
                    <a:schemeClr val="bg1">
                      <a:lumMod val="75000"/>
                    </a:schemeClr>
                  </a:solidFill>
                  <a:ln w="9525">
                    <a:noFill/>
                    <a:round/>
                    <a:headEnd/>
                    <a:tailEnd/>
                  </a:ln>
                </p:spPr>
                <p:txBody>
                  <a:bodyPr anchor="ctr"/>
                  <a:lstStyle/>
                  <a:p>
                    <a:pPr algn="ctr"/>
                    <a:endParaRPr/>
                  </a:p>
                </p:txBody>
              </p:sp>
              <p:sp>
                <p:nvSpPr>
                  <p:cNvPr id="164" name="í$ḷïḍè">
                    <a:extLst>
                      <a:ext uri="{FF2B5EF4-FFF2-40B4-BE49-F238E27FC236}">
                        <a16:creationId xmlns:a16="http://schemas.microsoft.com/office/drawing/2014/main" id="{20D349E7-79BE-4678-A65F-A482DB20A48D}"/>
                      </a:ext>
                    </a:extLst>
                  </p:cNvPr>
                  <p:cNvSpPr/>
                  <p:nvPr/>
                </p:nvSpPr>
                <p:spPr bwMode="auto">
                  <a:xfrm>
                    <a:off x="9275763" y="42211626"/>
                    <a:ext cx="374650" cy="415925"/>
                  </a:xfrm>
                  <a:custGeom>
                    <a:avLst/>
                    <a:gdLst/>
                    <a:ahLst/>
                    <a:cxnLst>
                      <a:cxn ang="0">
                        <a:pos x="236" y="0"/>
                      </a:cxn>
                      <a:cxn ang="0">
                        <a:pos x="0" y="262"/>
                      </a:cxn>
                      <a:cxn ang="0">
                        <a:pos x="236" y="262"/>
                      </a:cxn>
                      <a:cxn ang="0">
                        <a:pos x="236" y="0"/>
                      </a:cxn>
                    </a:cxnLst>
                    <a:rect l="0" t="0" r="r" b="b"/>
                    <a:pathLst>
                      <a:path w="236" h="262">
                        <a:moveTo>
                          <a:pt x="236" y="0"/>
                        </a:moveTo>
                        <a:lnTo>
                          <a:pt x="0" y="262"/>
                        </a:lnTo>
                        <a:lnTo>
                          <a:pt x="236" y="262"/>
                        </a:lnTo>
                        <a:lnTo>
                          <a:pt x="236" y="0"/>
                        </a:lnTo>
                      </a:path>
                    </a:pathLst>
                  </a:custGeom>
                  <a:noFill/>
                  <a:ln w="9525">
                    <a:noFill/>
                    <a:round/>
                    <a:headEnd/>
                    <a:tailEnd/>
                  </a:ln>
                </p:spPr>
                <p:txBody>
                  <a:bodyPr anchor="ctr"/>
                  <a:lstStyle/>
                  <a:p>
                    <a:pPr algn="ctr"/>
                    <a:endParaRPr/>
                  </a:p>
                </p:txBody>
              </p:sp>
              <p:sp>
                <p:nvSpPr>
                  <p:cNvPr id="165" name="îṡľídê">
                    <a:extLst>
                      <a:ext uri="{FF2B5EF4-FFF2-40B4-BE49-F238E27FC236}">
                        <a16:creationId xmlns:a16="http://schemas.microsoft.com/office/drawing/2014/main" id="{BC85D14E-44AC-4403-A0F3-3412CB102829}"/>
                      </a:ext>
                    </a:extLst>
                  </p:cNvPr>
                  <p:cNvSpPr/>
                  <p:nvPr/>
                </p:nvSpPr>
                <p:spPr bwMode="auto">
                  <a:xfrm>
                    <a:off x="10109200" y="41952864"/>
                    <a:ext cx="661988" cy="674688"/>
                  </a:xfrm>
                  <a:prstGeom prst="rect">
                    <a:avLst/>
                  </a:prstGeom>
                  <a:solidFill>
                    <a:schemeClr val="bg1">
                      <a:lumMod val="75000"/>
                    </a:schemeClr>
                  </a:solidFill>
                  <a:ln w="9525">
                    <a:noFill/>
                    <a:miter lim="800000"/>
                    <a:headEnd/>
                    <a:tailEnd/>
                  </a:ln>
                </p:spPr>
                <p:txBody>
                  <a:bodyPr anchor="ctr"/>
                  <a:lstStyle/>
                  <a:p>
                    <a:pPr algn="ctr"/>
                    <a:endParaRPr/>
                  </a:p>
                </p:txBody>
              </p:sp>
              <p:sp>
                <p:nvSpPr>
                  <p:cNvPr id="166" name="iṩľidè">
                    <a:extLst>
                      <a:ext uri="{FF2B5EF4-FFF2-40B4-BE49-F238E27FC236}">
                        <a16:creationId xmlns:a16="http://schemas.microsoft.com/office/drawing/2014/main" id="{16CE6C6E-D50E-4C8D-BF55-7A7577A12C98}"/>
                      </a:ext>
                    </a:extLst>
                  </p:cNvPr>
                  <p:cNvSpPr/>
                  <p:nvPr/>
                </p:nvSpPr>
                <p:spPr bwMode="auto">
                  <a:xfrm>
                    <a:off x="10109200" y="41952864"/>
                    <a:ext cx="661988" cy="674688"/>
                  </a:xfrm>
                  <a:prstGeom prst="rect">
                    <a:avLst/>
                  </a:prstGeom>
                  <a:noFill/>
                  <a:ln w="9525">
                    <a:noFill/>
                    <a:miter lim="800000"/>
                    <a:headEnd/>
                    <a:tailEnd/>
                  </a:ln>
                </p:spPr>
                <p:txBody>
                  <a:bodyPr anchor="ctr"/>
                  <a:lstStyle/>
                  <a:p>
                    <a:pPr algn="ctr"/>
                    <a:endParaRPr/>
                  </a:p>
                </p:txBody>
              </p:sp>
              <p:sp>
                <p:nvSpPr>
                  <p:cNvPr id="167" name="î$1idê">
                    <a:extLst>
                      <a:ext uri="{FF2B5EF4-FFF2-40B4-BE49-F238E27FC236}">
                        <a16:creationId xmlns:a16="http://schemas.microsoft.com/office/drawing/2014/main" id="{D95BE353-1A94-4C86-8039-FA05661924E8}"/>
                      </a:ext>
                    </a:extLst>
                  </p:cNvPr>
                  <p:cNvSpPr/>
                  <p:nvPr/>
                </p:nvSpPr>
                <p:spPr bwMode="auto">
                  <a:xfrm>
                    <a:off x="11244263" y="41952864"/>
                    <a:ext cx="661988" cy="674688"/>
                  </a:xfrm>
                  <a:prstGeom prst="rect">
                    <a:avLst/>
                  </a:prstGeom>
                  <a:solidFill>
                    <a:schemeClr val="bg1">
                      <a:lumMod val="75000"/>
                    </a:schemeClr>
                  </a:solidFill>
                  <a:ln w="9525">
                    <a:noFill/>
                    <a:miter lim="800000"/>
                    <a:headEnd/>
                    <a:tailEnd/>
                  </a:ln>
                </p:spPr>
                <p:txBody>
                  <a:bodyPr anchor="ctr"/>
                  <a:lstStyle/>
                  <a:p>
                    <a:pPr algn="ctr"/>
                    <a:endParaRPr/>
                  </a:p>
                </p:txBody>
              </p:sp>
              <p:sp>
                <p:nvSpPr>
                  <p:cNvPr id="168" name="îşḷíḋè">
                    <a:extLst>
                      <a:ext uri="{FF2B5EF4-FFF2-40B4-BE49-F238E27FC236}">
                        <a16:creationId xmlns:a16="http://schemas.microsoft.com/office/drawing/2014/main" id="{B2B44A8E-8A02-41F5-8BEB-658C25283FAF}"/>
                      </a:ext>
                    </a:extLst>
                  </p:cNvPr>
                  <p:cNvSpPr/>
                  <p:nvPr/>
                </p:nvSpPr>
                <p:spPr bwMode="auto">
                  <a:xfrm>
                    <a:off x="11244263" y="41952864"/>
                    <a:ext cx="661988" cy="674688"/>
                  </a:xfrm>
                  <a:prstGeom prst="rect">
                    <a:avLst/>
                  </a:prstGeom>
                  <a:noFill/>
                  <a:ln w="9525">
                    <a:noFill/>
                    <a:miter lim="800000"/>
                    <a:headEnd/>
                    <a:tailEnd/>
                  </a:ln>
                </p:spPr>
                <p:txBody>
                  <a:bodyPr anchor="ctr"/>
                  <a:lstStyle/>
                  <a:p>
                    <a:pPr algn="ctr"/>
                    <a:endParaRPr/>
                  </a:p>
                </p:txBody>
              </p:sp>
              <p:sp>
                <p:nvSpPr>
                  <p:cNvPr id="169" name="ïşḷíḑé">
                    <a:extLst>
                      <a:ext uri="{FF2B5EF4-FFF2-40B4-BE49-F238E27FC236}">
                        <a16:creationId xmlns:a16="http://schemas.microsoft.com/office/drawing/2014/main" id="{FB15D7EB-3C34-4511-A9F8-039624F24158}"/>
                      </a:ext>
                    </a:extLst>
                  </p:cNvPr>
                  <p:cNvSpPr/>
                  <p:nvPr/>
                </p:nvSpPr>
                <p:spPr bwMode="auto">
                  <a:xfrm>
                    <a:off x="10109200" y="41032114"/>
                    <a:ext cx="661988" cy="676275"/>
                  </a:xfrm>
                  <a:custGeom>
                    <a:avLst/>
                    <a:gdLst/>
                    <a:ahLst/>
                    <a:cxnLst>
                      <a:cxn ang="0">
                        <a:pos x="417" y="0"/>
                      </a:cxn>
                      <a:cxn ang="0">
                        <a:pos x="389" y="0"/>
                      </a:cxn>
                      <a:cxn ang="0">
                        <a:pos x="0" y="426"/>
                      </a:cxn>
                      <a:cxn ang="0">
                        <a:pos x="417" y="426"/>
                      </a:cxn>
                      <a:cxn ang="0">
                        <a:pos x="417" y="0"/>
                      </a:cxn>
                    </a:cxnLst>
                    <a:rect l="0" t="0" r="r" b="b"/>
                    <a:pathLst>
                      <a:path w="417" h="426">
                        <a:moveTo>
                          <a:pt x="417" y="0"/>
                        </a:moveTo>
                        <a:lnTo>
                          <a:pt x="389" y="0"/>
                        </a:lnTo>
                        <a:lnTo>
                          <a:pt x="0" y="426"/>
                        </a:lnTo>
                        <a:lnTo>
                          <a:pt x="417" y="426"/>
                        </a:lnTo>
                        <a:lnTo>
                          <a:pt x="417" y="0"/>
                        </a:lnTo>
                        <a:close/>
                      </a:path>
                    </a:pathLst>
                  </a:custGeom>
                  <a:solidFill>
                    <a:schemeClr val="bg1">
                      <a:lumMod val="75000"/>
                    </a:schemeClr>
                  </a:solidFill>
                  <a:ln w="9525">
                    <a:noFill/>
                    <a:round/>
                    <a:headEnd/>
                    <a:tailEnd/>
                  </a:ln>
                </p:spPr>
                <p:txBody>
                  <a:bodyPr anchor="ctr"/>
                  <a:lstStyle/>
                  <a:p>
                    <a:pPr algn="ctr"/>
                    <a:endParaRPr/>
                  </a:p>
                </p:txBody>
              </p:sp>
              <p:sp>
                <p:nvSpPr>
                  <p:cNvPr id="170" name="ïsľîḍè">
                    <a:extLst>
                      <a:ext uri="{FF2B5EF4-FFF2-40B4-BE49-F238E27FC236}">
                        <a16:creationId xmlns:a16="http://schemas.microsoft.com/office/drawing/2014/main" id="{6DB6C550-BF11-4634-9B67-1E0A7E36A954}"/>
                      </a:ext>
                    </a:extLst>
                  </p:cNvPr>
                  <p:cNvSpPr/>
                  <p:nvPr/>
                </p:nvSpPr>
                <p:spPr bwMode="auto">
                  <a:xfrm>
                    <a:off x="10109200" y="41032114"/>
                    <a:ext cx="661988" cy="676275"/>
                  </a:xfrm>
                  <a:custGeom>
                    <a:avLst/>
                    <a:gdLst/>
                    <a:ahLst/>
                    <a:cxnLst>
                      <a:cxn ang="0">
                        <a:pos x="417" y="0"/>
                      </a:cxn>
                      <a:cxn ang="0">
                        <a:pos x="389" y="0"/>
                      </a:cxn>
                      <a:cxn ang="0">
                        <a:pos x="0" y="426"/>
                      </a:cxn>
                      <a:cxn ang="0">
                        <a:pos x="417" y="426"/>
                      </a:cxn>
                      <a:cxn ang="0">
                        <a:pos x="417" y="0"/>
                      </a:cxn>
                    </a:cxnLst>
                    <a:rect l="0" t="0" r="r" b="b"/>
                    <a:pathLst>
                      <a:path w="417" h="426">
                        <a:moveTo>
                          <a:pt x="417" y="0"/>
                        </a:moveTo>
                        <a:lnTo>
                          <a:pt x="389" y="0"/>
                        </a:lnTo>
                        <a:lnTo>
                          <a:pt x="0" y="426"/>
                        </a:lnTo>
                        <a:lnTo>
                          <a:pt x="417" y="426"/>
                        </a:lnTo>
                        <a:lnTo>
                          <a:pt x="417" y="0"/>
                        </a:lnTo>
                      </a:path>
                    </a:pathLst>
                  </a:custGeom>
                  <a:noFill/>
                  <a:ln w="9525">
                    <a:noFill/>
                    <a:round/>
                    <a:headEnd/>
                    <a:tailEnd/>
                  </a:ln>
                </p:spPr>
                <p:txBody>
                  <a:bodyPr anchor="ctr"/>
                  <a:lstStyle/>
                  <a:p>
                    <a:pPr algn="ctr"/>
                    <a:endParaRPr/>
                  </a:p>
                </p:txBody>
              </p:sp>
              <p:sp>
                <p:nvSpPr>
                  <p:cNvPr id="171" name="iṩḷïḍe">
                    <a:extLst>
                      <a:ext uri="{FF2B5EF4-FFF2-40B4-BE49-F238E27FC236}">
                        <a16:creationId xmlns:a16="http://schemas.microsoft.com/office/drawing/2014/main" id="{D393CDCC-5333-4A3F-B031-2781F28AEA95}"/>
                      </a:ext>
                    </a:extLst>
                  </p:cNvPr>
                  <p:cNvSpPr/>
                  <p:nvPr/>
                </p:nvSpPr>
                <p:spPr bwMode="auto">
                  <a:xfrm>
                    <a:off x="11244263" y="41032114"/>
                    <a:ext cx="661988" cy="676275"/>
                  </a:xfrm>
                  <a:prstGeom prst="rect">
                    <a:avLst/>
                  </a:prstGeom>
                  <a:solidFill>
                    <a:schemeClr val="bg1">
                      <a:lumMod val="75000"/>
                    </a:schemeClr>
                  </a:solidFill>
                  <a:ln w="9525">
                    <a:noFill/>
                    <a:miter lim="800000"/>
                    <a:headEnd/>
                    <a:tailEnd/>
                  </a:ln>
                </p:spPr>
                <p:txBody>
                  <a:bodyPr anchor="ctr"/>
                  <a:lstStyle/>
                  <a:p>
                    <a:pPr algn="ctr"/>
                    <a:endParaRPr/>
                  </a:p>
                </p:txBody>
              </p:sp>
              <p:sp>
                <p:nvSpPr>
                  <p:cNvPr id="172" name="iṥḷíḍé">
                    <a:extLst>
                      <a:ext uri="{FF2B5EF4-FFF2-40B4-BE49-F238E27FC236}">
                        <a16:creationId xmlns:a16="http://schemas.microsoft.com/office/drawing/2014/main" id="{F8B01ABB-C265-4A43-9995-D6AB37E25280}"/>
                      </a:ext>
                    </a:extLst>
                  </p:cNvPr>
                  <p:cNvSpPr/>
                  <p:nvPr/>
                </p:nvSpPr>
                <p:spPr bwMode="auto">
                  <a:xfrm>
                    <a:off x="11244263" y="41032114"/>
                    <a:ext cx="661988" cy="676275"/>
                  </a:xfrm>
                  <a:prstGeom prst="rect">
                    <a:avLst/>
                  </a:prstGeom>
                  <a:noFill/>
                  <a:ln w="9525">
                    <a:noFill/>
                    <a:miter lim="800000"/>
                    <a:headEnd/>
                    <a:tailEnd/>
                  </a:ln>
                </p:spPr>
                <p:txBody>
                  <a:bodyPr anchor="ctr"/>
                  <a:lstStyle/>
                  <a:p>
                    <a:pPr algn="ctr"/>
                    <a:endParaRPr/>
                  </a:p>
                </p:txBody>
              </p:sp>
              <p:sp>
                <p:nvSpPr>
                  <p:cNvPr id="173" name="i$1ïḍè">
                    <a:extLst>
                      <a:ext uri="{FF2B5EF4-FFF2-40B4-BE49-F238E27FC236}">
                        <a16:creationId xmlns:a16="http://schemas.microsoft.com/office/drawing/2014/main" id="{5B42A1E2-E87D-42DB-9AB7-F110D81F99EB}"/>
                      </a:ext>
                    </a:extLst>
                  </p:cNvPr>
                  <p:cNvSpPr/>
                  <p:nvPr/>
                </p:nvSpPr>
                <p:spPr bwMode="auto">
                  <a:xfrm>
                    <a:off x="9132888" y="43503851"/>
                    <a:ext cx="746125" cy="1365250"/>
                  </a:xfrm>
                  <a:prstGeom prst="rect">
                    <a:avLst/>
                  </a:prstGeom>
                  <a:solidFill>
                    <a:srgbClr val="7F6D60"/>
                  </a:solidFill>
                  <a:ln w="9525">
                    <a:noFill/>
                    <a:miter lim="800000"/>
                    <a:headEnd/>
                    <a:tailEnd/>
                  </a:ln>
                </p:spPr>
                <p:txBody>
                  <a:bodyPr anchor="ctr"/>
                  <a:lstStyle/>
                  <a:p>
                    <a:pPr algn="ctr"/>
                    <a:endParaRPr/>
                  </a:p>
                </p:txBody>
              </p:sp>
              <p:sp>
                <p:nvSpPr>
                  <p:cNvPr id="174" name="î$liḑe">
                    <a:extLst>
                      <a:ext uri="{FF2B5EF4-FFF2-40B4-BE49-F238E27FC236}">
                        <a16:creationId xmlns:a16="http://schemas.microsoft.com/office/drawing/2014/main" id="{0A858861-2611-4B47-A1AF-8D448C120BD2}"/>
                      </a:ext>
                    </a:extLst>
                  </p:cNvPr>
                  <p:cNvSpPr/>
                  <p:nvPr/>
                </p:nvSpPr>
                <p:spPr bwMode="auto">
                  <a:xfrm>
                    <a:off x="9132888" y="43503851"/>
                    <a:ext cx="746125" cy="1365250"/>
                  </a:xfrm>
                  <a:prstGeom prst="rect">
                    <a:avLst/>
                  </a:prstGeom>
                  <a:noFill/>
                  <a:ln w="9525">
                    <a:noFill/>
                    <a:miter lim="800000"/>
                    <a:headEnd/>
                    <a:tailEnd/>
                  </a:ln>
                </p:spPr>
                <p:txBody>
                  <a:bodyPr anchor="ctr"/>
                  <a:lstStyle/>
                  <a:p>
                    <a:pPr algn="ctr"/>
                    <a:endParaRPr/>
                  </a:p>
                </p:txBody>
              </p:sp>
              <p:sp>
                <p:nvSpPr>
                  <p:cNvPr id="175" name="íšḻîdê">
                    <a:extLst>
                      <a:ext uri="{FF2B5EF4-FFF2-40B4-BE49-F238E27FC236}">
                        <a16:creationId xmlns:a16="http://schemas.microsoft.com/office/drawing/2014/main" id="{141CE476-734C-4CCB-B2BA-BD9D998BCB95}"/>
                      </a:ext>
                    </a:extLst>
                  </p:cNvPr>
                  <p:cNvSpPr/>
                  <p:nvPr/>
                </p:nvSpPr>
                <p:spPr bwMode="auto">
                  <a:xfrm>
                    <a:off x="9879013" y="43503851"/>
                    <a:ext cx="747713" cy="1365250"/>
                  </a:xfrm>
                  <a:prstGeom prst="rect">
                    <a:avLst/>
                  </a:prstGeom>
                  <a:solidFill>
                    <a:srgbClr val="6C5B50"/>
                  </a:solidFill>
                  <a:ln w="9525">
                    <a:noFill/>
                    <a:miter lim="800000"/>
                    <a:headEnd/>
                    <a:tailEnd/>
                  </a:ln>
                </p:spPr>
                <p:txBody>
                  <a:bodyPr anchor="ctr"/>
                  <a:lstStyle/>
                  <a:p>
                    <a:pPr algn="ctr"/>
                    <a:endParaRPr/>
                  </a:p>
                </p:txBody>
              </p:sp>
              <p:sp>
                <p:nvSpPr>
                  <p:cNvPr id="176" name="ïşḷïdé">
                    <a:extLst>
                      <a:ext uri="{FF2B5EF4-FFF2-40B4-BE49-F238E27FC236}">
                        <a16:creationId xmlns:a16="http://schemas.microsoft.com/office/drawing/2014/main" id="{1A3C9FE0-7F6C-4EDF-B1E3-D7D1546C5938}"/>
                      </a:ext>
                    </a:extLst>
                  </p:cNvPr>
                  <p:cNvSpPr/>
                  <p:nvPr/>
                </p:nvSpPr>
                <p:spPr bwMode="auto">
                  <a:xfrm>
                    <a:off x="9879013" y="43503851"/>
                    <a:ext cx="747713" cy="1365250"/>
                  </a:xfrm>
                  <a:prstGeom prst="rect">
                    <a:avLst/>
                  </a:prstGeom>
                  <a:noFill/>
                  <a:ln w="9525">
                    <a:noFill/>
                    <a:miter lim="800000"/>
                    <a:headEnd/>
                    <a:tailEnd/>
                  </a:ln>
                </p:spPr>
                <p:txBody>
                  <a:bodyPr anchor="ctr"/>
                  <a:lstStyle/>
                  <a:p>
                    <a:pPr algn="ctr"/>
                    <a:endParaRPr/>
                  </a:p>
                </p:txBody>
              </p:sp>
              <p:sp>
                <p:nvSpPr>
                  <p:cNvPr id="177" name="ïṣļïḋé">
                    <a:extLst>
                      <a:ext uri="{FF2B5EF4-FFF2-40B4-BE49-F238E27FC236}">
                        <a16:creationId xmlns:a16="http://schemas.microsoft.com/office/drawing/2014/main" id="{913BAE39-0A0F-4525-A9A3-48D895E74D21}"/>
                      </a:ext>
                    </a:extLst>
                  </p:cNvPr>
                  <p:cNvSpPr/>
                  <p:nvPr/>
                </p:nvSpPr>
                <p:spPr bwMode="auto">
                  <a:xfrm>
                    <a:off x="12538075" y="40573326"/>
                    <a:ext cx="2600325" cy="4295775"/>
                  </a:xfrm>
                  <a:custGeom>
                    <a:avLst/>
                    <a:gdLst/>
                    <a:ahLst/>
                    <a:cxnLst>
                      <a:cxn ang="0">
                        <a:pos x="1638" y="2706"/>
                      </a:cxn>
                      <a:cxn ang="0">
                        <a:pos x="1638" y="1195"/>
                      </a:cxn>
                      <a:cxn ang="0">
                        <a:pos x="0" y="0"/>
                      </a:cxn>
                      <a:cxn ang="0">
                        <a:pos x="0" y="2706"/>
                      </a:cxn>
                      <a:cxn ang="0">
                        <a:pos x="1638" y="2706"/>
                      </a:cxn>
                    </a:cxnLst>
                    <a:rect l="0" t="0" r="r" b="b"/>
                    <a:pathLst>
                      <a:path w="1638" h="2706">
                        <a:moveTo>
                          <a:pt x="1638" y="2706"/>
                        </a:moveTo>
                        <a:lnTo>
                          <a:pt x="1638" y="1195"/>
                        </a:lnTo>
                        <a:lnTo>
                          <a:pt x="0" y="0"/>
                        </a:lnTo>
                        <a:lnTo>
                          <a:pt x="0" y="2706"/>
                        </a:lnTo>
                        <a:lnTo>
                          <a:pt x="1638" y="2706"/>
                        </a:lnTo>
                        <a:close/>
                      </a:path>
                    </a:pathLst>
                  </a:custGeom>
                  <a:solidFill>
                    <a:srgbClr val="F2F2F0"/>
                  </a:solidFill>
                  <a:ln w="9525">
                    <a:noFill/>
                    <a:round/>
                    <a:headEnd/>
                    <a:tailEnd/>
                  </a:ln>
                </p:spPr>
                <p:txBody>
                  <a:bodyPr anchor="ctr"/>
                  <a:lstStyle/>
                  <a:p>
                    <a:pPr algn="ctr"/>
                    <a:endParaRPr/>
                  </a:p>
                </p:txBody>
              </p:sp>
              <p:sp>
                <p:nvSpPr>
                  <p:cNvPr id="178" name="îṩľïdè">
                    <a:extLst>
                      <a:ext uri="{FF2B5EF4-FFF2-40B4-BE49-F238E27FC236}">
                        <a16:creationId xmlns:a16="http://schemas.microsoft.com/office/drawing/2014/main" id="{AD198809-2F22-4B90-978C-571D45A95840}"/>
                      </a:ext>
                    </a:extLst>
                  </p:cNvPr>
                  <p:cNvSpPr/>
                  <p:nvPr/>
                </p:nvSpPr>
                <p:spPr bwMode="auto">
                  <a:xfrm>
                    <a:off x="12538075" y="40573326"/>
                    <a:ext cx="2600325" cy="4295775"/>
                  </a:xfrm>
                  <a:custGeom>
                    <a:avLst/>
                    <a:gdLst/>
                    <a:ahLst/>
                    <a:cxnLst>
                      <a:cxn ang="0">
                        <a:pos x="1638" y="2706"/>
                      </a:cxn>
                      <a:cxn ang="0">
                        <a:pos x="1638" y="1195"/>
                      </a:cxn>
                      <a:cxn ang="0">
                        <a:pos x="0" y="0"/>
                      </a:cxn>
                      <a:cxn ang="0">
                        <a:pos x="0" y="2706"/>
                      </a:cxn>
                      <a:cxn ang="0">
                        <a:pos x="1638" y="2706"/>
                      </a:cxn>
                    </a:cxnLst>
                    <a:rect l="0" t="0" r="r" b="b"/>
                    <a:pathLst>
                      <a:path w="1638" h="2706">
                        <a:moveTo>
                          <a:pt x="1638" y="2706"/>
                        </a:moveTo>
                        <a:lnTo>
                          <a:pt x="1638" y="1195"/>
                        </a:lnTo>
                        <a:lnTo>
                          <a:pt x="0" y="0"/>
                        </a:lnTo>
                        <a:lnTo>
                          <a:pt x="0" y="2706"/>
                        </a:lnTo>
                        <a:lnTo>
                          <a:pt x="1638" y="2706"/>
                        </a:lnTo>
                      </a:path>
                    </a:pathLst>
                  </a:custGeom>
                  <a:noFill/>
                  <a:ln w="9525">
                    <a:noFill/>
                    <a:round/>
                    <a:headEnd/>
                    <a:tailEnd/>
                  </a:ln>
                </p:spPr>
                <p:txBody>
                  <a:bodyPr anchor="ctr"/>
                  <a:lstStyle/>
                  <a:p>
                    <a:pPr algn="ctr"/>
                    <a:endParaRPr/>
                  </a:p>
                </p:txBody>
              </p:sp>
              <p:sp>
                <p:nvSpPr>
                  <p:cNvPr id="179" name="îSḷidè">
                    <a:extLst>
                      <a:ext uri="{FF2B5EF4-FFF2-40B4-BE49-F238E27FC236}">
                        <a16:creationId xmlns:a16="http://schemas.microsoft.com/office/drawing/2014/main" id="{BA8AE5A2-8C5D-447B-AFDB-3FC640407B47}"/>
                      </a:ext>
                    </a:extLst>
                  </p:cNvPr>
                  <p:cNvSpPr/>
                  <p:nvPr/>
                </p:nvSpPr>
                <p:spPr bwMode="auto">
                  <a:xfrm>
                    <a:off x="13989050" y="42698989"/>
                    <a:ext cx="676275" cy="676275"/>
                  </a:xfrm>
                  <a:prstGeom prst="rect">
                    <a:avLst/>
                  </a:prstGeom>
                  <a:solidFill>
                    <a:schemeClr val="bg1">
                      <a:lumMod val="65000"/>
                    </a:schemeClr>
                  </a:solidFill>
                  <a:ln w="9525">
                    <a:noFill/>
                    <a:miter lim="800000"/>
                    <a:headEnd/>
                    <a:tailEnd/>
                  </a:ln>
                </p:spPr>
                <p:txBody>
                  <a:bodyPr anchor="ctr"/>
                  <a:lstStyle/>
                  <a:p>
                    <a:pPr algn="ctr"/>
                    <a:endParaRPr/>
                  </a:p>
                </p:txBody>
              </p:sp>
              <p:sp>
                <p:nvSpPr>
                  <p:cNvPr id="180" name="isḷîḑé">
                    <a:extLst>
                      <a:ext uri="{FF2B5EF4-FFF2-40B4-BE49-F238E27FC236}">
                        <a16:creationId xmlns:a16="http://schemas.microsoft.com/office/drawing/2014/main" id="{FAA4F819-C3D2-44EF-AC56-3DB2E83CD41E}"/>
                      </a:ext>
                    </a:extLst>
                  </p:cNvPr>
                  <p:cNvSpPr/>
                  <p:nvPr/>
                </p:nvSpPr>
                <p:spPr bwMode="auto">
                  <a:xfrm>
                    <a:off x="13989050" y="42698989"/>
                    <a:ext cx="676275" cy="676275"/>
                  </a:xfrm>
                  <a:prstGeom prst="rect">
                    <a:avLst/>
                  </a:prstGeom>
                  <a:noFill/>
                  <a:ln w="9525">
                    <a:noFill/>
                    <a:miter lim="800000"/>
                    <a:headEnd/>
                    <a:tailEnd/>
                  </a:ln>
                </p:spPr>
                <p:txBody>
                  <a:bodyPr anchor="ctr"/>
                  <a:lstStyle/>
                  <a:p>
                    <a:pPr algn="ctr"/>
                    <a:endParaRPr/>
                  </a:p>
                </p:txBody>
              </p:sp>
              <p:sp>
                <p:nvSpPr>
                  <p:cNvPr id="181" name="iṩļïḑè">
                    <a:extLst>
                      <a:ext uri="{FF2B5EF4-FFF2-40B4-BE49-F238E27FC236}">
                        <a16:creationId xmlns:a16="http://schemas.microsoft.com/office/drawing/2014/main" id="{7AEEB7A3-DC29-4C28-854A-26AF9B8DC7AA}"/>
                      </a:ext>
                    </a:extLst>
                  </p:cNvPr>
                  <p:cNvSpPr/>
                  <p:nvPr/>
                </p:nvSpPr>
                <p:spPr bwMode="auto">
                  <a:xfrm>
                    <a:off x="13027025" y="42698989"/>
                    <a:ext cx="660400" cy="676275"/>
                  </a:xfrm>
                  <a:prstGeom prst="rect">
                    <a:avLst/>
                  </a:prstGeom>
                  <a:solidFill>
                    <a:schemeClr val="bg1">
                      <a:lumMod val="65000"/>
                    </a:schemeClr>
                  </a:solidFill>
                  <a:ln w="9525">
                    <a:noFill/>
                    <a:miter lim="800000"/>
                    <a:headEnd/>
                    <a:tailEnd/>
                  </a:ln>
                </p:spPr>
                <p:txBody>
                  <a:bodyPr anchor="ctr"/>
                  <a:lstStyle/>
                  <a:p>
                    <a:pPr algn="ctr"/>
                    <a:endParaRPr/>
                  </a:p>
                </p:txBody>
              </p:sp>
              <p:sp>
                <p:nvSpPr>
                  <p:cNvPr id="182" name="ïṡlíďê">
                    <a:extLst>
                      <a:ext uri="{FF2B5EF4-FFF2-40B4-BE49-F238E27FC236}">
                        <a16:creationId xmlns:a16="http://schemas.microsoft.com/office/drawing/2014/main" id="{A6266D84-A39E-42CE-B98D-644BA8D73DDD}"/>
                      </a:ext>
                    </a:extLst>
                  </p:cNvPr>
                  <p:cNvSpPr/>
                  <p:nvPr/>
                </p:nvSpPr>
                <p:spPr bwMode="auto">
                  <a:xfrm>
                    <a:off x="13989050" y="43676889"/>
                    <a:ext cx="676275" cy="660400"/>
                  </a:xfrm>
                  <a:prstGeom prst="rect">
                    <a:avLst/>
                  </a:prstGeom>
                  <a:solidFill>
                    <a:srgbClr val="0094A8"/>
                  </a:solidFill>
                  <a:ln w="9525">
                    <a:noFill/>
                    <a:miter lim="800000"/>
                    <a:headEnd/>
                    <a:tailEnd/>
                  </a:ln>
                </p:spPr>
                <p:txBody>
                  <a:bodyPr anchor="ctr"/>
                  <a:lstStyle/>
                  <a:p>
                    <a:pPr algn="ctr"/>
                    <a:endParaRPr/>
                  </a:p>
                </p:txBody>
              </p:sp>
              <p:sp>
                <p:nvSpPr>
                  <p:cNvPr id="183" name="ïṧḻîḍe">
                    <a:extLst>
                      <a:ext uri="{FF2B5EF4-FFF2-40B4-BE49-F238E27FC236}">
                        <a16:creationId xmlns:a16="http://schemas.microsoft.com/office/drawing/2014/main" id="{B668B746-6829-447C-B1C3-74F133C8E796}"/>
                      </a:ext>
                    </a:extLst>
                  </p:cNvPr>
                  <p:cNvSpPr/>
                  <p:nvPr/>
                </p:nvSpPr>
                <p:spPr bwMode="auto">
                  <a:xfrm>
                    <a:off x="13989050" y="43676889"/>
                    <a:ext cx="676275" cy="660400"/>
                  </a:xfrm>
                  <a:prstGeom prst="rect">
                    <a:avLst/>
                  </a:prstGeom>
                  <a:noFill/>
                  <a:ln w="9525">
                    <a:noFill/>
                    <a:miter lim="800000"/>
                    <a:headEnd/>
                    <a:tailEnd/>
                  </a:ln>
                </p:spPr>
                <p:txBody>
                  <a:bodyPr anchor="ctr"/>
                  <a:lstStyle/>
                  <a:p>
                    <a:pPr algn="ctr"/>
                    <a:endParaRPr/>
                  </a:p>
                </p:txBody>
              </p:sp>
              <p:sp>
                <p:nvSpPr>
                  <p:cNvPr id="184" name="îṡḷîde">
                    <a:extLst>
                      <a:ext uri="{FF2B5EF4-FFF2-40B4-BE49-F238E27FC236}">
                        <a16:creationId xmlns:a16="http://schemas.microsoft.com/office/drawing/2014/main" id="{AE04DF18-333A-4510-BE14-6E008360B8B4}"/>
                      </a:ext>
                    </a:extLst>
                  </p:cNvPr>
                  <p:cNvSpPr/>
                  <p:nvPr/>
                </p:nvSpPr>
                <p:spPr bwMode="auto">
                  <a:xfrm>
                    <a:off x="13027025" y="43676889"/>
                    <a:ext cx="660400" cy="660400"/>
                  </a:xfrm>
                  <a:prstGeom prst="rect">
                    <a:avLst/>
                  </a:prstGeom>
                  <a:solidFill>
                    <a:schemeClr val="bg1">
                      <a:lumMod val="65000"/>
                    </a:schemeClr>
                  </a:solidFill>
                  <a:ln w="9525">
                    <a:noFill/>
                    <a:miter lim="800000"/>
                    <a:headEnd/>
                    <a:tailEnd/>
                  </a:ln>
                </p:spPr>
                <p:txBody>
                  <a:bodyPr anchor="ctr"/>
                  <a:lstStyle/>
                  <a:p>
                    <a:pPr algn="ctr"/>
                    <a:endParaRPr/>
                  </a:p>
                </p:txBody>
              </p:sp>
              <p:sp>
                <p:nvSpPr>
                  <p:cNvPr id="185" name="iṧḻíḑê">
                    <a:extLst>
                      <a:ext uri="{FF2B5EF4-FFF2-40B4-BE49-F238E27FC236}">
                        <a16:creationId xmlns:a16="http://schemas.microsoft.com/office/drawing/2014/main" id="{35192511-CA90-4A12-854C-6844AB5DDD30}"/>
                      </a:ext>
                    </a:extLst>
                  </p:cNvPr>
                  <p:cNvSpPr/>
                  <p:nvPr/>
                </p:nvSpPr>
                <p:spPr bwMode="auto">
                  <a:xfrm>
                    <a:off x="13027025" y="43676889"/>
                    <a:ext cx="660400" cy="660400"/>
                  </a:xfrm>
                  <a:prstGeom prst="rect">
                    <a:avLst/>
                  </a:prstGeom>
                  <a:noFill/>
                  <a:ln w="9525">
                    <a:noFill/>
                    <a:miter lim="800000"/>
                    <a:headEnd/>
                    <a:tailEnd/>
                  </a:ln>
                </p:spPr>
                <p:txBody>
                  <a:bodyPr anchor="ctr"/>
                  <a:lstStyle/>
                  <a:p>
                    <a:pPr algn="ctr"/>
                    <a:endParaRPr/>
                  </a:p>
                </p:txBody>
              </p:sp>
              <p:sp>
                <p:nvSpPr>
                  <p:cNvPr id="186" name="ïṡ1iḓê">
                    <a:extLst>
                      <a:ext uri="{FF2B5EF4-FFF2-40B4-BE49-F238E27FC236}">
                        <a16:creationId xmlns:a16="http://schemas.microsoft.com/office/drawing/2014/main" id="{CE3506C6-4105-48E7-934F-53E15AAEB467}"/>
                      </a:ext>
                    </a:extLst>
                  </p:cNvPr>
                  <p:cNvSpPr/>
                  <p:nvPr/>
                </p:nvSpPr>
                <p:spPr bwMode="auto">
                  <a:xfrm>
                    <a:off x="12538075" y="42470389"/>
                    <a:ext cx="2600325" cy="2398713"/>
                  </a:xfrm>
                  <a:custGeom>
                    <a:avLst/>
                    <a:gdLst/>
                    <a:ahLst/>
                    <a:cxnLst>
                      <a:cxn ang="0">
                        <a:pos x="914" y="1176"/>
                      </a:cxn>
                      <a:cxn ang="0">
                        <a:pos x="914" y="760"/>
                      </a:cxn>
                      <a:cxn ang="0">
                        <a:pos x="1340" y="760"/>
                      </a:cxn>
                      <a:cxn ang="0">
                        <a:pos x="1340" y="1176"/>
                      </a:cxn>
                      <a:cxn ang="0">
                        <a:pos x="914" y="1176"/>
                      </a:cxn>
                      <a:cxn ang="0">
                        <a:pos x="1638" y="0"/>
                      </a:cxn>
                      <a:cxn ang="0">
                        <a:pos x="1340" y="280"/>
                      </a:cxn>
                      <a:cxn ang="0">
                        <a:pos x="1340" y="570"/>
                      </a:cxn>
                      <a:cxn ang="0">
                        <a:pos x="1023" y="570"/>
                      </a:cxn>
                      <a:cxn ang="0">
                        <a:pos x="724" y="841"/>
                      </a:cxn>
                      <a:cxn ang="0">
                        <a:pos x="724" y="1176"/>
                      </a:cxn>
                      <a:cxn ang="0">
                        <a:pos x="362" y="1176"/>
                      </a:cxn>
                      <a:cxn ang="0">
                        <a:pos x="0" y="1511"/>
                      </a:cxn>
                      <a:cxn ang="0">
                        <a:pos x="1602" y="1511"/>
                      </a:cxn>
                      <a:cxn ang="0">
                        <a:pos x="1602" y="1511"/>
                      </a:cxn>
                      <a:cxn ang="0">
                        <a:pos x="1602" y="1511"/>
                      </a:cxn>
                      <a:cxn ang="0">
                        <a:pos x="1602" y="1511"/>
                      </a:cxn>
                      <a:cxn ang="0">
                        <a:pos x="1602" y="1511"/>
                      </a:cxn>
                      <a:cxn ang="0">
                        <a:pos x="1638" y="1511"/>
                      </a:cxn>
                      <a:cxn ang="0">
                        <a:pos x="1638" y="0"/>
                      </a:cxn>
                    </a:cxnLst>
                    <a:rect l="0" t="0" r="r" b="b"/>
                    <a:pathLst>
                      <a:path w="1638" h="1511">
                        <a:moveTo>
                          <a:pt x="914" y="1176"/>
                        </a:moveTo>
                        <a:lnTo>
                          <a:pt x="914" y="760"/>
                        </a:lnTo>
                        <a:lnTo>
                          <a:pt x="1340" y="760"/>
                        </a:lnTo>
                        <a:lnTo>
                          <a:pt x="1340" y="1176"/>
                        </a:lnTo>
                        <a:lnTo>
                          <a:pt x="914" y="1176"/>
                        </a:lnTo>
                        <a:close/>
                        <a:moveTo>
                          <a:pt x="1638" y="0"/>
                        </a:moveTo>
                        <a:lnTo>
                          <a:pt x="1340" y="280"/>
                        </a:lnTo>
                        <a:lnTo>
                          <a:pt x="1340" y="570"/>
                        </a:lnTo>
                        <a:lnTo>
                          <a:pt x="1023" y="570"/>
                        </a:lnTo>
                        <a:lnTo>
                          <a:pt x="724" y="841"/>
                        </a:lnTo>
                        <a:lnTo>
                          <a:pt x="724" y="1176"/>
                        </a:lnTo>
                        <a:lnTo>
                          <a:pt x="362" y="1176"/>
                        </a:lnTo>
                        <a:lnTo>
                          <a:pt x="0" y="1511"/>
                        </a:lnTo>
                        <a:lnTo>
                          <a:pt x="1602" y="1511"/>
                        </a:lnTo>
                        <a:lnTo>
                          <a:pt x="1602" y="1511"/>
                        </a:lnTo>
                        <a:lnTo>
                          <a:pt x="1602" y="1511"/>
                        </a:lnTo>
                        <a:lnTo>
                          <a:pt x="1602" y="1511"/>
                        </a:lnTo>
                        <a:lnTo>
                          <a:pt x="1602" y="1511"/>
                        </a:lnTo>
                        <a:lnTo>
                          <a:pt x="1638" y="1511"/>
                        </a:lnTo>
                        <a:lnTo>
                          <a:pt x="1638" y="0"/>
                        </a:lnTo>
                        <a:close/>
                      </a:path>
                    </a:pathLst>
                  </a:custGeom>
                  <a:solidFill>
                    <a:srgbClr val="E6E6E2"/>
                  </a:solidFill>
                  <a:ln w="9525">
                    <a:noFill/>
                    <a:round/>
                    <a:headEnd/>
                    <a:tailEnd/>
                  </a:ln>
                </p:spPr>
                <p:txBody>
                  <a:bodyPr anchor="ctr"/>
                  <a:lstStyle/>
                  <a:p>
                    <a:pPr algn="ctr"/>
                    <a:endParaRPr/>
                  </a:p>
                </p:txBody>
              </p:sp>
              <p:sp>
                <p:nvSpPr>
                  <p:cNvPr id="187" name="iṧḻiďê">
                    <a:extLst>
                      <a:ext uri="{FF2B5EF4-FFF2-40B4-BE49-F238E27FC236}">
                        <a16:creationId xmlns:a16="http://schemas.microsoft.com/office/drawing/2014/main" id="{7B9A076C-CAC4-407C-895B-7B3CE0E0CFA7}"/>
                      </a:ext>
                    </a:extLst>
                  </p:cNvPr>
                  <p:cNvSpPr/>
                  <p:nvPr/>
                </p:nvSpPr>
                <p:spPr bwMode="auto">
                  <a:xfrm>
                    <a:off x="12538075" y="42470389"/>
                    <a:ext cx="2600325" cy="2398713"/>
                  </a:xfrm>
                  <a:custGeom>
                    <a:avLst/>
                    <a:gdLst/>
                    <a:ahLst/>
                    <a:cxnLst>
                      <a:cxn ang="0">
                        <a:pos x="914" y="1176"/>
                      </a:cxn>
                      <a:cxn ang="0">
                        <a:pos x="914" y="760"/>
                      </a:cxn>
                      <a:cxn ang="0">
                        <a:pos x="1340" y="760"/>
                      </a:cxn>
                      <a:cxn ang="0">
                        <a:pos x="1340" y="1176"/>
                      </a:cxn>
                      <a:cxn ang="0">
                        <a:pos x="914" y="1176"/>
                      </a:cxn>
                      <a:cxn ang="0">
                        <a:pos x="1638" y="0"/>
                      </a:cxn>
                      <a:cxn ang="0">
                        <a:pos x="1340" y="280"/>
                      </a:cxn>
                      <a:cxn ang="0">
                        <a:pos x="1340" y="570"/>
                      </a:cxn>
                      <a:cxn ang="0">
                        <a:pos x="1023" y="570"/>
                      </a:cxn>
                      <a:cxn ang="0">
                        <a:pos x="724" y="841"/>
                      </a:cxn>
                      <a:cxn ang="0">
                        <a:pos x="724" y="1176"/>
                      </a:cxn>
                      <a:cxn ang="0">
                        <a:pos x="362" y="1176"/>
                      </a:cxn>
                      <a:cxn ang="0">
                        <a:pos x="0" y="1511"/>
                      </a:cxn>
                      <a:cxn ang="0">
                        <a:pos x="1602" y="1511"/>
                      </a:cxn>
                      <a:cxn ang="0">
                        <a:pos x="1602" y="1511"/>
                      </a:cxn>
                      <a:cxn ang="0">
                        <a:pos x="1602" y="1511"/>
                      </a:cxn>
                      <a:cxn ang="0">
                        <a:pos x="1602" y="1511"/>
                      </a:cxn>
                      <a:cxn ang="0">
                        <a:pos x="1602" y="1511"/>
                      </a:cxn>
                      <a:cxn ang="0">
                        <a:pos x="1638" y="1511"/>
                      </a:cxn>
                      <a:cxn ang="0">
                        <a:pos x="1638" y="0"/>
                      </a:cxn>
                    </a:cxnLst>
                    <a:rect l="0" t="0" r="r" b="b"/>
                    <a:pathLst>
                      <a:path w="1638" h="1511">
                        <a:moveTo>
                          <a:pt x="914" y="1176"/>
                        </a:moveTo>
                        <a:lnTo>
                          <a:pt x="914" y="760"/>
                        </a:lnTo>
                        <a:lnTo>
                          <a:pt x="1340" y="760"/>
                        </a:lnTo>
                        <a:lnTo>
                          <a:pt x="1340" y="1176"/>
                        </a:lnTo>
                        <a:lnTo>
                          <a:pt x="914" y="1176"/>
                        </a:lnTo>
                        <a:moveTo>
                          <a:pt x="1638" y="0"/>
                        </a:moveTo>
                        <a:lnTo>
                          <a:pt x="1340" y="280"/>
                        </a:lnTo>
                        <a:lnTo>
                          <a:pt x="1340" y="570"/>
                        </a:lnTo>
                        <a:lnTo>
                          <a:pt x="1023" y="570"/>
                        </a:lnTo>
                        <a:lnTo>
                          <a:pt x="724" y="841"/>
                        </a:lnTo>
                        <a:lnTo>
                          <a:pt x="724" y="1176"/>
                        </a:lnTo>
                        <a:lnTo>
                          <a:pt x="362" y="1176"/>
                        </a:lnTo>
                        <a:lnTo>
                          <a:pt x="0" y="1511"/>
                        </a:lnTo>
                        <a:lnTo>
                          <a:pt x="1602" y="1511"/>
                        </a:lnTo>
                        <a:lnTo>
                          <a:pt x="1602" y="1511"/>
                        </a:lnTo>
                        <a:lnTo>
                          <a:pt x="1602" y="1511"/>
                        </a:lnTo>
                        <a:lnTo>
                          <a:pt x="1602" y="1511"/>
                        </a:lnTo>
                        <a:lnTo>
                          <a:pt x="1602" y="1511"/>
                        </a:lnTo>
                        <a:lnTo>
                          <a:pt x="1638" y="1511"/>
                        </a:lnTo>
                        <a:lnTo>
                          <a:pt x="1638" y="0"/>
                        </a:lnTo>
                      </a:path>
                    </a:pathLst>
                  </a:custGeom>
                  <a:noFill/>
                  <a:ln w="9525">
                    <a:noFill/>
                    <a:round/>
                    <a:headEnd/>
                    <a:tailEnd/>
                  </a:ln>
                </p:spPr>
                <p:txBody>
                  <a:bodyPr anchor="ctr"/>
                  <a:lstStyle/>
                  <a:p>
                    <a:pPr algn="ctr"/>
                    <a:endParaRPr/>
                  </a:p>
                </p:txBody>
              </p:sp>
              <p:sp>
                <p:nvSpPr>
                  <p:cNvPr id="188" name="iS1ïde">
                    <a:extLst>
                      <a:ext uri="{FF2B5EF4-FFF2-40B4-BE49-F238E27FC236}">
                        <a16:creationId xmlns:a16="http://schemas.microsoft.com/office/drawing/2014/main" id="{E9B24EEA-B591-4587-8D18-27AB3A07925F}"/>
                      </a:ext>
                    </a:extLst>
                  </p:cNvPr>
                  <p:cNvSpPr/>
                  <p:nvPr/>
                </p:nvSpPr>
                <p:spPr bwMode="auto">
                  <a:xfrm>
                    <a:off x="14162088" y="42914889"/>
                    <a:ext cx="503238" cy="460375"/>
                  </a:xfrm>
                  <a:custGeom>
                    <a:avLst/>
                    <a:gdLst/>
                    <a:ahLst/>
                    <a:cxnLst>
                      <a:cxn ang="0">
                        <a:pos x="317" y="0"/>
                      </a:cxn>
                      <a:cxn ang="0">
                        <a:pos x="0" y="290"/>
                      </a:cxn>
                      <a:cxn ang="0">
                        <a:pos x="317" y="290"/>
                      </a:cxn>
                      <a:cxn ang="0">
                        <a:pos x="317" y="0"/>
                      </a:cxn>
                    </a:cxnLst>
                    <a:rect l="0" t="0" r="r" b="b"/>
                    <a:pathLst>
                      <a:path w="317" h="290">
                        <a:moveTo>
                          <a:pt x="317" y="0"/>
                        </a:moveTo>
                        <a:lnTo>
                          <a:pt x="0" y="290"/>
                        </a:lnTo>
                        <a:lnTo>
                          <a:pt x="317" y="290"/>
                        </a:lnTo>
                        <a:lnTo>
                          <a:pt x="317" y="0"/>
                        </a:lnTo>
                        <a:close/>
                      </a:path>
                    </a:pathLst>
                  </a:custGeom>
                  <a:solidFill>
                    <a:schemeClr val="bg1">
                      <a:lumMod val="65000"/>
                    </a:schemeClr>
                  </a:solidFill>
                  <a:ln w="9525">
                    <a:noFill/>
                    <a:round/>
                    <a:headEnd/>
                    <a:tailEnd/>
                  </a:ln>
                </p:spPr>
                <p:txBody>
                  <a:bodyPr anchor="ctr"/>
                  <a:lstStyle/>
                  <a:p>
                    <a:pPr algn="ctr"/>
                    <a:endParaRPr/>
                  </a:p>
                </p:txBody>
              </p:sp>
              <p:sp>
                <p:nvSpPr>
                  <p:cNvPr id="189" name="íṥḷîde">
                    <a:extLst>
                      <a:ext uri="{FF2B5EF4-FFF2-40B4-BE49-F238E27FC236}">
                        <a16:creationId xmlns:a16="http://schemas.microsoft.com/office/drawing/2014/main" id="{703391B4-F3A0-40B4-8B51-668368A60037}"/>
                      </a:ext>
                    </a:extLst>
                  </p:cNvPr>
                  <p:cNvSpPr/>
                  <p:nvPr/>
                </p:nvSpPr>
                <p:spPr bwMode="auto">
                  <a:xfrm>
                    <a:off x="14162088" y="42914889"/>
                    <a:ext cx="503238" cy="460375"/>
                  </a:xfrm>
                  <a:custGeom>
                    <a:avLst/>
                    <a:gdLst/>
                    <a:ahLst/>
                    <a:cxnLst>
                      <a:cxn ang="0">
                        <a:pos x="317" y="0"/>
                      </a:cxn>
                      <a:cxn ang="0">
                        <a:pos x="0" y="290"/>
                      </a:cxn>
                      <a:cxn ang="0">
                        <a:pos x="317" y="290"/>
                      </a:cxn>
                      <a:cxn ang="0">
                        <a:pos x="317" y="0"/>
                      </a:cxn>
                    </a:cxnLst>
                    <a:rect l="0" t="0" r="r" b="b"/>
                    <a:pathLst>
                      <a:path w="317" h="290">
                        <a:moveTo>
                          <a:pt x="317" y="0"/>
                        </a:moveTo>
                        <a:lnTo>
                          <a:pt x="0" y="290"/>
                        </a:lnTo>
                        <a:lnTo>
                          <a:pt x="317" y="290"/>
                        </a:lnTo>
                        <a:lnTo>
                          <a:pt x="317" y="0"/>
                        </a:lnTo>
                      </a:path>
                    </a:pathLst>
                  </a:custGeom>
                  <a:noFill/>
                  <a:ln w="9525">
                    <a:noFill/>
                    <a:round/>
                    <a:headEnd/>
                    <a:tailEnd/>
                  </a:ln>
                </p:spPr>
                <p:txBody>
                  <a:bodyPr anchor="ctr"/>
                  <a:lstStyle/>
                  <a:p>
                    <a:pPr algn="ctr"/>
                    <a:endParaRPr/>
                  </a:p>
                </p:txBody>
              </p:sp>
              <p:sp>
                <p:nvSpPr>
                  <p:cNvPr id="190" name="ïṩľíḑé">
                    <a:extLst>
                      <a:ext uri="{FF2B5EF4-FFF2-40B4-BE49-F238E27FC236}">
                        <a16:creationId xmlns:a16="http://schemas.microsoft.com/office/drawing/2014/main" id="{4CDD1E4C-960B-4079-A555-2F93C91C0A36}"/>
                      </a:ext>
                    </a:extLst>
                  </p:cNvPr>
                  <p:cNvSpPr/>
                  <p:nvPr/>
                </p:nvSpPr>
                <p:spPr bwMode="auto">
                  <a:xfrm>
                    <a:off x="13989050" y="43676889"/>
                    <a:ext cx="676275" cy="660400"/>
                  </a:xfrm>
                  <a:prstGeom prst="rect">
                    <a:avLst/>
                  </a:prstGeom>
                  <a:solidFill>
                    <a:schemeClr val="bg1">
                      <a:lumMod val="65000"/>
                    </a:schemeClr>
                  </a:solidFill>
                  <a:ln w="9525">
                    <a:noFill/>
                    <a:miter lim="800000"/>
                    <a:headEnd/>
                    <a:tailEnd/>
                  </a:ln>
                </p:spPr>
                <p:txBody>
                  <a:bodyPr anchor="ctr"/>
                  <a:lstStyle/>
                  <a:p>
                    <a:pPr algn="ctr"/>
                    <a:endParaRPr/>
                  </a:p>
                </p:txBody>
              </p:sp>
              <p:sp>
                <p:nvSpPr>
                  <p:cNvPr id="191" name="îṩḷiḑé">
                    <a:extLst>
                      <a:ext uri="{FF2B5EF4-FFF2-40B4-BE49-F238E27FC236}">
                        <a16:creationId xmlns:a16="http://schemas.microsoft.com/office/drawing/2014/main" id="{23599259-21FE-44A4-8BE6-3235C8ED5896}"/>
                      </a:ext>
                    </a:extLst>
                  </p:cNvPr>
                  <p:cNvSpPr/>
                  <p:nvPr/>
                </p:nvSpPr>
                <p:spPr bwMode="auto">
                  <a:xfrm>
                    <a:off x="13989050" y="43676889"/>
                    <a:ext cx="676275" cy="660400"/>
                  </a:xfrm>
                  <a:prstGeom prst="rect">
                    <a:avLst/>
                  </a:prstGeom>
                  <a:noFill/>
                  <a:ln w="9525">
                    <a:noFill/>
                    <a:miter lim="800000"/>
                    <a:headEnd/>
                    <a:tailEnd/>
                  </a:ln>
                </p:spPr>
                <p:txBody>
                  <a:bodyPr anchor="ctr"/>
                  <a:lstStyle/>
                  <a:p>
                    <a:pPr algn="ctr"/>
                    <a:endParaRPr/>
                  </a:p>
                </p:txBody>
              </p:sp>
              <p:sp>
                <p:nvSpPr>
                  <p:cNvPr id="192" name="îṧ1iḑé">
                    <a:extLst>
                      <a:ext uri="{FF2B5EF4-FFF2-40B4-BE49-F238E27FC236}">
                        <a16:creationId xmlns:a16="http://schemas.microsoft.com/office/drawing/2014/main" id="{BFD51FB0-0AC9-4AB8-81C1-FF1C1CE38C56}"/>
                      </a:ext>
                    </a:extLst>
                  </p:cNvPr>
                  <p:cNvSpPr/>
                  <p:nvPr/>
                </p:nvSpPr>
                <p:spPr bwMode="auto">
                  <a:xfrm>
                    <a:off x="13112750" y="43805476"/>
                    <a:ext cx="574675" cy="531813"/>
                  </a:xfrm>
                  <a:custGeom>
                    <a:avLst/>
                    <a:gdLst/>
                    <a:ahLst/>
                    <a:cxnLst>
                      <a:cxn ang="0">
                        <a:pos x="362" y="0"/>
                      </a:cxn>
                      <a:cxn ang="0">
                        <a:pos x="0" y="335"/>
                      </a:cxn>
                      <a:cxn ang="0">
                        <a:pos x="362" y="335"/>
                      </a:cxn>
                      <a:cxn ang="0">
                        <a:pos x="362" y="0"/>
                      </a:cxn>
                    </a:cxnLst>
                    <a:rect l="0" t="0" r="r" b="b"/>
                    <a:pathLst>
                      <a:path w="362" h="335">
                        <a:moveTo>
                          <a:pt x="362" y="0"/>
                        </a:moveTo>
                        <a:lnTo>
                          <a:pt x="0" y="335"/>
                        </a:lnTo>
                        <a:lnTo>
                          <a:pt x="362" y="335"/>
                        </a:lnTo>
                        <a:lnTo>
                          <a:pt x="362" y="0"/>
                        </a:lnTo>
                        <a:close/>
                      </a:path>
                    </a:pathLst>
                  </a:custGeom>
                  <a:solidFill>
                    <a:schemeClr val="bg1">
                      <a:lumMod val="65000"/>
                    </a:schemeClr>
                  </a:solidFill>
                  <a:ln w="9525">
                    <a:noFill/>
                    <a:round/>
                    <a:headEnd/>
                    <a:tailEnd/>
                  </a:ln>
                </p:spPr>
                <p:txBody>
                  <a:bodyPr anchor="ctr"/>
                  <a:lstStyle/>
                  <a:p>
                    <a:pPr algn="ctr"/>
                    <a:endParaRPr/>
                  </a:p>
                </p:txBody>
              </p:sp>
              <p:sp>
                <p:nvSpPr>
                  <p:cNvPr id="193" name="iṣľïḑe">
                    <a:extLst>
                      <a:ext uri="{FF2B5EF4-FFF2-40B4-BE49-F238E27FC236}">
                        <a16:creationId xmlns:a16="http://schemas.microsoft.com/office/drawing/2014/main" id="{12D5C59D-D6FE-4B3D-8368-045190118B6A}"/>
                      </a:ext>
                    </a:extLst>
                  </p:cNvPr>
                  <p:cNvSpPr/>
                  <p:nvPr/>
                </p:nvSpPr>
                <p:spPr bwMode="auto">
                  <a:xfrm>
                    <a:off x="13112750" y="43805476"/>
                    <a:ext cx="574675" cy="531813"/>
                  </a:xfrm>
                  <a:custGeom>
                    <a:avLst/>
                    <a:gdLst/>
                    <a:ahLst/>
                    <a:cxnLst>
                      <a:cxn ang="0">
                        <a:pos x="362" y="0"/>
                      </a:cxn>
                      <a:cxn ang="0">
                        <a:pos x="0" y="335"/>
                      </a:cxn>
                      <a:cxn ang="0">
                        <a:pos x="362" y="335"/>
                      </a:cxn>
                      <a:cxn ang="0">
                        <a:pos x="362" y="0"/>
                      </a:cxn>
                    </a:cxnLst>
                    <a:rect l="0" t="0" r="r" b="b"/>
                    <a:pathLst>
                      <a:path w="362" h="335">
                        <a:moveTo>
                          <a:pt x="362" y="0"/>
                        </a:moveTo>
                        <a:lnTo>
                          <a:pt x="0" y="335"/>
                        </a:lnTo>
                        <a:lnTo>
                          <a:pt x="362" y="335"/>
                        </a:lnTo>
                        <a:lnTo>
                          <a:pt x="362" y="0"/>
                        </a:lnTo>
                      </a:path>
                    </a:pathLst>
                  </a:custGeom>
                  <a:noFill/>
                  <a:ln w="9525">
                    <a:noFill/>
                    <a:round/>
                    <a:headEnd/>
                    <a:tailEnd/>
                  </a:ln>
                </p:spPr>
                <p:txBody>
                  <a:bodyPr anchor="ctr"/>
                  <a:lstStyle/>
                  <a:p>
                    <a:pPr algn="ctr"/>
                    <a:endParaRPr/>
                  </a:p>
                </p:txBody>
              </p:sp>
              <p:sp>
                <p:nvSpPr>
                  <p:cNvPr id="194" name="ï$ļïde">
                    <a:extLst>
                      <a:ext uri="{FF2B5EF4-FFF2-40B4-BE49-F238E27FC236}">
                        <a16:creationId xmlns:a16="http://schemas.microsoft.com/office/drawing/2014/main" id="{410B2792-E33C-4AE5-B572-9185026BC604}"/>
                      </a:ext>
                    </a:extLst>
                  </p:cNvPr>
                  <p:cNvSpPr/>
                  <p:nvPr/>
                </p:nvSpPr>
                <p:spPr bwMode="auto">
                  <a:xfrm>
                    <a:off x="12336463" y="40357426"/>
                    <a:ext cx="3017838" cy="2327275"/>
                  </a:xfrm>
                  <a:custGeom>
                    <a:avLst/>
                    <a:gdLst/>
                    <a:ahLst/>
                    <a:cxnLst>
                      <a:cxn ang="0">
                        <a:pos x="7" y="25"/>
                      </a:cxn>
                      <a:cxn ang="0">
                        <a:pos x="187" y="158"/>
                      </a:cxn>
                      <a:cxn ang="0">
                        <a:pos x="205" y="155"/>
                      </a:cxn>
                      <a:cxn ang="0">
                        <a:pos x="203" y="137"/>
                      </a:cxn>
                      <a:cxn ang="0">
                        <a:pos x="22" y="4"/>
                      </a:cxn>
                      <a:cxn ang="0">
                        <a:pos x="4" y="7"/>
                      </a:cxn>
                      <a:cxn ang="0">
                        <a:pos x="7" y="25"/>
                      </a:cxn>
                    </a:cxnLst>
                    <a:rect l="0" t="0" r="r" b="b"/>
                    <a:pathLst>
                      <a:path w="210" h="162">
                        <a:moveTo>
                          <a:pt x="7" y="25"/>
                        </a:moveTo>
                        <a:cubicBezTo>
                          <a:pt x="187" y="158"/>
                          <a:pt x="187" y="158"/>
                          <a:pt x="187" y="158"/>
                        </a:cubicBezTo>
                        <a:cubicBezTo>
                          <a:pt x="193" y="162"/>
                          <a:pt x="201" y="161"/>
                          <a:pt x="205" y="155"/>
                        </a:cubicBezTo>
                        <a:cubicBezTo>
                          <a:pt x="210" y="149"/>
                          <a:pt x="208" y="141"/>
                          <a:pt x="203" y="137"/>
                        </a:cubicBezTo>
                        <a:cubicBezTo>
                          <a:pt x="22" y="4"/>
                          <a:pt x="22" y="4"/>
                          <a:pt x="22" y="4"/>
                        </a:cubicBezTo>
                        <a:cubicBezTo>
                          <a:pt x="16" y="0"/>
                          <a:pt x="8" y="1"/>
                          <a:pt x="4" y="7"/>
                        </a:cubicBezTo>
                        <a:cubicBezTo>
                          <a:pt x="0" y="13"/>
                          <a:pt x="1" y="21"/>
                          <a:pt x="7" y="25"/>
                        </a:cubicBezTo>
                      </a:path>
                    </a:pathLst>
                  </a:custGeom>
                  <a:solidFill>
                    <a:srgbClr val="7F7370"/>
                  </a:solidFill>
                  <a:ln w="9525">
                    <a:noFill/>
                    <a:round/>
                    <a:headEnd/>
                    <a:tailEnd/>
                  </a:ln>
                </p:spPr>
                <p:txBody>
                  <a:bodyPr anchor="ctr"/>
                  <a:lstStyle/>
                  <a:p>
                    <a:pPr algn="ctr"/>
                    <a:endParaRPr/>
                  </a:p>
                </p:txBody>
              </p:sp>
              <p:sp>
                <p:nvSpPr>
                  <p:cNvPr id="195" name="isľïḋe">
                    <a:extLst>
                      <a:ext uri="{FF2B5EF4-FFF2-40B4-BE49-F238E27FC236}">
                        <a16:creationId xmlns:a16="http://schemas.microsoft.com/office/drawing/2014/main" id="{A1CDD5A2-A415-40F6-B9F3-4DEFAD5EDF55}"/>
                      </a:ext>
                    </a:extLst>
                  </p:cNvPr>
                  <p:cNvSpPr/>
                  <p:nvPr/>
                </p:nvSpPr>
                <p:spPr bwMode="auto">
                  <a:xfrm>
                    <a:off x="4619625" y="40573326"/>
                    <a:ext cx="2601913" cy="4295775"/>
                  </a:xfrm>
                  <a:custGeom>
                    <a:avLst/>
                    <a:gdLst/>
                    <a:ahLst/>
                    <a:cxnLst>
                      <a:cxn ang="0">
                        <a:pos x="0" y="2706"/>
                      </a:cxn>
                      <a:cxn ang="0">
                        <a:pos x="0" y="1195"/>
                      </a:cxn>
                      <a:cxn ang="0">
                        <a:pos x="1639" y="0"/>
                      </a:cxn>
                      <a:cxn ang="0">
                        <a:pos x="1639" y="2706"/>
                      </a:cxn>
                      <a:cxn ang="0">
                        <a:pos x="0" y="2706"/>
                      </a:cxn>
                    </a:cxnLst>
                    <a:rect l="0" t="0" r="r" b="b"/>
                    <a:pathLst>
                      <a:path w="1639" h="2706">
                        <a:moveTo>
                          <a:pt x="0" y="2706"/>
                        </a:moveTo>
                        <a:lnTo>
                          <a:pt x="0" y="1195"/>
                        </a:lnTo>
                        <a:lnTo>
                          <a:pt x="1639" y="0"/>
                        </a:lnTo>
                        <a:lnTo>
                          <a:pt x="1639" y="2706"/>
                        </a:lnTo>
                        <a:lnTo>
                          <a:pt x="0" y="2706"/>
                        </a:lnTo>
                        <a:close/>
                      </a:path>
                    </a:pathLst>
                  </a:custGeom>
                  <a:solidFill>
                    <a:srgbClr val="F2F2F0"/>
                  </a:solidFill>
                  <a:ln w="9525">
                    <a:noFill/>
                    <a:round/>
                    <a:headEnd/>
                    <a:tailEnd/>
                  </a:ln>
                </p:spPr>
                <p:txBody>
                  <a:bodyPr anchor="ctr"/>
                  <a:lstStyle/>
                  <a:p>
                    <a:pPr algn="ctr"/>
                    <a:endParaRPr/>
                  </a:p>
                </p:txBody>
              </p:sp>
              <p:sp>
                <p:nvSpPr>
                  <p:cNvPr id="196" name="íṣlíḍé">
                    <a:extLst>
                      <a:ext uri="{FF2B5EF4-FFF2-40B4-BE49-F238E27FC236}">
                        <a16:creationId xmlns:a16="http://schemas.microsoft.com/office/drawing/2014/main" id="{CFD75072-8B1C-41F7-BB20-69D2976D5363}"/>
                      </a:ext>
                    </a:extLst>
                  </p:cNvPr>
                  <p:cNvSpPr/>
                  <p:nvPr/>
                </p:nvSpPr>
                <p:spPr bwMode="auto">
                  <a:xfrm>
                    <a:off x="4619625" y="40573326"/>
                    <a:ext cx="2601913" cy="4295775"/>
                  </a:xfrm>
                  <a:custGeom>
                    <a:avLst/>
                    <a:gdLst/>
                    <a:ahLst/>
                    <a:cxnLst>
                      <a:cxn ang="0">
                        <a:pos x="0" y="2706"/>
                      </a:cxn>
                      <a:cxn ang="0">
                        <a:pos x="0" y="1195"/>
                      </a:cxn>
                      <a:cxn ang="0">
                        <a:pos x="1639" y="0"/>
                      </a:cxn>
                      <a:cxn ang="0">
                        <a:pos x="1639" y="2706"/>
                      </a:cxn>
                      <a:cxn ang="0">
                        <a:pos x="0" y="2706"/>
                      </a:cxn>
                    </a:cxnLst>
                    <a:rect l="0" t="0" r="r" b="b"/>
                    <a:pathLst>
                      <a:path w="1639" h="2706">
                        <a:moveTo>
                          <a:pt x="0" y="2706"/>
                        </a:moveTo>
                        <a:lnTo>
                          <a:pt x="0" y="1195"/>
                        </a:lnTo>
                        <a:lnTo>
                          <a:pt x="1639" y="0"/>
                        </a:lnTo>
                        <a:lnTo>
                          <a:pt x="1639" y="2706"/>
                        </a:lnTo>
                        <a:lnTo>
                          <a:pt x="0" y="2706"/>
                        </a:lnTo>
                      </a:path>
                    </a:pathLst>
                  </a:custGeom>
                  <a:noFill/>
                  <a:ln w="9525">
                    <a:noFill/>
                    <a:round/>
                    <a:headEnd/>
                    <a:tailEnd/>
                  </a:ln>
                </p:spPr>
                <p:txBody>
                  <a:bodyPr anchor="ctr"/>
                  <a:lstStyle/>
                  <a:p>
                    <a:pPr algn="ctr"/>
                    <a:endParaRPr/>
                  </a:p>
                </p:txBody>
              </p:sp>
              <p:sp>
                <p:nvSpPr>
                  <p:cNvPr id="197" name="išľîḋè">
                    <a:extLst>
                      <a:ext uri="{FF2B5EF4-FFF2-40B4-BE49-F238E27FC236}">
                        <a16:creationId xmlns:a16="http://schemas.microsoft.com/office/drawing/2014/main" id="{1C3703A9-B7ED-49E7-9CAE-ED9AAF9AAE47}"/>
                      </a:ext>
                    </a:extLst>
                  </p:cNvPr>
                  <p:cNvSpPr/>
                  <p:nvPr/>
                </p:nvSpPr>
                <p:spPr bwMode="auto">
                  <a:xfrm>
                    <a:off x="5094288" y="42698989"/>
                    <a:ext cx="676275" cy="676275"/>
                  </a:xfrm>
                  <a:prstGeom prst="rect">
                    <a:avLst/>
                  </a:prstGeom>
                  <a:solidFill>
                    <a:schemeClr val="bg1">
                      <a:lumMod val="65000"/>
                    </a:schemeClr>
                  </a:solidFill>
                  <a:ln w="9525">
                    <a:noFill/>
                    <a:miter lim="800000"/>
                    <a:headEnd/>
                    <a:tailEnd/>
                  </a:ln>
                </p:spPr>
                <p:txBody>
                  <a:bodyPr anchor="ctr"/>
                  <a:lstStyle/>
                  <a:p>
                    <a:pPr algn="ctr"/>
                    <a:endParaRPr/>
                  </a:p>
                </p:txBody>
              </p:sp>
              <p:sp>
                <p:nvSpPr>
                  <p:cNvPr id="198" name="iṡḻiḑè">
                    <a:extLst>
                      <a:ext uri="{FF2B5EF4-FFF2-40B4-BE49-F238E27FC236}">
                        <a16:creationId xmlns:a16="http://schemas.microsoft.com/office/drawing/2014/main" id="{E0133A29-A541-4E50-8154-9282E9065EC0}"/>
                      </a:ext>
                    </a:extLst>
                  </p:cNvPr>
                  <p:cNvSpPr/>
                  <p:nvPr/>
                </p:nvSpPr>
                <p:spPr bwMode="auto">
                  <a:xfrm>
                    <a:off x="5094288" y="42698989"/>
                    <a:ext cx="676275" cy="676275"/>
                  </a:xfrm>
                  <a:prstGeom prst="rect">
                    <a:avLst/>
                  </a:prstGeom>
                  <a:noFill/>
                  <a:ln w="9525">
                    <a:noFill/>
                    <a:miter lim="800000"/>
                    <a:headEnd/>
                    <a:tailEnd/>
                  </a:ln>
                </p:spPr>
                <p:txBody>
                  <a:bodyPr anchor="ctr"/>
                  <a:lstStyle/>
                  <a:p>
                    <a:pPr algn="ctr"/>
                    <a:endParaRPr/>
                  </a:p>
                </p:txBody>
              </p:sp>
              <p:sp>
                <p:nvSpPr>
                  <p:cNvPr id="199" name="ïṧḻíḑè">
                    <a:extLst>
                      <a:ext uri="{FF2B5EF4-FFF2-40B4-BE49-F238E27FC236}">
                        <a16:creationId xmlns:a16="http://schemas.microsoft.com/office/drawing/2014/main" id="{E8AAE988-3806-44EF-9BB7-C50831AC4DC0}"/>
                      </a:ext>
                    </a:extLst>
                  </p:cNvPr>
                  <p:cNvSpPr/>
                  <p:nvPr/>
                </p:nvSpPr>
                <p:spPr bwMode="auto">
                  <a:xfrm>
                    <a:off x="6072188" y="42698989"/>
                    <a:ext cx="674688" cy="676275"/>
                  </a:xfrm>
                  <a:prstGeom prst="rect">
                    <a:avLst/>
                  </a:prstGeom>
                  <a:solidFill>
                    <a:srgbClr val="0094A8"/>
                  </a:solidFill>
                  <a:ln w="9525">
                    <a:noFill/>
                    <a:miter lim="800000"/>
                    <a:headEnd/>
                    <a:tailEnd/>
                  </a:ln>
                </p:spPr>
                <p:txBody>
                  <a:bodyPr anchor="ctr"/>
                  <a:lstStyle/>
                  <a:p>
                    <a:pPr algn="ctr"/>
                    <a:endParaRPr/>
                  </a:p>
                </p:txBody>
              </p:sp>
              <p:sp>
                <p:nvSpPr>
                  <p:cNvPr id="200" name="iŝľîďè">
                    <a:extLst>
                      <a:ext uri="{FF2B5EF4-FFF2-40B4-BE49-F238E27FC236}">
                        <a16:creationId xmlns:a16="http://schemas.microsoft.com/office/drawing/2014/main" id="{AF045AB3-AC53-4619-9812-7F27FC73DC66}"/>
                      </a:ext>
                    </a:extLst>
                  </p:cNvPr>
                  <p:cNvSpPr/>
                  <p:nvPr/>
                </p:nvSpPr>
                <p:spPr bwMode="auto">
                  <a:xfrm>
                    <a:off x="6072188" y="42698989"/>
                    <a:ext cx="674688" cy="676275"/>
                  </a:xfrm>
                  <a:prstGeom prst="rect">
                    <a:avLst/>
                  </a:prstGeom>
                  <a:noFill/>
                  <a:ln w="9525">
                    <a:noFill/>
                    <a:miter lim="800000"/>
                    <a:headEnd/>
                    <a:tailEnd/>
                  </a:ln>
                </p:spPr>
                <p:txBody>
                  <a:bodyPr anchor="ctr"/>
                  <a:lstStyle/>
                  <a:p>
                    <a:pPr algn="ctr"/>
                    <a:endParaRPr/>
                  </a:p>
                </p:txBody>
              </p:sp>
              <p:sp>
                <p:nvSpPr>
                  <p:cNvPr id="201" name="išľïḑê">
                    <a:extLst>
                      <a:ext uri="{FF2B5EF4-FFF2-40B4-BE49-F238E27FC236}">
                        <a16:creationId xmlns:a16="http://schemas.microsoft.com/office/drawing/2014/main" id="{1BDC6491-76E0-4A22-BB8D-227112AE9D6B}"/>
                      </a:ext>
                    </a:extLst>
                  </p:cNvPr>
                  <p:cNvSpPr/>
                  <p:nvPr/>
                </p:nvSpPr>
                <p:spPr bwMode="auto">
                  <a:xfrm>
                    <a:off x="5094288" y="43676889"/>
                    <a:ext cx="676275" cy="660400"/>
                  </a:xfrm>
                  <a:prstGeom prst="rect">
                    <a:avLst/>
                  </a:prstGeom>
                  <a:solidFill>
                    <a:schemeClr val="bg1">
                      <a:lumMod val="65000"/>
                    </a:schemeClr>
                  </a:solidFill>
                  <a:ln w="9525">
                    <a:noFill/>
                    <a:miter lim="800000"/>
                    <a:headEnd/>
                    <a:tailEnd/>
                  </a:ln>
                </p:spPr>
                <p:txBody>
                  <a:bodyPr anchor="ctr"/>
                  <a:lstStyle/>
                  <a:p>
                    <a:pPr algn="ctr"/>
                    <a:endParaRPr/>
                  </a:p>
                </p:txBody>
              </p:sp>
              <p:sp>
                <p:nvSpPr>
                  <p:cNvPr id="202" name="íš1ïďé">
                    <a:extLst>
                      <a:ext uri="{FF2B5EF4-FFF2-40B4-BE49-F238E27FC236}">
                        <a16:creationId xmlns:a16="http://schemas.microsoft.com/office/drawing/2014/main" id="{F8E166BC-35F0-4B08-8A41-326EB2A22169}"/>
                      </a:ext>
                    </a:extLst>
                  </p:cNvPr>
                  <p:cNvSpPr/>
                  <p:nvPr/>
                </p:nvSpPr>
                <p:spPr bwMode="auto">
                  <a:xfrm>
                    <a:off x="5094288" y="43676889"/>
                    <a:ext cx="676275" cy="660400"/>
                  </a:xfrm>
                  <a:prstGeom prst="rect">
                    <a:avLst/>
                  </a:prstGeom>
                  <a:noFill/>
                  <a:ln w="9525">
                    <a:noFill/>
                    <a:miter lim="800000"/>
                    <a:headEnd/>
                    <a:tailEnd/>
                  </a:ln>
                </p:spPr>
                <p:txBody>
                  <a:bodyPr anchor="ctr"/>
                  <a:lstStyle/>
                  <a:p>
                    <a:pPr algn="ctr"/>
                    <a:endParaRPr/>
                  </a:p>
                </p:txBody>
              </p:sp>
              <p:sp>
                <p:nvSpPr>
                  <p:cNvPr id="203" name="îṡḻíḓê">
                    <a:extLst>
                      <a:ext uri="{FF2B5EF4-FFF2-40B4-BE49-F238E27FC236}">
                        <a16:creationId xmlns:a16="http://schemas.microsoft.com/office/drawing/2014/main" id="{B9AD7737-07E5-4FFF-AF4C-3DD2644ED54A}"/>
                      </a:ext>
                    </a:extLst>
                  </p:cNvPr>
                  <p:cNvSpPr/>
                  <p:nvPr/>
                </p:nvSpPr>
                <p:spPr bwMode="auto">
                  <a:xfrm>
                    <a:off x="6072188" y="43676889"/>
                    <a:ext cx="674688" cy="660400"/>
                  </a:xfrm>
                  <a:prstGeom prst="rect">
                    <a:avLst/>
                  </a:prstGeom>
                  <a:solidFill>
                    <a:srgbClr val="0094A8"/>
                  </a:solidFill>
                  <a:ln w="9525">
                    <a:noFill/>
                    <a:miter lim="800000"/>
                    <a:headEnd/>
                    <a:tailEnd/>
                  </a:ln>
                </p:spPr>
                <p:txBody>
                  <a:bodyPr anchor="ctr"/>
                  <a:lstStyle/>
                  <a:p>
                    <a:pPr algn="ctr"/>
                    <a:endParaRPr/>
                  </a:p>
                </p:txBody>
              </p:sp>
              <p:sp>
                <p:nvSpPr>
                  <p:cNvPr id="204" name="iSļïďè">
                    <a:extLst>
                      <a:ext uri="{FF2B5EF4-FFF2-40B4-BE49-F238E27FC236}">
                        <a16:creationId xmlns:a16="http://schemas.microsoft.com/office/drawing/2014/main" id="{9C6543F7-A86A-45DE-B984-4EF9FE843C21}"/>
                      </a:ext>
                    </a:extLst>
                  </p:cNvPr>
                  <p:cNvSpPr/>
                  <p:nvPr/>
                </p:nvSpPr>
                <p:spPr bwMode="auto">
                  <a:xfrm>
                    <a:off x="6072188" y="43676889"/>
                    <a:ext cx="674688" cy="660400"/>
                  </a:xfrm>
                  <a:prstGeom prst="rect">
                    <a:avLst/>
                  </a:prstGeom>
                  <a:noFill/>
                  <a:ln w="9525">
                    <a:noFill/>
                    <a:miter lim="800000"/>
                    <a:headEnd/>
                    <a:tailEnd/>
                  </a:ln>
                </p:spPr>
                <p:txBody>
                  <a:bodyPr anchor="ctr"/>
                  <a:lstStyle/>
                  <a:p>
                    <a:pPr algn="ctr"/>
                    <a:endParaRPr/>
                  </a:p>
                </p:txBody>
              </p:sp>
              <p:sp>
                <p:nvSpPr>
                  <p:cNvPr id="205" name="í$1ïḋé">
                    <a:extLst>
                      <a:ext uri="{FF2B5EF4-FFF2-40B4-BE49-F238E27FC236}">
                        <a16:creationId xmlns:a16="http://schemas.microsoft.com/office/drawing/2014/main" id="{F0C501F2-3C4F-4D2A-93D8-5CF9C0108A67}"/>
                      </a:ext>
                    </a:extLst>
                  </p:cNvPr>
                  <p:cNvSpPr/>
                  <p:nvPr/>
                </p:nvSpPr>
                <p:spPr bwMode="auto">
                  <a:xfrm>
                    <a:off x="4619625" y="40573326"/>
                    <a:ext cx="2601913" cy="4295775"/>
                  </a:xfrm>
                  <a:custGeom>
                    <a:avLst/>
                    <a:gdLst/>
                    <a:ahLst/>
                    <a:cxnLst>
                      <a:cxn ang="0">
                        <a:pos x="915" y="2371"/>
                      </a:cxn>
                      <a:cxn ang="0">
                        <a:pos x="915" y="1955"/>
                      </a:cxn>
                      <a:cxn ang="0">
                        <a:pos x="1340" y="1955"/>
                      </a:cxn>
                      <a:cxn ang="0">
                        <a:pos x="1340" y="2371"/>
                      </a:cxn>
                      <a:cxn ang="0">
                        <a:pos x="915" y="2371"/>
                      </a:cxn>
                      <a:cxn ang="0">
                        <a:pos x="915" y="1765"/>
                      </a:cxn>
                      <a:cxn ang="0">
                        <a:pos x="915" y="1339"/>
                      </a:cxn>
                      <a:cxn ang="0">
                        <a:pos x="1340" y="1339"/>
                      </a:cxn>
                      <a:cxn ang="0">
                        <a:pos x="1340" y="1765"/>
                      </a:cxn>
                      <a:cxn ang="0">
                        <a:pos x="915" y="1765"/>
                      </a:cxn>
                      <a:cxn ang="0">
                        <a:pos x="1639" y="0"/>
                      </a:cxn>
                      <a:cxn ang="0">
                        <a:pos x="1639" y="0"/>
                      </a:cxn>
                      <a:cxn ang="0">
                        <a:pos x="725" y="1511"/>
                      </a:cxn>
                      <a:cxn ang="0">
                        <a:pos x="725" y="1765"/>
                      </a:cxn>
                      <a:cxn ang="0">
                        <a:pos x="571" y="1765"/>
                      </a:cxn>
                      <a:cxn ang="0">
                        <a:pos x="453" y="1955"/>
                      </a:cxn>
                      <a:cxn ang="0">
                        <a:pos x="725" y="1955"/>
                      </a:cxn>
                      <a:cxn ang="0">
                        <a:pos x="725" y="2371"/>
                      </a:cxn>
                      <a:cxn ang="0">
                        <a:pos x="299" y="2371"/>
                      </a:cxn>
                      <a:cxn ang="0">
                        <a:pos x="299" y="2208"/>
                      </a:cxn>
                      <a:cxn ang="0">
                        <a:pos x="0" y="2706"/>
                      </a:cxn>
                      <a:cxn ang="0">
                        <a:pos x="37" y="2706"/>
                      </a:cxn>
                      <a:cxn ang="0">
                        <a:pos x="37" y="2706"/>
                      </a:cxn>
                      <a:cxn ang="0">
                        <a:pos x="1639" y="2706"/>
                      </a:cxn>
                      <a:cxn ang="0">
                        <a:pos x="1639" y="0"/>
                      </a:cxn>
                    </a:cxnLst>
                    <a:rect l="0" t="0" r="r" b="b"/>
                    <a:pathLst>
                      <a:path w="1639" h="2706">
                        <a:moveTo>
                          <a:pt x="915" y="2371"/>
                        </a:moveTo>
                        <a:lnTo>
                          <a:pt x="915" y="1955"/>
                        </a:lnTo>
                        <a:lnTo>
                          <a:pt x="1340" y="1955"/>
                        </a:lnTo>
                        <a:lnTo>
                          <a:pt x="1340" y="2371"/>
                        </a:lnTo>
                        <a:lnTo>
                          <a:pt x="915" y="2371"/>
                        </a:lnTo>
                        <a:close/>
                        <a:moveTo>
                          <a:pt x="915" y="1765"/>
                        </a:moveTo>
                        <a:lnTo>
                          <a:pt x="915" y="1339"/>
                        </a:lnTo>
                        <a:lnTo>
                          <a:pt x="1340" y="1339"/>
                        </a:lnTo>
                        <a:lnTo>
                          <a:pt x="1340" y="1765"/>
                        </a:lnTo>
                        <a:lnTo>
                          <a:pt x="915" y="1765"/>
                        </a:lnTo>
                        <a:close/>
                        <a:moveTo>
                          <a:pt x="1639" y="0"/>
                        </a:moveTo>
                        <a:lnTo>
                          <a:pt x="1639" y="0"/>
                        </a:lnTo>
                        <a:lnTo>
                          <a:pt x="725" y="1511"/>
                        </a:lnTo>
                        <a:lnTo>
                          <a:pt x="725" y="1765"/>
                        </a:lnTo>
                        <a:lnTo>
                          <a:pt x="571" y="1765"/>
                        </a:lnTo>
                        <a:lnTo>
                          <a:pt x="453" y="1955"/>
                        </a:lnTo>
                        <a:lnTo>
                          <a:pt x="725" y="1955"/>
                        </a:lnTo>
                        <a:lnTo>
                          <a:pt x="725" y="2371"/>
                        </a:lnTo>
                        <a:lnTo>
                          <a:pt x="299" y="2371"/>
                        </a:lnTo>
                        <a:lnTo>
                          <a:pt x="299" y="2208"/>
                        </a:lnTo>
                        <a:lnTo>
                          <a:pt x="0" y="2706"/>
                        </a:lnTo>
                        <a:lnTo>
                          <a:pt x="37" y="2706"/>
                        </a:lnTo>
                        <a:lnTo>
                          <a:pt x="37" y="2706"/>
                        </a:lnTo>
                        <a:lnTo>
                          <a:pt x="1639" y="2706"/>
                        </a:lnTo>
                        <a:lnTo>
                          <a:pt x="1639" y="0"/>
                        </a:lnTo>
                        <a:close/>
                      </a:path>
                    </a:pathLst>
                  </a:custGeom>
                  <a:solidFill>
                    <a:srgbClr val="E6E6E2"/>
                  </a:solidFill>
                  <a:ln w="9525">
                    <a:noFill/>
                    <a:round/>
                    <a:headEnd/>
                    <a:tailEnd/>
                  </a:ln>
                </p:spPr>
                <p:txBody>
                  <a:bodyPr anchor="ctr"/>
                  <a:lstStyle/>
                  <a:p>
                    <a:pPr algn="ctr"/>
                    <a:endParaRPr/>
                  </a:p>
                </p:txBody>
              </p:sp>
              <p:sp>
                <p:nvSpPr>
                  <p:cNvPr id="206" name="iṡḻïḋè">
                    <a:extLst>
                      <a:ext uri="{FF2B5EF4-FFF2-40B4-BE49-F238E27FC236}">
                        <a16:creationId xmlns:a16="http://schemas.microsoft.com/office/drawing/2014/main" id="{4811C7F1-5355-43CA-AB4C-4B12EEB3739D}"/>
                      </a:ext>
                    </a:extLst>
                  </p:cNvPr>
                  <p:cNvSpPr/>
                  <p:nvPr/>
                </p:nvSpPr>
                <p:spPr bwMode="auto">
                  <a:xfrm>
                    <a:off x="4619625" y="40573326"/>
                    <a:ext cx="2601913" cy="4295775"/>
                  </a:xfrm>
                  <a:custGeom>
                    <a:avLst/>
                    <a:gdLst/>
                    <a:ahLst/>
                    <a:cxnLst>
                      <a:cxn ang="0">
                        <a:pos x="915" y="2371"/>
                      </a:cxn>
                      <a:cxn ang="0">
                        <a:pos x="915" y="1955"/>
                      </a:cxn>
                      <a:cxn ang="0">
                        <a:pos x="1340" y="1955"/>
                      </a:cxn>
                      <a:cxn ang="0">
                        <a:pos x="1340" y="2371"/>
                      </a:cxn>
                      <a:cxn ang="0">
                        <a:pos x="915" y="2371"/>
                      </a:cxn>
                      <a:cxn ang="0">
                        <a:pos x="915" y="1765"/>
                      </a:cxn>
                      <a:cxn ang="0">
                        <a:pos x="915" y="1339"/>
                      </a:cxn>
                      <a:cxn ang="0">
                        <a:pos x="1340" y="1339"/>
                      </a:cxn>
                      <a:cxn ang="0">
                        <a:pos x="1340" y="1765"/>
                      </a:cxn>
                      <a:cxn ang="0">
                        <a:pos x="915" y="1765"/>
                      </a:cxn>
                      <a:cxn ang="0">
                        <a:pos x="1639" y="0"/>
                      </a:cxn>
                      <a:cxn ang="0">
                        <a:pos x="1639" y="0"/>
                      </a:cxn>
                      <a:cxn ang="0">
                        <a:pos x="725" y="1511"/>
                      </a:cxn>
                      <a:cxn ang="0">
                        <a:pos x="725" y="1765"/>
                      </a:cxn>
                      <a:cxn ang="0">
                        <a:pos x="571" y="1765"/>
                      </a:cxn>
                      <a:cxn ang="0">
                        <a:pos x="453" y="1955"/>
                      </a:cxn>
                      <a:cxn ang="0">
                        <a:pos x="725" y="1955"/>
                      </a:cxn>
                      <a:cxn ang="0">
                        <a:pos x="725" y="2371"/>
                      </a:cxn>
                      <a:cxn ang="0">
                        <a:pos x="299" y="2371"/>
                      </a:cxn>
                      <a:cxn ang="0">
                        <a:pos x="299" y="2208"/>
                      </a:cxn>
                      <a:cxn ang="0">
                        <a:pos x="0" y="2706"/>
                      </a:cxn>
                      <a:cxn ang="0">
                        <a:pos x="37" y="2706"/>
                      </a:cxn>
                      <a:cxn ang="0">
                        <a:pos x="37" y="2706"/>
                      </a:cxn>
                      <a:cxn ang="0">
                        <a:pos x="1639" y="2706"/>
                      </a:cxn>
                      <a:cxn ang="0">
                        <a:pos x="1639" y="0"/>
                      </a:cxn>
                    </a:cxnLst>
                    <a:rect l="0" t="0" r="r" b="b"/>
                    <a:pathLst>
                      <a:path w="1639" h="2706">
                        <a:moveTo>
                          <a:pt x="915" y="2371"/>
                        </a:moveTo>
                        <a:lnTo>
                          <a:pt x="915" y="1955"/>
                        </a:lnTo>
                        <a:lnTo>
                          <a:pt x="1340" y="1955"/>
                        </a:lnTo>
                        <a:lnTo>
                          <a:pt x="1340" y="2371"/>
                        </a:lnTo>
                        <a:lnTo>
                          <a:pt x="915" y="2371"/>
                        </a:lnTo>
                        <a:moveTo>
                          <a:pt x="915" y="1765"/>
                        </a:moveTo>
                        <a:lnTo>
                          <a:pt x="915" y="1339"/>
                        </a:lnTo>
                        <a:lnTo>
                          <a:pt x="1340" y="1339"/>
                        </a:lnTo>
                        <a:lnTo>
                          <a:pt x="1340" y="1765"/>
                        </a:lnTo>
                        <a:lnTo>
                          <a:pt x="915" y="1765"/>
                        </a:lnTo>
                        <a:moveTo>
                          <a:pt x="1639" y="0"/>
                        </a:moveTo>
                        <a:lnTo>
                          <a:pt x="1639" y="0"/>
                        </a:lnTo>
                        <a:lnTo>
                          <a:pt x="725" y="1511"/>
                        </a:lnTo>
                        <a:lnTo>
                          <a:pt x="725" y="1765"/>
                        </a:lnTo>
                        <a:lnTo>
                          <a:pt x="571" y="1765"/>
                        </a:lnTo>
                        <a:lnTo>
                          <a:pt x="453" y="1955"/>
                        </a:lnTo>
                        <a:lnTo>
                          <a:pt x="725" y="1955"/>
                        </a:lnTo>
                        <a:lnTo>
                          <a:pt x="725" y="2371"/>
                        </a:lnTo>
                        <a:lnTo>
                          <a:pt x="299" y="2371"/>
                        </a:lnTo>
                        <a:lnTo>
                          <a:pt x="299" y="2208"/>
                        </a:lnTo>
                        <a:lnTo>
                          <a:pt x="0" y="2706"/>
                        </a:lnTo>
                        <a:lnTo>
                          <a:pt x="37" y="2706"/>
                        </a:lnTo>
                        <a:lnTo>
                          <a:pt x="37" y="2706"/>
                        </a:lnTo>
                        <a:lnTo>
                          <a:pt x="1639" y="2706"/>
                        </a:lnTo>
                        <a:lnTo>
                          <a:pt x="1639" y="0"/>
                        </a:lnTo>
                      </a:path>
                    </a:pathLst>
                  </a:custGeom>
                  <a:noFill/>
                  <a:ln w="9525">
                    <a:noFill/>
                    <a:round/>
                    <a:headEnd/>
                    <a:tailEnd/>
                  </a:ln>
                </p:spPr>
                <p:txBody>
                  <a:bodyPr anchor="ctr"/>
                  <a:lstStyle/>
                  <a:p>
                    <a:pPr algn="ctr"/>
                    <a:endParaRPr/>
                  </a:p>
                </p:txBody>
              </p:sp>
              <p:sp>
                <p:nvSpPr>
                  <p:cNvPr id="207" name="ï$ḷiḓê">
                    <a:extLst>
                      <a:ext uri="{FF2B5EF4-FFF2-40B4-BE49-F238E27FC236}">
                        <a16:creationId xmlns:a16="http://schemas.microsoft.com/office/drawing/2014/main" id="{71BF0ADF-572C-44B1-98AC-4F521584DA56}"/>
                      </a:ext>
                    </a:extLst>
                  </p:cNvPr>
                  <p:cNvSpPr/>
                  <p:nvPr/>
                </p:nvSpPr>
                <p:spPr bwMode="auto">
                  <a:xfrm>
                    <a:off x="5526088" y="42972039"/>
                    <a:ext cx="244475" cy="403225"/>
                  </a:xfrm>
                  <a:custGeom>
                    <a:avLst/>
                    <a:gdLst/>
                    <a:ahLst/>
                    <a:cxnLst>
                      <a:cxn ang="0">
                        <a:pos x="154" y="0"/>
                      </a:cxn>
                      <a:cxn ang="0">
                        <a:pos x="0" y="254"/>
                      </a:cxn>
                      <a:cxn ang="0">
                        <a:pos x="154" y="254"/>
                      </a:cxn>
                      <a:cxn ang="0">
                        <a:pos x="154" y="0"/>
                      </a:cxn>
                    </a:cxnLst>
                    <a:rect l="0" t="0" r="r" b="b"/>
                    <a:pathLst>
                      <a:path w="154" h="254">
                        <a:moveTo>
                          <a:pt x="154" y="0"/>
                        </a:moveTo>
                        <a:lnTo>
                          <a:pt x="0" y="254"/>
                        </a:lnTo>
                        <a:lnTo>
                          <a:pt x="154" y="254"/>
                        </a:lnTo>
                        <a:lnTo>
                          <a:pt x="154" y="0"/>
                        </a:lnTo>
                        <a:close/>
                      </a:path>
                    </a:pathLst>
                  </a:custGeom>
                  <a:solidFill>
                    <a:schemeClr val="bg1">
                      <a:lumMod val="65000"/>
                    </a:schemeClr>
                  </a:solidFill>
                  <a:ln w="9525">
                    <a:noFill/>
                    <a:round/>
                    <a:headEnd/>
                    <a:tailEnd/>
                  </a:ln>
                </p:spPr>
                <p:txBody>
                  <a:bodyPr anchor="ctr"/>
                  <a:lstStyle/>
                  <a:p>
                    <a:pPr algn="ctr"/>
                    <a:endParaRPr/>
                  </a:p>
                </p:txBody>
              </p:sp>
              <p:sp>
                <p:nvSpPr>
                  <p:cNvPr id="208" name="isḻíḓe">
                    <a:extLst>
                      <a:ext uri="{FF2B5EF4-FFF2-40B4-BE49-F238E27FC236}">
                        <a16:creationId xmlns:a16="http://schemas.microsoft.com/office/drawing/2014/main" id="{24E3F0D1-0A32-4114-85CF-6CEDBC23B18F}"/>
                      </a:ext>
                    </a:extLst>
                  </p:cNvPr>
                  <p:cNvSpPr/>
                  <p:nvPr/>
                </p:nvSpPr>
                <p:spPr bwMode="auto">
                  <a:xfrm>
                    <a:off x="5526088" y="42972039"/>
                    <a:ext cx="244475" cy="403225"/>
                  </a:xfrm>
                  <a:custGeom>
                    <a:avLst/>
                    <a:gdLst/>
                    <a:ahLst/>
                    <a:cxnLst>
                      <a:cxn ang="0">
                        <a:pos x="154" y="0"/>
                      </a:cxn>
                      <a:cxn ang="0">
                        <a:pos x="0" y="254"/>
                      </a:cxn>
                      <a:cxn ang="0">
                        <a:pos x="154" y="254"/>
                      </a:cxn>
                      <a:cxn ang="0">
                        <a:pos x="154" y="0"/>
                      </a:cxn>
                    </a:cxnLst>
                    <a:rect l="0" t="0" r="r" b="b"/>
                    <a:pathLst>
                      <a:path w="154" h="254">
                        <a:moveTo>
                          <a:pt x="154" y="0"/>
                        </a:moveTo>
                        <a:lnTo>
                          <a:pt x="0" y="254"/>
                        </a:lnTo>
                        <a:lnTo>
                          <a:pt x="154" y="254"/>
                        </a:lnTo>
                        <a:lnTo>
                          <a:pt x="154" y="0"/>
                        </a:lnTo>
                      </a:path>
                    </a:pathLst>
                  </a:custGeom>
                  <a:noFill/>
                  <a:ln w="9525">
                    <a:noFill/>
                    <a:round/>
                    <a:headEnd/>
                    <a:tailEnd/>
                  </a:ln>
                </p:spPr>
                <p:txBody>
                  <a:bodyPr anchor="ctr"/>
                  <a:lstStyle/>
                  <a:p>
                    <a:pPr algn="ctr"/>
                    <a:endParaRPr/>
                  </a:p>
                </p:txBody>
              </p:sp>
              <p:sp>
                <p:nvSpPr>
                  <p:cNvPr id="209" name="íṧ1îḑê">
                    <a:extLst>
                      <a:ext uri="{FF2B5EF4-FFF2-40B4-BE49-F238E27FC236}">
                        <a16:creationId xmlns:a16="http://schemas.microsoft.com/office/drawing/2014/main" id="{1C33A00A-6DF0-495A-80A6-B3EA24923EB4}"/>
                      </a:ext>
                    </a:extLst>
                  </p:cNvPr>
                  <p:cNvSpPr/>
                  <p:nvPr/>
                </p:nvSpPr>
                <p:spPr bwMode="auto">
                  <a:xfrm>
                    <a:off x="6072188" y="42698989"/>
                    <a:ext cx="674688" cy="676275"/>
                  </a:xfrm>
                  <a:prstGeom prst="rect">
                    <a:avLst/>
                  </a:prstGeom>
                  <a:solidFill>
                    <a:schemeClr val="bg1">
                      <a:lumMod val="65000"/>
                    </a:schemeClr>
                  </a:solidFill>
                  <a:ln w="9525">
                    <a:noFill/>
                    <a:miter lim="800000"/>
                    <a:headEnd/>
                    <a:tailEnd/>
                  </a:ln>
                </p:spPr>
                <p:txBody>
                  <a:bodyPr anchor="ctr"/>
                  <a:lstStyle/>
                  <a:p>
                    <a:pPr algn="ctr"/>
                    <a:endParaRPr/>
                  </a:p>
                </p:txBody>
              </p:sp>
              <p:sp>
                <p:nvSpPr>
                  <p:cNvPr id="210" name="ï$ḻiḑè">
                    <a:extLst>
                      <a:ext uri="{FF2B5EF4-FFF2-40B4-BE49-F238E27FC236}">
                        <a16:creationId xmlns:a16="http://schemas.microsoft.com/office/drawing/2014/main" id="{045FB778-A277-40E8-B709-54D9C51247FB}"/>
                      </a:ext>
                    </a:extLst>
                  </p:cNvPr>
                  <p:cNvSpPr/>
                  <p:nvPr/>
                </p:nvSpPr>
                <p:spPr bwMode="auto">
                  <a:xfrm>
                    <a:off x="6072188" y="42698989"/>
                    <a:ext cx="674688" cy="676275"/>
                  </a:xfrm>
                  <a:prstGeom prst="rect">
                    <a:avLst/>
                  </a:prstGeom>
                  <a:noFill/>
                  <a:ln w="9525">
                    <a:noFill/>
                    <a:miter lim="800000"/>
                    <a:headEnd/>
                    <a:tailEnd/>
                  </a:ln>
                </p:spPr>
                <p:txBody>
                  <a:bodyPr anchor="ctr"/>
                  <a:lstStyle/>
                  <a:p>
                    <a:pPr algn="ctr"/>
                    <a:endParaRPr/>
                  </a:p>
                </p:txBody>
              </p:sp>
              <p:sp>
                <p:nvSpPr>
                  <p:cNvPr id="211" name="ïṣļíḑé">
                    <a:extLst>
                      <a:ext uri="{FF2B5EF4-FFF2-40B4-BE49-F238E27FC236}">
                        <a16:creationId xmlns:a16="http://schemas.microsoft.com/office/drawing/2014/main" id="{B59D32F0-42AD-408F-ADFC-6A9563170473}"/>
                      </a:ext>
                    </a:extLst>
                  </p:cNvPr>
                  <p:cNvSpPr/>
                  <p:nvPr/>
                </p:nvSpPr>
                <p:spPr bwMode="auto">
                  <a:xfrm>
                    <a:off x="5094288" y="43676889"/>
                    <a:ext cx="676275" cy="660400"/>
                  </a:xfrm>
                  <a:custGeom>
                    <a:avLst/>
                    <a:gdLst/>
                    <a:ahLst/>
                    <a:cxnLst>
                      <a:cxn ang="0">
                        <a:pos x="426" y="0"/>
                      </a:cxn>
                      <a:cxn ang="0">
                        <a:pos x="154" y="0"/>
                      </a:cxn>
                      <a:cxn ang="0">
                        <a:pos x="0" y="253"/>
                      </a:cxn>
                      <a:cxn ang="0">
                        <a:pos x="0" y="416"/>
                      </a:cxn>
                      <a:cxn ang="0">
                        <a:pos x="426" y="416"/>
                      </a:cxn>
                      <a:cxn ang="0">
                        <a:pos x="426" y="0"/>
                      </a:cxn>
                    </a:cxnLst>
                    <a:rect l="0" t="0" r="r" b="b"/>
                    <a:pathLst>
                      <a:path w="426" h="416">
                        <a:moveTo>
                          <a:pt x="426" y="0"/>
                        </a:moveTo>
                        <a:lnTo>
                          <a:pt x="154" y="0"/>
                        </a:lnTo>
                        <a:lnTo>
                          <a:pt x="0" y="253"/>
                        </a:lnTo>
                        <a:lnTo>
                          <a:pt x="0" y="416"/>
                        </a:lnTo>
                        <a:lnTo>
                          <a:pt x="426" y="416"/>
                        </a:lnTo>
                        <a:lnTo>
                          <a:pt x="426" y="0"/>
                        </a:lnTo>
                        <a:close/>
                      </a:path>
                    </a:pathLst>
                  </a:custGeom>
                  <a:solidFill>
                    <a:schemeClr val="bg1">
                      <a:lumMod val="65000"/>
                    </a:schemeClr>
                  </a:solidFill>
                  <a:ln w="9525">
                    <a:noFill/>
                    <a:round/>
                    <a:headEnd/>
                    <a:tailEnd/>
                  </a:ln>
                </p:spPr>
                <p:txBody>
                  <a:bodyPr anchor="ctr"/>
                  <a:lstStyle/>
                  <a:p>
                    <a:pPr algn="ctr"/>
                    <a:endParaRPr/>
                  </a:p>
                </p:txBody>
              </p:sp>
              <p:sp>
                <p:nvSpPr>
                  <p:cNvPr id="212" name="îṣ1îḍé">
                    <a:extLst>
                      <a:ext uri="{FF2B5EF4-FFF2-40B4-BE49-F238E27FC236}">
                        <a16:creationId xmlns:a16="http://schemas.microsoft.com/office/drawing/2014/main" id="{D743C887-28A6-4C37-A6AB-641EE5E4640C}"/>
                      </a:ext>
                    </a:extLst>
                  </p:cNvPr>
                  <p:cNvSpPr/>
                  <p:nvPr/>
                </p:nvSpPr>
                <p:spPr bwMode="auto">
                  <a:xfrm>
                    <a:off x="5094288" y="43676889"/>
                    <a:ext cx="676275" cy="660400"/>
                  </a:xfrm>
                  <a:custGeom>
                    <a:avLst/>
                    <a:gdLst/>
                    <a:ahLst/>
                    <a:cxnLst>
                      <a:cxn ang="0">
                        <a:pos x="426" y="0"/>
                      </a:cxn>
                      <a:cxn ang="0">
                        <a:pos x="154" y="0"/>
                      </a:cxn>
                      <a:cxn ang="0">
                        <a:pos x="0" y="253"/>
                      </a:cxn>
                      <a:cxn ang="0">
                        <a:pos x="0" y="416"/>
                      </a:cxn>
                      <a:cxn ang="0">
                        <a:pos x="426" y="416"/>
                      </a:cxn>
                      <a:cxn ang="0">
                        <a:pos x="426" y="0"/>
                      </a:cxn>
                    </a:cxnLst>
                    <a:rect l="0" t="0" r="r" b="b"/>
                    <a:pathLst>
                      <a:path w="426" h="416">
                        <a:moveTo>
                          <a:pt x="426" y="0"/>
                        </a:moveTo>
                        <a:lnTo>
                          <a:pt x="154" y="0"/>
                        </a:lnTo>
                        <a:lnTo>
                          <a:pt x="0" y="253"/>
                        </a:lnTo>
                        <a:lnTo>
                          <a:pt x="0" y="416"/>
                        </a:lnTo>
                        <a:lnTo>
                          <a:pt x="426" y="416"/>
                        </a:lnTo>
                        <a:lnTo>
                          <a:pt x="426" y="0"/>
                        </a:lnTo>
                      </a:path>
                    </a:pathLst>
                  </a:custGeom>
                  <a:noFill/>
                  <a:ln w="9525">
                    <a:noFill/>
                    <a:round/>
                    <a:headEnd/>
                    <a:tailEnd/>
                  </a:ln>
                </p:spPr>
                <p:txBody>
                  <a:bodyPr anchor="ctr"/>
                  <a:lstStyle/>
                  <a:p>
                    <a:pPr algn="ctr"/>
                    <a:endParaRPr/>
                  </a:p>
                </p:txBody>
              </p:sp>
              <p:sp>
                <p:nvSpPr>
                  <p:cNvPr id="213" name="ïslïḓê">
                    <a:extLst>
                      <a:ext uri="{FF2B5EF4-FFF2-40B4-BE49-F238E27FC236}">
                        <a16:creationId xmlns:a16="http://schemas.microsoft.com/office/drawing/2014/main" id="{4C72247B-CAE1-4E83-AC4B-483465AABF99}"/>
                      </a:ext>
                    </a:extLst>
                  </p:cNvPr>
                  <p:cNvSpPr/>
                  <p:nvPr/>
                </p:nvSpPr>
                <p:spPr bwMode="auto">
                  <a:xfrm>
                    <a:off x="6072188" y="43676889"/>
                    <a:ext cx="674688" cy="660400"/>
                  </a:xfrm>
                  <a:prstGeom prst="rect">
                    <a:avLst/>
                  </a:prstGeom>
                  <a:solidFill>
                    <a:schemeClr val="bg1">
                      <a:lumMod val="65000"/>
                    </a:schemeClr>
                  </a:solidFill>
                  <a:ln w="9525">
                    <a:noFill/>
                    <a:miter lim="800000"/>
                    <a:headEnd/>
                    <a:tailEnd/>
                  </a:ln>
                </p:spPr>
                <p:txBody>
                  <a:bodyPr anchor="ctr"/>
                  <a:lstStyle/>
                  <a:p>
                    <a:pPr algn="ctr"/>
                    <a:endParaRPr/>
                  </a:p>
                </p:txBody>
              </p:sp>
              <p:sp>
                <p:nvSpPr>
                  <p:cNvPr id="214" name="îşļïḋè">
                    <a:extLst>
                      <a:ext uri="{FF2B5EF4-FFF2-40B4-BE49-F238E27FC236}">
                        <a16:creationId xmlns:a16="http://schemas.microsoft.com/office/drawing/2014/main" id="{EB806DD8-8241-4DA2-9FC0-58C4765ADB3B}"/>
                      </a:ext>
                    </a:extLst>
                  </p:cNvPr>
                  <p:cNvSpPr/>
                  <p:nvPr/>
                </p:nvSpPr>
                <p:spPr bwMode="auto">
                  <a:xfrm>
                    <a:off x="6072188" y="43676889"/>
                    <a:ext cx="674688" cy="660400"/>
                  </a:xfrm>
                  <a:prstGeom prst="rect">
                    <a:avLst/>
                  </a:prstGeom>
                  <a:noFill/>
                  <a:ln w="9525">
                    <a:noFill/>
                    <a:miter lim="800000"/>
                    <a:headEnd/>
                    <a:tailEnd/>
                  </a:ln>
                </p:spPr>
                <p:txBody>
                  <a:bodyPr anchor="ctr"/>
                  <a:lstStyle/>
                  <a:p>
                    <a:pPr algn="ctr"/>
                    <a:endParaRPr/>
                  </a:p>
                </p:txBody>
              </p:sp>
              <p:sp>
                <p:nvSpPr>
                  <p:cNvPr id="215" name="îṣḻide">
                    <a:extLst>
                      <a:ext uri="{FF2B5EF4-FFF2-40B4-BE49-F238E27FC236}">
                        <a16:creationId xmlns:a16="http://schemas.microsoft.com/office/drawing/2014/main" id="{F89E776A-AF68-4136-B6AB-402736A5BE55}"/>
                      </a:ext>
                    </a:extLst>
                  </p:cNvPr>
                  <p:cNvSpPr/>
                  <p:nvPr/>
                </p:nvSpPr>
                <p:spPr bwMode="auto">
                  <a:xfrm>
                    <a:off x="4405313" y="40357426"/>
                    <a:ext cx="3032125" cy="2327275"/>
                  </a:xfrm>
                  <a:custGeom>
                    <a:avLst/>
                    <a:gdLst/>
                    <a:ahLst/>
                    <a:cxnLst>
                      <a:cxn ang="0">
                        <a:pos x="188" y="4"/>
                      </a:cxn>
                      <a:cxn ang="0">
                        <a:pos x="8" y="137"/>
                      </a:cxn>
                      <a:cxn ang="0">
                        <a:pos x="5" y="155"/>
                      </a:cxn>
                      <a:cxn ang="0">
                        <a:pos x="23" y="158"/>
                      </a:cxn>
                      <a:cxn ang="0">
                        <a:pos x="203" y="25"/>
                      </a:cxn>
                      <a:cxn ang="0">
                        <a:pos x="206" y="7"/>
                      </a:cxn>
                      <a:cxn ang="0">
                        <a:pos x="188" y="4"/>
                      </a:cxn>
                    </a:cxnLst>
                    <a:rect l="0" t="0" r="r" b="b"/>
                    <a:pathLst>
                      <a:path w="211" h="162">
                        <a:moveTo>
                          <a:pt x="188" y="4"/>
                        </a:moveTo>
                        <a:cubicBezTo>
                          <a:pt x="8" y="137"/>
                          <a:pt x="8" y="137"/>
                          <a:pt x="8" y="137"/>
                        </a:cubicBezTo>
                        <a:cubicBezTo>
                          <a:pt x="2" y="141"/>
                          <a:pt x="0" y="149"/>
                          <a:pt x="5" y="155"/>
                        </a:cubicBezTo>
                        <a:cubicBezTo>
                          <a:pt x="9" y="161"/>
                          <a:pt x="17" y="162"/>
                          <a:pt x="23" y="158"/>
                        </a:cubicBezTo>
                        <a:cubicBezTo>
                          <a:pt x="203" y="25"/>
                          <a:pt x="203" y="25"/>
                          <a:pt x="203" y="25"/>
                        </a:cubicBezTo>
                        <a:cubicBezTo>
                          <a:pt x="209" y="21"/>
                          <a:pt x="211" y="13"/>
                          <a:pt x="206" y="7"/>
                        </a:cubicBezTo>
                        <a:cubicBezTo>
                          <a:pt x="202" y="1"/>
                          <a:pt x="194" y="0"/>
                          <a:pt x="188" y="4"/>
                        </a:cubicBezTo>
                      </a:path>
                    </a:pathLst>
                  </a:custGeom>
                  <a:solidFill>
                    <a:srgbClr val="7F7370"/>
                  </a:solidFill>
                  <a:ln w="9525">
                    <a:noFill/>
                    <a:round/>
                    <a:headEnd/>
                    <a:tailEnd/>
                  </a:ln>
                </p:spPr>
                <p:txBody>
                  <a:bodyPr anchor="ctr"/>
                  <a:lstStyle/>
                  <a:p>
                    <a:pPr algn="ctr"/>
                    <a:endParaRPr/>
                  </a:p>
                </p:txBody>
              </p:sp>
              <p:sp>
                <p:nvSpPr>
                  <p:cNvPr id="216" name="íšļíde">
                    <a:extLst>
                      <a:ext uri="{FF2B5EF4-FFF2-40B4-BE49-F238E27FC236}">
                        <a16:creationId xmlns:a16="http://schemas.microsoft.com/office/drawing/2014/main" id="{966CCDA1-E55C-4F18-BBA8-435986217823}"/>
                      </a:ext>
                    </a:extLst>
                  </p:cNvPr>
                  <p:cNvSpPr/>
                  <p:nvPr/>
                </p:nvSpPr>
                <p:spPr bwMode="auto">
                  <a:xfrm>
                    <a:off x="4391025" y="44869101"/>
                    <a:ext cx="10977563" cy="574675"/>
                  </a:xfrm>
                  <a:custGeom>
                    <a:avLst/>
                    <a:gdLst/>
                    <a:ahLst/>
                    <a:cxnLst>
                      <a:cxn ang="0">
                        <a:pos x="764" y="20"/>
                      </a:cxn>
                      <a:cxn ang="0">
                        <a:pos x="744" y="40"/>
                      </a:cxn>
                      <a:cxn ang="0">
                        <a:pos x="20" y="40"/>
                      </a:cxn>
                      <a:cxn ang="0">
                        <a:pos x="0" y="20"/>
                      </a:cxn>
                      <a:cxn ang="0">
                        <a:pos x="20" y="0"/>
                      </a:cxn>
                      <a:cxn ang="0">
                        <a:pos x="744" y="0"/>
                      </a:cxn>
                      <a:cxn ang="0">
                        <a:pos x="764" y="20"/>
                      </a:cxn>
                    </a:cxnLst>
                    <a:rect l="0" t="0" r="r" b="b"/>
                    <a:pathLst>
                      <a:path w="764" h="40">
                        <a:moveTo>
                          <a:pt x="764" y="20"/>
                        </a:moveTo>
                        <a:cubicBezTo>
                          <a:pt x="764" y="31"/>
                          <a:pt x="755" y="40"/>
                          <a:pt x="744" y="40"/>
                        </a:cubicBezTo>
                        <a:cubicBezTo>
                          <a:pt x="20" y="40"/>
                          <a:pt x="20" y="40"/>
                          <a:pt x="20" y="40"/>
                        </a:cubicBezTo>
                        <a:cubicBezTo>
                          <a:pt x="9" y="40"/>
                          <a:pt x="0" y="31"/>
                          <a:pt x="0" y="20"/>
                        </a:cubicBezTo>
                        <a:cubicBezTo>
                          <a:pt x="0" y="8"/>
                          <a:pt x="9" y="0"/>
                          <a:pt x="20" y="0"/>
                        </a:cubicBezTo>
                        <a:cubicBezTo>
                          <a:pt x="744" y="0"/>
                          <a:pt x="744" y="0"/>
                          <a:pt x="744" y="0"/>
                        </a:cubicBezTo>
                        <a:cubicBezTo>
                          <a:pt x="755" y="0"/>
                          <a:pt x="764" y="8"/>
                          <a:pt x="764" y="20"/>
                        </a:cubicBezTo>
                      </a:path>
                    </a:pathLst>
                  </a:custGeom>
                  <a:solidFill>
                    <a:schemeClr val="bg1">
                      <a:lumMod val="65000"/>
                    </a:schemeClr>
                  </a:solidFill>
                  <a:ln w="9525">
                    <a:noFill/>
                    <a:round/>
                    <a:headEnd/>
                    <a:tailEnd/>
                  </a:ln>
                </p:spPr>
                <p:txBody>
                  <a:bodyPr anchor="ctr"/>
                  <a:lstStyle/>
                  <a:p>
                    <a:pPr algn="ctr"/>
                    <a:endParaRPr/>
                  </a:p>
                </p:txBody>
              </p:sp>
              <p:sp>
                <p:nvSpPr>
                  <p:cNvPr id="217" name="iṧļíḑe">
                    <a:extLst>
                      <a:ext uri="{FF2B5EF4-FFF2-40B4-BE49-F238E27FC236}">
                        <a16:creationId xmlns:a16="http://schemas.microsoft.com/office/drawing/2014/main" id="{52AE674F-70FA-4CF5-A8E8-FD4A989B71EC}"/>
                      </a:ext>
                    </a:extLst>
                  </p:cNvPr>
                  <p:cNvSpPr/>
                  <p:nvPr/>
                </p:nvSpPr>
                <p:spPr bwMode="auto">
                  <a:xfrm>
                    <a:off x="15081250" y="44869101"/>
                    <a:ext cx="287338" cy="574675"/>
                  </a:xfrm>
                  <a:custGeom>
                    <a:avLst/>
                    <a:gdLst/>
                    <a:ahLst/>
                    <a:cxnLst>
                      <a:cxn ang="0">
                        <a:pos x="0" y="0"/>
                      </a:cxn>
                      <a:cxn ang="0">
                        <a:pos x="0" y="0"/>
                      </a:cxn>
                      <a:cxn ang="0">
                        <a:pos x="0" y="0"/>
                      </a:cxn>
                      <a:cxn ang="0">
                        <a:pos x="20" y="20"/>
                      </a:cxn>
                      <a:cxn ang="0">
                        <a:pos x="0" y="40"/>
                      </a:cxn>
                      <a:cxn ang="0">
                        <a:pos x="0" y="40"/>
                      </a:cxn>
                      <a:cxn ang="0">
                        <a:pos x="20" y="20"/>
                      </a:cxn>
                      <a:cxn ang="0">
                        <a:pos x="0" y="0"/>
                      </a:cxn>
                    </a:cxnLst>
                    <a:rect l="0" t="0" r="r" b="b"/>
                    <a:pathLst>
                      <a:path w="20" h="40">
                        <a:moveTo>
                          <a:pt x="0" y="0"/>
                        </a:moveTo>
                        <a:cubicBezTo>
                          <a:pt x="0" y="0"/>
                          <a:pt x="0" y="0"/>
                          <a:pt x="0" y="0"/>
                        </a:cubicBezTo>
                        <a:cubicBezTo>
                          <a:pt x="0" y="0"/>
                          <a:pt x="0" y="0"/>
                          <a:pt x="0" y="0"/>
                        </a:cubicBezTo>
                        <a:cubicBezTo>
                          <a:pt x="11" y="0"/>
                          <a:pt x="20" y="8"/>
                          <a:pt x="20" y="20"/>
                        </a:cubicBezTo>
                        <a:cubicBezTo>
                          <a:pt x="20" y="31"/>
                          <a:pt x="11" y="40"/>
                          <a:pt x="0" y="40"/>
                        </a:cubicBezTo>
                        <a:cubicBezTo>
                          <a:pt x="0" y="40"/>
                          <a:pt x="0" y="40"/>
                          <a:pt x="0" y="40"/>
                        </a:cubicBezTo>
                        <a:cubicBezTo>
                          <a:pt x="11" y="40"/>
                          <a:pt x="20" y="31"/>
                          <a:pt x="20" y="20"/>
                        </a:cubicBezTo>
                        <a:cubicBezTo>
                          <a:pt x="20" y="8"/>
                          <a:pt x="11" y="0"/>
                          <a:pt x="0" y="0"/>
                        </a:cubicBezTo>
                      </a:path>
                    </a:pathLst>
                  </a:custGeom>
                  <a:solidFill>
                    <a:srgbClr val="CEE599"/>
                  </a:solidFill>
                  <a:ln w="9525">
                    <a:noFill/>
                    <a:round/>
                    <a:headEnd/>
                    <a:tailEnd/>
                  </a:ln>
                </p:spPr>
                <p:txBody>
                  <a:bodyPr anchor="ctr"/>
                  <a:lstStyle/>
                  <a:p>
                    <a:pPr algn="ctr"/>
                    <a:endParaRPr/>
                  </a:p>
                </p:txBody>
              </p:sp>
              <p:sp>
                <p:nvSpPr>
                  <p:cNvPr id="218" name="išľîḑè">
                    <a:extLst>
                      <a:ext uri="{FF2B5EF4-FFF2-40B4-BE49-F238E27FC236}">
                        <a16:creationId xmlns:a16="http://schemas.microsoft.com/office/drawing/2014/main" id="{CA0032EA-0CC6-4A96-9604-05F28E4C1BEB}"/>
                      </a:ext>
                    </a:extLst>
                  </p:cNvPr>
                  <p:cNvSpPr/>
                  <p:nvPr/>
                </p:nvSpPr>
                <p:spPr bwMode="auto">
                  <a:xfrm>
                    <a:off x="4519613" y="44869101"/>
                    <a:ext cx="10848975" cy="574675"/>
                  </a:xfrm>
                  <a:custGeom>
                    <a:avLst/>
                    <a:gdLst/>
                    <a:ahLst/>
                    <a:cxnLst>
                      <a:cxn ang="0">
                        <a:pos x="735" y="0"/>
                      </a:cxn>
                      <a:cxn ang="0">
                        <a:pos x="11" y="40"/>
                      </a:cxn>
                      <a:cxn ang="0">
                        <a:pos x="735" y="40"/>
                      </a:cxn>
                      <a:cxn ang="0">
                        <a:pos x="755" y="20"/>
                      </a:cxn>
                      <a:cxn ang="0">
                        <a:pos x="735" y="0"/>
                      </a:cxn>
                    </a:cxnLst>
                    <a:rect l="0" t="0" r="r" b="b"/>
                    <a:pathLst>
                      <a:path w="755" h="40">
                        <a:moveTo>
                          <a:pt x="735" y="0"/>
                        </a:moveTo>
                        <a:cubicBezTo>
                          <a:pt x="734" y="0"/>
                          <a:pt x="0" y="40"/>
                          <a:pt x="11" y="40"/>
                        </a:cubicBezTo>
                        <a:cubicBezTo>
                          <a:pt x="735" y="40"/>
                          <a:pt x="735" y="40"/>
                          <a:pt x="735" y="40"/>
                        </a:cubicBezTo>
                        <a:cubicBezTo>
                          <a:pt x="746" y="40"/>
                          <a:pt x="755" y="31"/>
                          <a:pt x="755" y="20"/>
                        </a:cubicBezTo>
                        <a:cubicBezTo>
                          <a:pt x="755" y="8"/>
                          <a:pt x="746" y="0"/>
                          <a:pt x="735" y="0"/>
                        </a:cubicBezTo>
                      </a:path>
                    </a:pathLst>
                  </a:custGeom>
                  <a:solidFill>
                    <a:schemeClr val="bg1">
                      <a:lumMod val="50000"/>
                    </a:schemeClr>
                  </a:solidFill>
                  <a:ln w="9525">
                    <a:noFill/>
                    <a:round/>
                    <a:headEnd/>
                    <a:tailEnd/>
                  </a:ln>
                </p:spPr>
                <p:txBody>
                  <a:bodyPr anchor="ctr"/>
                  <a:lstStyle/>
                  <a:p>
                    <a:pPr algn="ctr"/>
                    <a:endParaRPr/>
                  </a:p>
                </p:txBody>
              </p:sp>
            </p:grpSp>
            <p:sp>
              <p:nvSpPr>
                <p:cNvPr id="27" name="ïśliḋê">
                  <a:extLst>
                    <a:ext uri="{FF2B5EF4-FFF2-40B4-BE49-F238E27FC236}">
                      <a16:creationId xmlns:a16="http://schemas.microsoft.com/office/drawing/2014/main" id="{79225B41-442D-4C4E-8BFF-78457083D7A7}"/>
                    </a:ext>
                  </a:extLst>
                </p:cNvPr>
                <p:cNvSpPr/>
                <p:nvPr/>
              </p:nvSpPr>
              <p:spPr>
                <a:xfrm>
                  <a:off x="5940355" y="1416345"/>
                  <a:ext cx="1933578" cy="19335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cmpd="sng" algn="ctr">
                  <a:solidFill>
                    <a:srgbClr val="FFC000"/>
                  </a:solidFill>
                  <a:prstDash val="solid"/>
                  <a:miter lim="400000"/>
                  <a:headEnd type="none" w="med" len="med"/>
                  <a:tailEnd type="none" w="med" len="med"/>
                </a:ln>
                <a:effectLst/>
                <a:extLst>
                  <a:ext uri="{909E8E84-426E-40DD-AFC4-6F175D3DCCD1}">
                    <a14:hiddenFill xmlns:a14="http://schemas.microsoft.com/office/drawing/2010/main">
                      <a:solidFill>
                        <a:schemeClr val="bg2">
                          <a:lumMod val="100000"/>
                        </a:schemeClr>
                      </a:solidFill>
                    </a14:hiddenFill>
                  </a:ext>
                </a:extLst>
              </p:spPr>
              <p:txBody>
                <a:bodyPr anchor="ctr"/>
                <a:lstStyle/>
                <a:p>
                  <a:pPr algn="ctr"/>
                  <a:endParaRPr/>
                </a:p>
              </p:txBody>
            </p:sp>
          </p:grpSp>
          <p:sp>
            <p:nvSpPr>
              <p:cNvPr id="30" name="iṡľîḋê">
                <a:extLst>
                  <a:ext uri="{FF2B5EF4-FFF2-40B4-BE49-F238E27FC236}">
                    <a16:creationId xmlns:a16="http://schemas.microsoft.com/office/drawing/2014/main" id="{A7514CD2-3857-420A-8886-DF54844A0BC2}"/>
                  </a:ext>
                </a:extLst>
              </p:cNvPr>
              <p:cNvSpPr/>
              <p:nvPr/>
            </p:nvSpPr>
            <p:spPr>
              <a:xfrm>
                <a:off x="7139644" y="1356666"/>
                <a:ext cx="675000" cy="675005"/>
              </a:xfrm>
              <a:prstGeom prst="ellipse">
                <a:avLst/>
              </a:prstGeom>
              <a:solidFill>
                <a:srgbClr val="FFC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grpSp>
        <p:sp>
          <p:nvSpPr>
            <p:cNvPr id="365" name="îşḻîďe">
              <a:extLst>
                <a:ext uri="{FF2B5EF4-FFF2-40B4-BE49-F238E27FC236}">
                  <a16:creationId xmlns:a16="http://schemas.microsoft.com/office/drawing/2014/main" id="{39EC0784-7D33-4401-85F0-30BDB25451A5}"/>
                </a:ext>
              </a:extLst>
            </p:cNvPr>
            <p:cNvSpPr/>
            <p:nvPr/>
          </p:nvSpPr>
          <p:spPr bwMode="auto">
            <a:xfrm>
              <a:off x="7305051" y="152543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370" name="组合 369">
            <a:extLst>
              <a:ext uri="{FF2B5EF4-FFF2-40B4-BE49-F238E27FC236}">
                <a16:creationId xmlns:a16="http://schemas.microsoft.com/office/drawing/2014/main" id="{F88548D4-A64A-42F9-AA23-6FC48AB70721}"/>
              </a:ext>
            </a:extLst>
          </p:cNvPr>
          <p:cNvGrpSpPr/>
          <p:nvPr/>
        </p:nvGrpSpPr>
        <p:grpSpPr>
          <a:xfrm>
            <a:off x="5940355" y="4014000"/>
            <a:ext cx="1933578" cy="1993257"/>
            <a:chOff x="5940355" y="4014000"/>
            <a:chExt cx="1933578" cy="1993257"/>
          </a:xfrm>
        </p:grpSpPr>
        <p:grpSp>
          <p:nvGrpSpPr>
            <p:cNvPr id="361" name="组合 360">
              <a:extLst>
                <a:ext uri="{FF2B5EF4-FFF2-40B4-BE49-F238E27FC236}">
                  <a16:creationId xmlns:a16="http://schemas.microsoft.com/office/drawing/2014/main" id="{F5E64BE0-7DF9-4600-A254-E83C9C88214B}"/>
                </a:ext>
              </a:extLst>
            </p:cNvPr>
            <p:cNvGrpSpPr/>
            <p:nvPr/>
          </p:nvGrpSpPr>
          <p:grpSpPr>
            <a:xfrm>
              <a:off x="5940355" y="4014000"/>
              <a:ext cx="1933578" cy="1993257"/>
              <a:chOff x="5940355" y="4014000"/>
              <a:chExt cx="1933578" cy="1993257"/>
            </a:xfrm>
          </p:grpSpPr>
          <p:grpSp>
            <p:nvGrpSpPr>
              <p:cNvPr id="219" name="işļíḓè">
                <a:extLst>
                  <a:ext uri="{FF2B5EF4-FFF2-40B4-BE49-F238E27FC236}">
                    <a16:creationId xmlns:a16="http://schemas.microsoft.com/office/drawing/2014/main" id="{43B9DD7D-5EB6-4334-9E79-93282C4868F9}"/>
                  </a:ext>
                </a:extLst>
              </p:cNvPr>
              <p:cNvGrpSpPr/>
              <p:nvPr/>
            </p:nvGrpSpPr>
            <p:grpSpPr>
              <a:xfrm>
                <a:off x="6169692" y="4459410"/>
                <a:ext cx="1474674" cy="1088154"/>
                <a:chOff x="19062700" y="36420439"/>
                <a:chExt cx="12228513" cy="9023337"/>
              </a:xfrm>
            </p:grpSpPr>
            <p:sp>
              <p:nvSpPr>
                <p:cNvPr id="220" name="îsľiḍé">
                  <a:extLst>
                    <a:ext uri="{FF2B5EF4-FFF2-40B4-BE49-F238E27FC236}">
                      <a16:creationId xmlns:a16="http://schemas.microsoft.com/office/drawing/2014/main" id="{42C10BFC-F3F1-4A4B-A824-DFA4CDABDDC0}"/>
                    </a:ext>
                  </a:extLst>
                </p:cNvPr>
                <p:cNvSpPr/>
                <p:nvPr/>
              </p:nvSpPr>
              <p:spPr bwMode="auto">
                <a:xfrm>
                  <a:off x="19350038" y="39136656"/>
                  <a:ext cx="3419475" cy="5732468"/>
                </a:xfrm>
                <a:prstGeom prst="rect">
                  <a:avLst/>
                </a:prstGeom>
                <a:solidFill>
                  <a:srgbClr val="F2F2F0"/>
                </a:solidFill>
                <a:ln w="9525">
                  <a:noFill/>
                  <a:miter lim="800000"/>
                  <a:headEnd/>
                  <a:tailEnd/>
                </a:ln>
              </p:spPr>
              <p:txBody>
                <a:bodyPr anchor="ctr"/>
                <a:lstStyle/>
                <a:p>
                  <a:pPr algn="ctr"/>
                  <a:endParaRPr/>
                </a:p>
              </p:txBody>
            </p:sp>
            <p:sp>
              <p:nvSpPr>
                <p:cNvPr id="221" name="ïsliḓe">
                  <a:extLst>
                    <a:ext uri="{FF2B5EF4-FFF2-40B4-BE49-F238E27FC236}">
                      <a16:creationId xmlns:a16="http://schemas.microsoft.com/office/drawing/2014/main" id="{33C4FF01-6030-49B4-B39D-EDF605A09272}"/>
                    </a:ext>
                  </a:extLst>
                </p:cNvPr>
                <p:cNvSpPr/>
                <p:nvPr/>
              </p:nvSpPr>
              <p:spPr bwMode="auto">
                <a:xfrm>
                  <a:off x="19350038" y="39136656"/>
                  <a:ext cx="3419475" cy="5732468"/>
                </a:xfrm>
                <a:prstGeom prst="rect">
                  <a:avLst/>
                </a:prstGeom>
                <a:noFill/>
                <a:ln w="9525">
                  <a:noFill/>
                  <a:miter lim="800000"/>
                  <a:headEnd/>
                  <a:tailEnd/>
                </a:ln>
              </p:spPr>
              <p:txBody>
                <a:bodyPr anchor="ctr"/>
                <a:lstStyle/>
                <a:p>
                  <a:pPr algn="ctr"/>
                  <a:endParaRPr/>
                </a:p>
              </p:txBody>
            </p:sp>
            <p:sp>
              <p:nvSpPr>
                <p:cNvPr id="222" name="îṣļidé">
                  <a:extLst>
                    <a:ext uri="{FF2B5EF4-FFF2-40B4-BE49-F238E27FC236}">
                      <a16:creationId xmlns:a16="http://schemas.microsoft.com/office/drawing/2014/main" id="{9ED896C9-E110-4F46-8953-BCC72CACC5BA}"/>
                    </a:ext>
                  </a:extLst>
                </p:cNvPr>
                <p:cNvSpPr/>
                <p:nvPr/>
              </p:nvSpPr>
              <p:spPr bwMode="auto">
                <a:xfrm>
                  <a:off x="20024729" y="39797051"/>
                  <a:ext cx="819152" cy="833439"/>
                </a:xfrm>
                <a:prstGeom prst="rect">
                  <a:avLst/>
                </a:prstGeom>
                <a:solidFill>
                  <a:schemeClr val="bg1">
                    <a:lumMod val="65000"/>
                  </a:schemeClr>
                </a:solidFill>
                <a:ln w="9525">
                  <a:noFill/>
                  <a:miter lim="800000"/>
                  <a:headEnd/>
                  <a:tailEnd/>
                </a:ln>
              </p:spPr>
              <p:txBody>
                <a:bodyPr anchor="ctr"/>
                <a:lstStyle/>
                <a:p>
                  <a:pPr algn="ctr"/>
                  <a:endParaRPr/>
                </a:p>
              </p:txBody>
            </p:sp>
            <p:sp>
              <p:nvSpPr>
                <p:cNvPr id="223" name="ïṩ1iḑê">
                  <a:extLst>
                    <a:ext uri="{FF2B5EF4-FFF2-40B4-BE49-F238E27FC236}">
                      <a16:creationId xmlns:a16="http://schemas.microsoft.com/office/drawing/2014/main" id="{09E3A8FF-ED35-4625-AD48-C633B189E840}"/>
                    </a:ext>
                  </a:extLst>
                </p:cNvPr>
                <p:cNvSpPr/>
                <p:nvPr/>
              </p:nvSpPr>
              <p:spPr bwMode="auto">
                <a:xfrm>
                  <a:off x="21432836" y="39797051"/>
                  <a:ext cx="819152" cy="833439"/>
                </a:xfrm>
                <a:prstGeom prst="rect">
                  <a:avLst/>
                </a:prstGeom>
                <a:solidFill>
                  <a:schemeClr val="bg1">
                    <a:lumMod val="65000"/>
                  </a:schemeClr>
                </a:solidFill>
                <a:ln w="9525">
                  <a:noFill/>
                  <a:miter lim="800000"/>
                  <a:headEnd/>
                  <a:tailEnd/>
                </a:ln>
              </p:spPr>
              <p:txBody>
                <a:bodyPr anchor="ctr"/>
                <a:lstStyle/>
                <a:p>
                  <a:pPr algn="ctr"/>
                  <a:endParaRPr/>
                </a:p>
              </p:txBody>
            </p:sp>
            <p:sp>
              <p:nvSpPr>
                <p:cNvPr id="224" name="íśľíḓè">
                  <a:extLst>
                    <a:ext uri="{FF2B5EF4-FFF2-40B4-BE49-F238E27FC236}">
                      <a16:creationId xmlns:a16="http://schemas.microsoft.com/office/drawing/2014/main" id="{F8E8F7B8-C881-4A87-A45A-B31647287F79}"/>
                    </a:ext>
                  </a:extLst>
                </p:cNvPr>
                <p:cNvSpPr/>
                <p:nvPr/>
              </p:nvSpPr>
              <p:spPr bwMode="auto">
                <a:xfrm>
                  <a:off x="21432836" y="39797051"/>
                  <a:ext cx="819152" cy="833439"/>
                </a:xfrm>
                <a:prstGeom prst="rect">
                  <a:avLst/>
                </a:prstGeom>
                <a:noFill/>
                <a:ln w="9525">
                  <a:noFill/>
                  <a:miter lim="800000"/>
                  <a:headEnd/>
                  <a:tailEnd/>
                </a:ln>
              </p:spPr>
              <p:txBody>
                <a:bodyPr anchor="ctr"/>
                <a:lstStyle/>
                <a:p>
                  <a:pPr algn="ctr"/>
                  <a:endParaRPr/>
                </a:p>
              </p:txBody>
            </p:sp>
            <p:sp>
              <p:nvSpPr>
                <p:cNvPr id="225" name="isḻíḍê">
                  <a:extLst>
                    <a:ext uri="{FF2B5EF4-FFF2-40B4-BE49-F238E27FC236}">
                      <a16:creationId xmlns:a16="http://schemas.microsoft.com/office/drawing/2014/main" id="{33C0C015-0D3C-4B36-9708-A5A36433D3A3}"/>
                    </a:ext>
                  </a:extLst>
                </p:cNvPr>
                <p:cNvSpPr/>
                <p:nvPr/>
              </p:nvSpPr>
              <p:spPr bwMode="auto">
                <a:xfrm>
                  <a:off x="20024729" y="41133728"/>
                  <a:ext cx="819152" cy="819151"/>
                </a:xfrm>
                <a:prstGeom prst="rect">
                  <a:avLst/>
                </a:prstGeom>
                <a:solidFill>
                  <a:schemeClr val="bg1">
                    <a:lumMod val="65000"/>
                  </a:schemeClr>
                </a:solidFill>
                <a:ln w="9525">
                  <a:noFill/>
                  <a:miter lim="800000"/>
                  <a:headEnd/>
                  <a:tailEnd/>
                </a:ln>
              </p:spPr>
              <p:txBody>
                <a:bodyPr anchor="ctr"/>
                <a:lstStyle/>
                <a:p>
                  <a:pPr algn="ctr"/>
                  <a:endParaRPr/>
                </a:p>
              </p:txBody>
            </p:sp>
            <p:sp>
              <p:nvSpPr>
                <p:cNvPr id="226" name="îśľïḓê">
                  <a:extLst>
                    <a:ext uri="{FF2B5EF4-FFF2-40B4-BE49-F238E27FC236}">
                      <a16:creationId xmlns:a16="http://schemas.microsoft.com/office/drawing/2014/main" id="{A8591B29-AF24-4139-9C15-22A0D1605F9D}"/>
                    </a:ext>
                  </a:extLst>
                </p:cNvPr>
                <p:cNvSpPr/>
                <p:nvPr/>
              </p:nvSpPr>
              <p:spPr bwMode="auto">
                <a:xfrm>
                  <a:off x="21432836" y="41133728"/>
                  <a:ext cx="819152" cy="819151"/>
                </a:xfrm>
                <a:prstGeom prst="rect">
                  <a:avLst/>
                </a:prstGeom>
                <a:solidFill>
                  <a:srgbClr val="0094A8"/>
                </a:solidFill>
                <a:ln w="9525">
                  <a:noFill/>
                  <a:miter lim="800000"/>
                  <a:headEnd/>
                  <a:tailEnd/>
                </a:ln>
              </p:spPr>
              <p:txBody>
                <a:bodyPr anchor="ctr"/>
                <a:lstStyle/>
                <a:p>
                  <a:pPr algn="ctr"/>
                  <a:endParaRPr/>
                </a:p>
              </p:txBody>
            </p:sp>
            <p:sp>
              <p:nvSpPr>
                <p:cNvPr id="227" name="ïS1íḑê">
                  <a:extLst>
                    <a:ext uri="{FF2B5EF4-FFF2-40B4-BE49-F238E27FC236}">
                      <a16:creationId xmlns:a16="http://schemas.microsoft.com/office/drawing/2014/main" id="{D219418F-09DF-4DD0-BAB7-CA74D14CDA1A}"/>
                    </a:ext>
                  </a:extLst>
                </p:cNvPr>
                <p:cNvSpPr/>
                <p:nvPr/>
              </p:nvSpPr>
              <p:spPr bwMode="auto">
                <a:xfrm>
                  <a:off x="21432836" y="41133728"/>
                  <a:ext cx="819152" cy="819151"/>
                </a:xfrm>
                <a:prstGeom prst="rect">
                  <a:avLst/>
                </a:prstGeom>
                <a:noFill/>
                <a:ln w="9525">
                  <a:noFill/>
                  <a:miter lim="800000"/>
                  <a:headEnd/>
                  <a:tailEnd/>
                </a:ln>
              </p:spPr>
              <p:txBody>
                <a:bodyPr anchor="ctr"/>
                <a:lstStyle/>
                <a:p>
                  <a:pPr algn="ctr"/>
                  <a:endParaRPr/>
                </a:p>
              </p:txBody>
            </p:sp>
            <p:sp>
              <p:nvSpPr>
                <p:cNvPr id="228" name="îsḷïḑe">
                  <a:extLst>
                    <a:ext uri="{FF2B5EF4-FFF2-40B4-BE49-F238E27FC236}">
                      <a16:creationId xmlns:a16="http://schemas.microsoft.com/office/drawing/2014/main" id="{ADB8C153-E95C-43C2-88DC-894349BCA04D}"/>
                    </a:ext>
                  </a:extLst>
                </p:cNvPr>
                <p:cNvSpPr/>
                <p:nvPr/>
              </p:nvSpPr>
              <p:spPr bwMode="auto">
                <a:xfrm>
                  <a:off x="20024729" y="42454525"/>
                  <a:ext cx="819152" cy="819151"/>
                </a:xfrm>
                <a:prstGeom prst="rect">
                  <a:avLst/>
                </a:prstGeom>
                <a:solidFill>
                  <a:schemeClr val="bg1">
                    <a:lumMod val="65000"/>
                  </a:schemeClr>
                </a:solidFill>
                <a:ln w="9525">
                  <a:noFill/>
                  <a:miter lim="800000"/>
                  <a:headEnd/>
                  <a:tailEnd/>
                </a:ln>
              </p:spPr>
              <p:txBody>
                <a:bodyPr anchor="ctr"/>
                <a:lstStyle/>
                <a:p>
                  <a:pPr algn="ctr"/>
                  <a:endParaRPr/>
                </a:p>
              </p:txBody>
            </p:sp>
            <p:sp>
              <p:nvSpPr>
                <p:cNvPr id="229" name="íṥļíďe">
                  <a:extLst>
                    <a:ext uri="{FF2B5EF4-FFF2-40B4-BE49-F238E27FC236}">
                      <a16:creationId xmlns:a16="http://schemas.microsoft.com/office/drawing/2014/main" id="{15D33DB3-8E23-4F1A-B869-487353A3C4FA}"/>
                    </a:ext>
                  </a:extLst>
                </p:cNvPr>
                <p:cNvSpPr/>
                <p:nvPr/>
              </p:nvSpPr>
              <p:spPr bwMode="auto">
                <a:xfrm>
                  <a:off x="20024729" y="42454525"/>
                  <a:ext cx="819152" cy="819151"/>
                </a:xfrm>
                <a:prstGeom prst="rect">
                  <a:avLst/>
                </a:prstGeom>
                <a:noFill/>
                <a:ln w="9525">
                  <a:noFill/>
                  <a:miter lim="800000"/>
                  <a:headEnd/>
                  <a:tailEnd/>
                </a:ln>
              </p:spPr>
              <p:txBody>
                <a:bodyPr anchor="ctr"/>
                <a:lstStyle/>
                <a:p>
                  <a:pPr algn="ctr"/>
                  <a:endParaRPr/>
                </a:p>
              </p:txBody>
            </p:sp>
            <p:sp>
              <p:nvSpPr>
                <p:cNvPr id="230" name="íṡľïdé">
                  <a:extLst>
                    <a:ext uri="{FF2B5EF4-FFF2-40B4-BE49-F238E27FC236}">
                      <a16:creationId xmlns:a16="http://schemas.microsoft.com/office/drawing/2014/main" id="{D1309F27-7CA0-44E0-AFC0-211FEC992FA4}"/>
                    </a:ext>
                  </a:extLst>
                </p:cNvPr>
                <p:cNvSpPr/>
                <p:nvPr/>
              </p:nvSpPr>
              <p:spPr bwMode="auto">
                <a:xfrm>
                  <a:off x="21432836" y="42454525"/>
                  <a:ext cx="819152" cy="819151"/>
                </a:xfrm>
                <a:prstGeom prst="rect">
                  <a:avLst/>
                </a:prstGeom>
                <a:solidFill>
                  <a:srgbClr val="0094A8"/>
                </a:solidFill>
                <a:ln w="9525">
                  <a:noFill/>
                  <a:miter lim="800000"/>
                  <a:headEnd/>
                  <a:tailEnd/>
                </a:ln>
              </p:spPr>
              <p:txBody>
                <a:bodyPr anchor="ctr"/>
                <a:lstStyle/>
                <a:p>
                  <a:pPr algn="ctr"/>
                  <a:endParaRPr/>
                </a:p>
              </p:txBody>
            </p:sp>
            <p:sp>
              <p:nvSpPr>
                <p:cNvPr id="231" name="iślîḍê">
                  <a:extLst>
                    <a:ext uri="{FF2B5EF4-FFF2-40B4-BE49-F238E27FC236}">
                      <a16:creationId xmlns:a16="http://schemas.microsoft.com/office/drawing/2014/main" id="{934B3659-8CDF-4509-9A36-AD8E835F21B4}"/>
                    </a:ext>
                  </a:extLst>
                </p:cNvPr>
                <p:cNvSpPr/>
                <p:nvPr/>
              </p:nvSpPr>
              <p:spPr bwMode="auto">
                <a:xfrm>
                  <a:off x="21432836" y="42454525"/>
                  <a:ext cx="819152" cy="819151"/>
                </a:xfrm>
                <a:prstGeom prst="rect">
                  <a:avLst/>
                </a:prstGeom>
                <a:noFill/>
                <a:ln w="9525">
                  <a:noFill/>
                  <a:miter lim="800000"/>
                  <a:headEnd/>
                  <a:tailEnd/>
                </a:ln>
              </p:spPr>
              <p:txBody>
                <a:bodyPr anchor="ctr"/>
                <a:lstStyle/>
                <a:p>
                  <a:pPr algn="ctr"/>
                  <a:endParaRPr/>
                </a:p>
              </p:txBody>
            </p:sp>
            <p:sp>
              <p:nvSpPr>
                <p:cNvPr id="232" name="işḷiḋé">
                  <a:extLst>
                    <a:ext uri="{FF2B5EF4-FFF2-40B4-BE49-F238E27FC236}">
                      <a16:creationId xmlns:a16="http://schemas.microsoft.com/office/drawing/2014/main" id="{12F936DD-8F5C-4FA5-A5BF-4A274B5DAC3D}"/>
                    </a:ext>
                  </a:extLst>
                </p:cNvPr>
                <p:cNvSpPr/>
                <p:nvPr/>
              </p:nvSpPr>
              <p:spPr bwMode="auto">
                <a:xfrm>
                  <a:off x="19350038" y="39136656"/>
                  <a:ext cx="3419475" cy="5732468"/>
                </a:xfrm>
                <a:custGeom>
                  <a:avLst/>
                  <a:gdLst/>
                  <a:ahLst/>
                  <a:cxnLst>
                    <a:cxn ang="0">
                      <a:pos x="1312" y="2606"/>
                    </a:cxn>
                    <a:cxn ang="0">
                      <a:pos x="1312" y="2090"/>
                    </a:cxn>
                    <a:cxn ang="0">
                      <a:pos x="1828" y="2090"/>
                    </a:cxn>
                    <a:cxn ang="0">
                      <a:pos x="1828" y="2606"/>
                    </a:cxn>
                    <a:cxn ang="0">
                      <a:pos x="1312" y="2606"/>
                    </a:cxn>
                    <a:cxn ang="0">
                      <a:pos x="2154" y="0"/>
                    </a:cxn>
                    <a:cxn ang="0">
                      <a:pos x="2154" y="0"/>
                    </a:cxn>
                    <a:cxn ang="0">
                      <a:pos x="1828" y="543"/>
                    </a:cxn>
                    <a:cxn ang="0">
                      <a:pos x="1828" y="941"/>
                    </a:cxn>
                    <a:cxn ang="0">
                      <a:pos x="1593" y="941"/>
                    </a:cxn>
                    <a:cxn ang="0">
                      <a:pos x="1403" y="1258"/>
                    </a:cxn>
                    <a:cxn ang="0">
                      <a:pos x="1828" y="1258"/>
                    </a:cxn>
                    <a:cxn ang="0">
                      <a:pos x="1828" y="1774"/>
                    </a:cxn>
                    <a:cxn ang="0">
                      <a:pos x="1312" y="1774"/>
                    </a:cxn>
                    <a:cxn ang="0">
                      <a:pos x="1312" y="1403"/>
                    </a:cxn>
                    <a:cxn ang="0">
                      <a:pos x="905" y="2090"/>
                    </a:cxn>
                    <a:cxn ang="0">
                      <a:pos x="941" y="2090"/>
                    </a:cxn>
                    <a:cxn ang="0">
                      <a:pos x="941" y="2606"/>
                    </a:cxn>
                    <a:cxn ang="0">
                      <a:pos x="597" y="2606"/>
                    </a:cxn>
                    <a:cxn ang="0">
                      <a:pos x="0" y="3611"/>
                    </a:cxn>
                    <a:cxn ang="0">
                      <a:pos x="0" y="3611"/>
                    </a:cxn>
                    <a:cxn ang="0">
                      <a:pos x="0" y="3611"/>
                    </a:cxn>
                    <a:cxn ang="0">
                      <a:pos x="2154" y="3611"/>
                    </a:cxn>
                    <a:cxn ang="0">
                      <a:pos x="2154" y="0"/>
                    </a:cxn>
                  </a:cxnLst>
                  <a:rect l="0" t="0" r="r" b="b"/>
                  <a:pathLst>
                    <a:path w="2154" h="3611">
                      <a:moveTo>
                        <a:pt x="1312" y="2606"/>
                      </a:moveTo>
                      <a:lnTo>
                        <a:pt x="1312" y="2090"/>
                      </a:lnTo>
                      <a:lnTo>
                        <a:pt x="1828" y="2090"/>
                      </a:lnTo>
                      <a:lnTo>
                        <a:pt x="1828" y="2606"/>
                      </a:lnTo>
                      <a:lnTo>
                        <a:pt x="1312" y="2606"/>
                      </a:lnTo>
                      <a:close/>
                      <a:moveTo>
                        <a:pt x="2154" y="0"/>
                      </a:moveTo>
                      <a:lnTo>
                        <a:pt x="2154" y="0"/>
                      </a:lnTo>
                      <a:lnTo>
                        <a:pt x="1828" y="543"/>
                      </a:lnTo>
                      <a:lnTo>
                        <a:pt x="1828" y="941"/>
                      </a:lnTo>
                      <a:lnTo>
                        <a:pt x="1593" y="941"/>
                      </a:lnTo>
                      <a:lnTo>
                        <a:pt x="1403" y="1258"/>
                      </a:lnTo>
                      <a:lnTo>
                        <a:pt x="1828" y="1258"/>
                      </a:lnTo>
                      <a:lnTo>
                        <a:pt x="1828" y="1774"/>
                      </a:lnTo>
                      <a:lnTo>
                        <a:pt x="1312" y="1774"/>
                      </a:lnTo>
                      <a:lnTo>
                        <a:pt x="1312" y="1403"/>
                      </a:lnTo>
                      <a:lnTo>
                        <a:pt x="905" y="2090"/>
                      </a:lnTo>
                      <a:lnTo>
                        <a:pt x="941" y="2090"/>
                      </a:lnTo>
                      <a:lnTo>
                        <a:pt x="941" y="2606"/>
                      </a:lnTo>
                      <a:lnTo>
                        <a:pt x="597" y="2606"/>
                      </a:lnTo>
                      <a:lnTo>
                        <a:pt x="0" y="3611"/>
                      </a:lnTo>
                      <a:lnTo>
                        <a:pt x="0" y="3611"/>
                      </a:lnTo>
                      <a:lnTo>
                        <a:pt x="0" y="3611"/>
                      </a:lnTo>
                      <a:lnTo>
                        <a:pt x="2154" y="3611"/>
                      </a:lnTo>
                      <a:lnTo>
                        <a:pt x="2154" y="0"/>
                      </a:lnTo>
                      <a:close/>
                    </a:path>
                  </a:pathLst>
                </a:custGeom>
                <a:solidFill>
                  <a:srgbClr val="EAEAE8"/>
                </a:solidFill>
                <a:ln w="9525">
                  <a:noFill/>
                  <a:round/>
                  <a:headEnd/>
                  <a:tailEnd/>
                </a:ln>
              </p:spPr>
              <p:txBody>
                <a:bodyPr anchor="ctr"/>
                <a:lstStyle/>
                <a:p>
                  <a:pPr algn="ctr"/>
                  <a:endParaRPr/>
                </a:p>
              </p:txBody>
            </p:sp>
            <p:sp>
              <p:nvSpPr>
                <p:cNvPr id="233" name="ïṧḷíďé">
                  <a:extLst>
                    <a:ext uri="{FF2B5EF4-FFF2-40B4-BE49-F238E27FC236}">
                      <a16:creationId xmlns:a16="http://schemas.microsoft.com/office/drawing/2014/main" id="{FB638AC7-40F1-4376-BC23-B63C7DC72A46}"/>
                    </a:ext>
                  </a:extLst>
                </p:cNvPr>
                <p:cNvSpPr/>
                <p:nvPr/>
              </p:nvSpPr>
              <p:spPr bwMode="auto">
                <a:xfrm>
                  <a:off x="19350038" y="39136656"/>
                  <a:ext cx="3419475" cy="5732468"/>
                </a:xfrm>
                <a:custGeom>
                  <a:avLst/>
                  <a:gdLst/>
                  <a:ahLst/>
                  <a:cxnLst>
                    <a:cxn ang="0">
                      <a:pos x="1312" y="2606"/>
                    </a:cxn>
                    <a:cxn ang="0">
                      <a:pos x="1312" y="2090"/>
                    </a:cxn>
                    <a:cxn ang="0">
                      <a:pos x="1828" y="2090"/>
                    </a:cxn>
                    <a:cxn ang="0">
                      <a:pos x="1828" y="2606"/>
                    </a:cxn>
                    <a:cxn ang="0">
                      <a:pos x="1312" y="2606"/>
                    </a:cxn>
                    <a:cxn ang="0">
                      <a:pos x="2154" y="0"/>
                    </a:cxn>
                    <a:cxn ang="0">
                      <a:pos x="2154" y="0"/>
                    </a:cxn>
                    <a:cxn ang="0">
                      <a:pos x="1828" y="543"/>
                    </a:cxn>
                    <a:cxn ang="0">
                      <a:pos x="1828" y="941"/>
                    </a:cxn>
                    <a:cxn ang="0">
                      <a:pos x="1593" y="941"/>
                    </a:cxn>
                    <a:cxn ang="0">
                      <a:pos x="1403" y="1258"/>
                    </a:cxn>
                    <a:cxn ang="0">
                      <a:pos x="1828" y="1258"/>
                    </a:cxn>
                    <a:cxn ang="0">
                      <a:pos x="1828" y="1774"/>
                    </a:cxn>
                    <a:cxn ang="0">
                      <a:pos x="1312" y="1774"/>
                    </a:cxn>
                    <a:cxn ang="0">
                      <a:pos x="1312" y="1403"/>
                    </a:cxn>
                    <a:cxn ang="0">
                      <a:pos x="905" y="2090"/>
                    </a:cxn>
                    <a:cxn ang="0">
                      <a:pos x="941" y="2090"/>
                    </a:cxn>
                    <a:cxn ang="0">
                      <a:pos x="941" y="2606"/>
                    </a:cxn>
                    <a:cxn ang="0">
                      <a:pos x="597" y="2606"/>
                    </a:cxn>
                    <a:cxn ang="0">
                      <a:pos x="0" y="3611"/>
                    </a:cxn>
                    <a:cxn ang="0">
                      <a:pos x="0" y="3611"/>
                    </a:cxn>
                    <a:cxn ang="0">
                      <a:pos x="0" y="3611"/>
                    </a:cxn>
                    <a:cxn ang="0">
                      <a:pos x="2154" y="3611"/>
                    </a:cxn>
                    <a:cxn ang="0">
                      <a:pos x="2154" y="0"/>
                    </a:cxn>
                  </a:cxnLst>
                  <a:rect l="0" t="0" r="r" b="b"/>
                  <a:pathLst>
                    <a:path w="2154" h="3611">
                      <a:moveTo>
                        <a:pt x="1312" y="2606"/>
                      </a:moveTo>
                      <a:lnTo>
                        <a:pt x="1312" y="2090"/>
                      </a:lnTo>
                      <a:lnTo>
                        <a:pt x="1828" y="2090"/>
                      </a:lnTo>
                      <a:lnTo>
                        <a:pt x="1828" y="2606"/>
                      </a:lnTo>
                      <a:lnTo>
                        <a:pt x="1312" y="2606"/>
                      </a:lnTo>
                      <a:moveTo>
                        <a:pt x="2154" y="0"/>
                      </a:moveTo>
                      <a:lnTo>
                        <a:pt x="2154" y="0"/>
                      </a:lnTo>
                      <a:lnTo>
                        <a:pt x="1828" y="543"/>
                      </a:lnTo>
                      <a:lnTo>
                        <a:pt x="1828" y="941"/>
                      </a:lnTo>
                      <a:lnTo>
                        <a:pt x="1593" y="941"/>
                      </a:lnTo>
                      <a:lnTo>
                        <a:pt x="1403" y="1258"/>
                      </a:lnTo>
                      <a:lnTo>
                        <a:pt x="1828" y="1258"/>
                      </a:lnTo>
                      <a:lnTo>
                        <a:pt x="1828" y="1774"/>
                      </a:lnTo>
                      <a:lnTo>
                        <a:pt x="1312" y="1774"/>
                      </a:lnTo>
                      <a:lnTo>
                        <a:pt x="1312" y="1403"/>
                      </a:lnTo>
                      <a:lnTo>
                        <a:pt x="905" y="2090"/>
                      </a:lnTo>
                      <a:lnTo>
                        <a:pt x="941" y="2090"/>
                      </a:lnTo>
                      <a:lnTo>
                        <a:pt x="941" y="2606"/>
                      </a:lnTo>
                      <a:lnTo>
                        <a:pt x="597" y="2606"/>
                      </a:lnTo>
                      <a:lnTo>
                        <a:pt x="0" y="3611"/>
                      </a:lnTo>
                      <a:lnTo>
                        <a:pt x="0" y="3611"/>
                      </a:lnTo>
                      <a:lnTo>
                        <a:pt x="0" y="3611"/>
                      </a:lnTo>
                      <a:lnTo>
                        <a:pt x="2154" y="3611"/>
                      </a:lnTo>
                      <a:lnTo>
                        <a:pt x="2154" y="0"/>
                      </a:lnTo>
                    </a:path>
                  </a:pathLst>
                </a:custGeom>
                <a:noFill/>
                <a:ln w="9525">
                  <a:noFill/>
                  <a:round/>
                  <a:headEnd/>
                  <a:tailEnd/>
                </a:ln>
              </p:spPr>
              <p:txBody>
                <a:bodyPr anchor="ctr"/>
                <a:lstStyle/>
                <a:p>
                  <a:pPr algn="ctr"/>
                  <a:endParaRPr/>
                </a:p>
              </p:txBody>
            </p:sp>
            <p:sp>
              <p:nvSpPr>
                <p:cNvPr id="234" name="îśļïdê">
                  <a:extLst>
                    <a:ext uri="{FF2B5EF4-FFF2-40B4-BE49-F238E27FC236}">
                      <a16:creationId xmlns:a16="http://schemas.microsoft.com/office/drawing/2014/main" id="{F7A4CE60-B1A7-413C-9FF7-0682712FDC35}"/>
                    </a:ext>
                  </a:extLst>
                </p:cNvPr>
                <p:cNvSpPr/>
                <p:nvPr/>
              </p:nvSpPr>
              <p:spPr bwMode="auto">
                <a:xfrm>
                  <a:off x="21878923" y="39998663"/>
                  <a:ext cx="373065" cy="631827"/>
                </a:xfrm>
                <a:custGeom>
                  <a:avLst/>
                  <a:gdLst/>
                  <a:ahLst/>
                  <a:cxnLst>
                    <a:cxn ang="0">
                      <a:pos x="235" y="0"/>
                    </a:cxn>
                    <a:cxn ang="0">
                      <a:pos x="0" y="398"/>
                    </a:cxn>
                    <a:cxn ang="0">
                      <a:pos x="235" y="398"/>
                    </a:cxn>
                    <a:cxn ang="0">
                      <a:pos x="235" y="0"/>
                    </a:cxn>
                  </a:cxnLst>
                  <a:rect l="0" t="0" r="r" b="b"/>
                  <a:pathLst>
                    <a:path w="235" h="398">
                      <a:moveTo>
                        <a:pt x="235" y="0"/>
                      </a:moveTo>
                      <a:lnTo>
                        <a:pt x="0" y="398"/>
                      </a:lnTo>
                      <a:lnTo>
                        <a:pt x="235" y="398"/>
                      </a:lnTo>
                      <a:lnTo>
                        <a:pt x="235" y="0"/>
                      </a:lnTo>
                      <a:close/>
                    </a:path>
                  </a:pathLst>
                </a:custGeom>
                <a:solidFill>
                  <a:schemeClr val="bg1">
                    <a:lumMod val="65000"/>
                  </a:schemeClr>
                </a:solidFill>
                <a:ln w="9525">
                  <a:noFill/>
                  <a:round/>
                  <a:headEnd/>
                  <a:tailEnd/>
                </a:ln>
              </p:spPr>
              <p:txBody>
                <a:bodyPr anchor="ctr"/>
                <a:lstStyle/>
                <a:p>
                  <a:pPr algn="ctr"/>
                  <a:endParaRPr/>
                </a:p>
              </p:txBody>
            </p:sp>
            <p:sp>
              <p:nvSpPr>
                <p:cNvPr id="235" name="ísľiḓè">
                  <a:extLst>
                    <a:ext uri="{FF2B5EF4-FFF2-40B4-BE49-F238E27FC236}">
                      <a16:creationId xmlns:a16="http://schemas.microsoft.com/office/drawing/2014/main" id="{875BF221-5F76-47B8-822E-42865B457509}"/>
                    </a:ext>
                  </a:extLst>
                </p:cNvPr>
                <p:cNvSpPr/>
                <p:nvPr/>
              </p:nvSpPr>
              <p:spPr bwMode="auto">
                <a:xfrm>
                  <a:off x="21878923" y="39998663"/>
                  <a:ext cx="373065" cy="631827"/>
                </a:xfrm>
                <a:custGeom>
                  <a:avLst/>
                  <a:gdLst/>
                  <a:ahLst/>
                  <a:cxnLst>
                    <a:cxn ang="0">
                      <a:pos x="235" y="0"/>
                    </a:cxn>
                    <a:cxn ang="0">
                      <a:pos x="0" y="398"/>
                    </a:cxn>
                    <a:cxn ang="0">
                      <a:pos x="235" y="398"/>
                    </a:cxn>
                    <a:cxn ang="0">
                      <a:pos x="235" y="0"/>
                    </a:cxn>
                  </a:cxnLst>
                  <a:rect l="0" t="0" r="r" b="b"/>
                  <a:pathLst>
                    <a:path w="235" h="398">
                      <a:moveTo>
                        <a:pt x="235" y="0"/>
                      </a:moveTo>
                      <a:lnTo>
                        <a:pt x="0" y="398"/>
                      </a:lnTo>
                      <a:lnTo>
                        <a:pt x="235" y="398"/>
                      </a:lnTo>
                      <a:lnTo>
                        <a:pt x="235" y="0"/>
                      </a:lnTo>
                    </a:path>
                  </a:pathLst>
                </a:custGeom>
                <a:noFill/>
                <a:ln w="9525">
                  <a:noFill/>
                  <a:round/>
                  <a:headEnd/>
                  <a:tailEnd/>
                </a:ln>
              </p:spPr>
              <p:txBody>
                <a:bodyPr anchor="ctr"/>
                <a:lstStyle/>
                <a:p>
                  <a:pPr algn="ctr"/>
                  <a:endParaRPr/>
                </a:p>
              </p:txBody>
            </p:sp>
            <p:sp>
              <p:nvSpPr>
                <p:cNvPr id="236" name="îš1îḍe">
                  <a:extLst>
                    <a:ext uri="{FF2B5EF4-FFF2-40B4-BE49-F238E27FC236}">
                      <a16:creationId xmlns:a16="http://schemas.microsoft.com/office/drawing/2014/main" id="{BCE72777-1F59-4566-84CB-3AB0B3127AE6}"/>
                    </a:ext>
                  </a:extLst>
                </p:cNvPr>
                <p:cNvSpPr/>
                <p:nvPr/>
              </p:nvSpPr>
              <p:spPr bwMode="auto">
                <a:xfrm>
                  <a:off x="21432836" y="41133728"/>
                  <a:ext cx="819152" cy="819151"/>
                </a:xfrm>
                <a:custGeom>
                  <a:avLst/>
                  <a:gdLst/>
                  <a:ahLst/>
                  <a:cxnLst>
                    <a:cxn ang="0">
                      <a:pos x="516" y="0"/>
                    </a:cxn>
                    <a:cxn ang="0">
                      <a:pos x="91" y="0"/>
                    </a:cxn>
                    <a:cxn ang="0">
                      <a:pos x="0" y="145"/>
                    </a:cxn>
                    <a:cxn ang="0">
                      <a:pos x="0" y="516"/>
                    </a:cxn>
                    <a:cxn ang="0">
                      <a:pos x="516" y="516"/>
                    </a:cxn>
                    <a:cxn ang="0">
                      <a:pos x="516" y="0"/>
                    </a:cxn>
                  </a:cxnLst>
                  <a:rect l="0" t="0" r="r" b="b"/>
                  <a:pathLst>
                    <a:path w="516" h="516">
                      <a:moveTo>
                        <a:pt x="516" y="0"/>
                      </a:moveTo>
                      <a:lnTo>
                        <a:pt x="91" y="0"/>
                      </a:lnTo>
                      <a:lnTo>
                        <a:pt x="0" y="145"/>
                      </a:lnTo>
                      <a:lnTo>
                        <a:pt x="0" y="516"/>
                      </a:lnTo>
                      <a:lnTo>
                        <a:pt x="516" y="516"/>
                      </a:lnTo>
                      <a:lnTo>
                        <a:pt x="516" y="0"/>
                      </a:lnTo>
                      <a:close/>
                    </a:path>
                  </a:pathLst>
                </a:custGeom>
                <a:solidFill>
                  <a:schemeClr val="bg1">
                    <a:lumMod val="65000"/>
                  </a:schemeClr>
                </a:solidFill>
                <a:ln w="9525">
                  <a:noFill/>
                  <a:round/>
                  <a:headEnd/>
                  <a:tailEnd/>
                </a:ln>
              </p:spPr>
              <p:txBody>
                <a:bodyPr anchor="ctr"/>
                <a:lstStyle/>
                <a:p>
                  <a:pPr algn="ctr"/>
                  <a:endParaRPr/>
                </a:p>
              </p:txBody>
            </p:sp>
            <p:sp>
              <p:nvSpPr>
                <p:cNvPr id="237" name="îšḷïḓé">
                  <a:extLst>
                    <a:ext uri="{FF2B5EF4-FFF2-40B4-BE49-F238E27FC236}">
                      <a16:creationId xmlns:a16="http://schemas.microsoft.com/office/drawing/2014/main" id="{37C12F87-220A-4D03-A13B-6ADB0128D08D}"/>
                    </a:ext>
                  </a:extLst>
                </p:cNvPr>
                <p:cNvSpPr/>
                <p:nvPr/>
              </p:nvSpPr>
              <p:spPr bwMode="auto">
                <a:xfrm>
                  <a:off x="21432836" y="41133728"/>
                  <a:ext cx="819152" cy="819151"/>
                </a:xfrm>
                <a:custGeom>
                  <a:avLst/>
                  <a:gdLst/>
                  <a:ahLst/>
                  <a:cxnLst>
                    <a:cxn ang="0">
                      <a:pos x="516" y="0"/>
                    </a:cxn>
                    <a:cxn ang="0">
                      <a:pos x="91" y="0"/>
                    </a:cxn>
                    <a:cxn ang="0">
                      <a:pos x="0" y="145"/>
                    </a:cxn>
                    <a:cxn ang="0">
                      <a:pos x="0" y="516"/>
                    </a:cxn>
                    <a:cxn ang="0">
                      <a:pos x="516" y="516"/>
                    </a:cxn>
                    <a:cxn ang="0">
                      <a:pos x="516" y="0"/>
                    </a:cxn>
                  </a:cxnLst>
                  <a:rect l="0" t="0" r="r" b="b"/>
                  <a:pathLst>
                    <a:path w="516" h="516">
                      <a:moveTo>
                        <a:pt x="516" y="0"/>
                      </a:moveTo>
                      <a:lnTo>
                        <a:pt x="91" y="0"/>
                      </a:lnTo>
                      <a:lnTo>
                        <a:pt x="0" y="145"/>
                      </a:lnTo>
                      <a:lnTo>
                        <a:pt x="0" y="516"/>
                      </a:lnTo>
                      <a:lnTo>
                        <a:pt x="516" y="516"/>
                      </a:lnTo>
                      <a:lnTo>
                        <a:pt x="516" y="0"/>
                      </a:lnTo>
                    </a:path>
                  </a:pathLst>
                </a:custGeom>
                <a:noFill/>
                <a:ln w="9525">
                  <a:noFill/>
                  <a:round/>
                  <a:headEnd/>
                  <a:tailEnd/>
                </a:ln>
              </p:spPr>
              <p:txBody>
                <a:bodyPr anchor="ctr"/>
                <a:lstStyle/>
                <a:p>
                  <a:pPr algn="ctr"/>
                  <a:endParaRPr/>
                </a:p>
              </p:txBody>
            </p:sp>
            <p:sp>
              <p:nvSpPr>
                <p:cNvPr id="238" name="íṡlïḑe">
                  <a:extLst>
                    <a:ext uri="{FF2B5EF4-FFF2-40B4-BE49-F238E27FC236}">
                      <a16:creationId xmlns:a16="http://schemas.microsoft.com/office/drawing/2014/main" id="{646FA1EE-5E6F-400D-B091-EEA37FCAB125}"/>
                    </a:ext>
                  </a:extLst>
                </p:cNvPr>
                <p:cNvSpPr/>
                <p:nvPr/>
              </p:nvSpPr>
              <p:spPr bwMode="auto">
                <a:xfrm>
                  <a:off x="20297771" y="42454525"/>
                  <a:ext cx="546101" cy="819151"/>
                </a:xfrm>
                <a:custGeom>
                  <a:avLst/>
                  <a:gdLst/>
                  <a:ahLst/>
                  <a:cxnLst>
                    <a:cxn ang="0">
                      <a:pos x="344" y="0"/>
                    </a:cxn>
                    <a:cxn ang="0">
                      <a:pos x="308" y="0"/>
                    </a:cxn>
                    <a:cxn ang="0">
                      <a:pos x="0" y="516"/>
                    </a:cxn>
                    <a:cxn ang="0">
                      <a:pos x="344" y="516"/>
                    </a:cxn>
                    <a:cxn ang="0">
                      <a:pos x="344" y="0"/>
                    </a:cxn>
                  </a:cxnLst>
                  <a:rect l="0" t="0" r="r" b="b"/>
                  <a:pathLst>
                    <a:path w="344" h="516">
                      <a:moveTo>
                        <a:pt x="344" y="0"/>
                      </a:moveTo>
                      <a:lnTo>
                        <a:pt x="308" y="0"/>
                      </a:lnTo>
                      <a:lnTo>
                        <a:pt x="0" y="516"/>
                      </a:lnTo>
                      <a:lnTo>
                        <a:pt x="344" y="516"/>
                      </a:lnTo>
                      <a:lnTo>
                        <a:pt x="344" y="0"/>
                      </a:lnTo>
                      <a:close/>
                    </a:path>
                  </a:pathLst>
                </a:custGeom>
                <a:solidFill>
                  <a:schemeClr val="bg1">
                    <a:lumMod val="65000"/>
                  </a:schemeClr>
                </a:solidFill>
                <a:ln w="9525">
                  <a:noFill/>
                  <a:round/>
                  <a:headEnd/>
                  <a:tailEnd/>
                </a:ln>
              </p:spPr>
              <p:txBody>
                <a:bodyPr anchor="ctr"/>
                <a:lstStyle/>
                <a:p>
                  <a:pPr algn="ctr"/>
                  <a:endParaRPr/>
                </a:p>
              </p:txBody>
            </p:sp>
            <p:sp>
              <p:nvSpPr>
                <p:cNvPr id="239" name="íšľïḋê">
                  <a:extLst>
                    <a:ext uri="{FF2B5EF4-FFF2-40B4-BE49-F238E27FC236}">
                      <a16:creationId xmlns:a16="http://schemas.microsoft.com/office/drawing/2014/main" id="{7EC66ACB-F489-406E-992A-0B9B2019317E}"/>
                    </a:ext>
                  </a:extLst>
                </p:cNvPr>
                <p:cNvSpPr/>
                <p:nvPr/>
              </p:nvSpPr>
              <p:spPr bwMode="auto">
                <a:xfrm>
                  <a:off x="20297771" y="42454525"/>
                  <a:ext cx="546101" cy="819151"/>
                </a:xfrm>
                <a:custGeom>
                  <a:avLst/>
                  <a:gdLst/>
                  <a:ahLst/>
                  <a:cxnLst>
                    <a:cxn ang="0">
                      <a:pos x="344" y="0"/>
                    </a:cxn>
                    <a:cxn ang="0">
                      <a:pos x="308" y="0"/>
                    </a:cxn>
                    <a:cxn ang="0">
                      <a:pos x="0" y="516"/>
                    </a:cxn>
                    <a:cxn ang="0">
                      <a:pos x="344" y="516"/>
                    </a:cxn>
                    <a:cxn ang="0">
                      <a:pos x="344" y="0"/>
                    </a:cxn>
                  </a:cxnLst>
                  <a:rect l="0" t="0" r="r" b="b"/>
                  <a:pathLst>
                    <a:path w="344" h="516">
                      <a:moveTo>
                        <a:pt x="344" y="0"/>
                      </a:moveTo>
                      <a:lnTo>
                        <a:pt x="308" y="0"/>
                      </a:lnTo>
                      <a:lnTo>
                        <a:pt x="0" y="516"/>
                      </a:lnTo>
                      <a:lnTo>
                        <a:pt x="344" y="516"/>
                      </a:lnTo>
                      <a:lnTo>
                        <a:pt x="344" y="0"/>
                      </a:lnTo>
                    </a:path>
                  </a:pathLst>
                </a:custGeom>
                <a:noFill/>
                <a:ln w="9525">
                  <a:noFill/>
                  <a:round/>
                  <a:headEnd/>
                  <a:tailEnd/>
                </a:ln>
              </p:spPr>
              <p:txBody>
                <a:bodyPr anchor="ctr"/>
                <a:lstStyle/>
                <a:p>
                  <a:pPr algn="ctr"/>
                  <a:endParaRPr/>
                </a:p>
              </p:txBody>
            </p:sp>
            <p:sp>
              <p:nvSpPr>
                <p:cNvPr id="240" name="iślíḋè">
                  <a:extLst>
                    <a:ext uri="{FF2B5EF4-FFF2-40B4-BE49-F238E27FC236}">
                      <a16:creationId xmlns:a16="http://schemas.microsoft.com/office/drawing/2014/main" id="{82161BBB-10E2-434F-BEF2-CBCC97FED0B7}"/>
                    </a:ext>
                  </a:extLst>
                </p:cNvPr>
                <p:cNvSpPr/>
                <p:nvPr/>
              </p:nvSpPr>
              <p:spPr bwMode="auto">
                <a:xfrm>
                  <a:off x="21432836" y="42454525"/>
                  <a:ext cx="819152" cy="819151"/>
                </a:xfrm>
                <a:prstGeom prst="rect">
                  <a:avLst/>
                </a:prstGeom>
                <a:solidFill>
                  <a:schemeClr val="bg1">
                    <a:lumMod val="65000"/>
                  </a:schemeClr>
                </a:solidFill>
                <a:ln w="9525">
                  <a:noFill/>
                  <a:miter lim="800000"/>
                  <a:headEnd/>
                  <a:tailEnd/>
                </a:ln>
              </p:spPr>
              <p:txBody>
                <a:bodyPr anchor="ctr"/>
                <a:lstStyle/>
                <a:p>
                  <a:pPr algn="ctr"/>
                  <a:endParaRPr/>
                </a:p>
              </p:txBody>
            </p:sp>
            <p:sp>
              <p:nvSpPr>
                <p:cNvPr id="241" name="íSlíḍè">
                  <a:extLst>
                    <a:ext uri="{FF2B5EF4-FFF2-40B4-BE49-F238E27FC236}">
                      <a16:creationId xmlns:a16="http://schemas.microsoft.com/office/drawing/2014/main" id="{DAFAB86C-B85C-4407-92F0-77A14FBEA955}"/>
                    </a:ext>
                  </a:extLst>
                </p:cNvPr>
                <p:cNvSpPr/>
                <p:nvPr/>
              </p:nvSpPr>
              <p:spPr bwMode="auto">
                <a:xfrm>
                  <a:off x="21432836" y="42454525"/>
                  <a:ext cx="819152" cy="819151"/>
                </a:xfrm>
                <a:prstGeom prst="rect">
                  <a:avLst/>
                </a:prstGeom>
                <a:noFill/>
                <a:ln w="9525">
                  <a:noFill/>
                  <a:miter lim="800000"/>
                  <a:headEnd/>
                  <a:tailEnd/>
                </a:ln>
              </p:spPr>
              <p:txBody>
                <a:bodyPr anchor="ctr"/>
                <a:lstStyle/>
                <a:p>
                  <a:pPr algn="ctr"/>
                  <a:endParaRPr/>
                </a:p>
              </p:txBody>
            </p:sp>
            <p:sp>
              <p:nvSpPr>
                <p:cNvPr id="242" name="îṡľíḓê">
                  <a:extLst>
                    <a:ext uri="{FF2B5EF4-FFF2-40B4-BE49-F238E27FC236}">
                      <a16:creationId xmlns:a16="http://schemas.microsoft.com/office/drawing/2014/main" id="{50070F9B-292B-4236-AE6E-AF025F81C0E8}"/>
                    </a:ext>
                  </a:extLst>
                </p:cNvPr>
                <p:cNvSpPr/>
                <p:nvPr/>
              </p:nvSpPr>
              <p:spPr bwMode="auto">
                <a:xfrm>
                  <a:off x="19105563" y="38806455"/>
                  <a:ext cx="3894137" cy="330201"/>
                </a:xfrm>
                <a:custGeom>
                  <a:avLst/>
                  <a:gdLst/>
                  <a:ahLst/>
                  <a:cxnLst>
                    <a:cxn ang="0">
                      <a:pos x="271" y="11"/>
                    </a:cxn>
                    <a:cxn ang="0">
                      <a:pos x="260" y="23"/>
                    </a:cxn>
                    <a:cxn ang="0">
                      <a:pos x="12" y="23"/>
                    </a:cxn>
                    <a:cxn ang="0">
                      <a:pos x="0" y="11"/>
                    </a:cxn>
                    <a:cxn ang="0">
                      <a:pos x="12" y="0"/>
                    </a:cxn>
                    <a:cxn ang="0">
                      <a:pos x="260" y="0"/>
                    </a:cxn>
                    <a:cxn ang="0">
                      <a:pos x="271" y="11"/>
                    </a:cxn>
                  </a:cxnLst>
                  <a:rect l="0" t="0" r="r" b="b"/>
                  <a:pathLst>
                    <a:path w="271" h="23">
                      <a:moveTo>
                        <a:pt x="271" y="11"/>
                      </a:moveTo>
                      <a:cubicBezTo>
                        <a:pt x="271" y="18"/>
                        <a:pt x="266" y="23"/>
                        <a:pt x="260" y="23"/>
                      </a:cubicBezTo>
                      <a:cubicBezTo>
                        <a:pt x="12" y="23"/>
                        <a:pt x="12" y="23"/>
                        <a:pt x="12" y="23"/>
                      </a:cubicBezTo>
                      <a:cubicBezTo>
                        <a:pt x="5" y="23"/>
                        <a:pt x="0" y="18"/>
                        <a:pt x="0" y="11"/>
                      </a:cubicBezTo>
                      <a:cubicBezTo>
                        <a:pt x="0" y="5"/>
                        <a:pt x="5" y="0"/>
                        <a:pt x="12" y="0"/>
                      </a:cubicBezTo>
                      <a:cubicBezTo>
                        <a:pt x="260" y="0"/>
                        <a:pt x="260" y="0"/>
                        <a:pt x="260" y="0"/>
                      </a:cubicBezTo>
                      <a:cubicBezTo>
                        <a:pt x="266" y="0"/>
                        <a:pt x="271" y="5"/>
                        <a:pt x="271" y="11"/>
                      </a:cubicBezTo>
                      <a:close/>
                    </a:path>
                  </a:pathLst>
                </a:custGeom>
                <a:solidFill>
                  <a:srgbClr val="7F7370"/>
                </a:solidFill>
                <a:ln w="9525">
                  <a:noFill/>
                  <a:round/>
                  <a:headEnd/>
                  <a:tailEnd/>
                </a:ln>
              </p:spPr>
              <p:txBody>
                <a:bodyPr anchor="ctr"/>
                <a:lstStyle/>
                <a:p>
                  <a:pPr algn="ctr"/>
                  <a:endParaRPr/>
                </a:p>
              </p:txBody>
            </p:sp>
            <p:sp>
              <p:nvSpPr>
                <p:cNvPr id="243" name="ïŝļïḍé">
                  <a:extLst>
                    <a:ext uri="{FF2B5EF4-FFF2-40B4-BE49-F238E27FC236}">
                      <a16:creationId xmlns:a16="http://schemas.microsoft.com/office/drawing/2014/main" id="{99F2F9B3-C1CD-4114-B8D4-26E0A74B380F}"/>
                    </a:ext>
                  </a:extLst>
                </p:cNvPr>
                <p:cNvSpPr/>
                <p:nvPr/>
              </p:nvSpPr>
              <p:spPr bwMode="auto">
                <a:xfrm>
                  <a:off x="22769513" y="36736353"/>
                  <a:ext cx="8234362" cy="8132764"/>
                </a:xfrm>
                <a:prstGeom prst="rect">
                  <a:avLst/>
                </a:prstGeom>
                <a:solidFill>
                  <a:srgbClr val="404040"/>
                </a:solidFill>
                <a:ln w="9525">
                  <a:noFill/>
                  <a:miter lim="800000"/>
                  <a:headEnd/>
                  <a:tailEnd/>
                </a:ln>
              </p:spPr>
              <p:txBody>
                <a:bodyPr anchor="ctr"/>
                <a:lstStyle/>
                <a:p>
                  <a:pPr algn="ctr"/>
                  <a:endParaRPr/>
                </a:p>
              </p:txBody>
            </p:sp>
            <p:sp>
              <p:nvSpPr>
                <p:cNvPr id="244" name="îṡļíḑê">
                  <a:extLst>
                    <a:ext uri="{FF2B5EF4-FFF2-40B4-BE49-F238E27FC236}">
                      <a16:creationId xmlns:a16="http://schemas.microsoft.com/office/drawing/2014/main" id="{49750340-EB4D-4165-A6A3-44704B9F4CA5}"/>
                    </a:ext>
                  </a:extLst>
                </p:cNvPr>
                <p:cNvSpPr/>
                <p:nvPr/>
              </p:nvSpPr>
              <p:spPr bwMode="auto">
                <a:xfrm>
                  <a:off x="22769513" y="36736353"/>
                  <a:ext cx="8234362" cy="8132764"/>
                </a:xfrm>
                <a:prstGeom prst="rect">
                  <a:avLst/>
                </a:prstGeom>
                <a:noFill/>
                <a:ln w="9525">
                  <a:noFill/>
                  <a:miter lim="800000"/>
                  <a:headEnd/>
                  <a:tailEnd/>
                </a:ln>
              </p:spPr>
              <p:txBody>
                <a:bodyPr anchor="ctr"/>
                <a:lstStyle/>
                <a:p>
                  <a:pPr algn="ctr"/>
                  <a:endParaRPr/>
                </a:p>
              </p:txBody>
            </p:sp>
            <p:sp>
              <p:nvSpPr>
                <p:cNvPr id="245" name="ïṧļíḍe">
                  <a:extLst>
                    <a:ext uri="{FF2B5EF4-FFF2-40B4-BE49-F238E27FC236}">
                      <a16:creationId xmlns:a16="http://schemas.microsoft.com/office/drawing/2014/main" id="{384445BB-701D-49B7-87D9-7314B1158A17}"/>
                    </a:ext>
                  </a:extLst>
                </p:cNvPr>
                <p:cNvSpPr/>
                <p:nvPr/>
              </p:nvSpPr>
              <p:spPr bwMode="auto">
                <a:xfrm>
                  <a:off x="25628599" y="42713288"/>
                  <a:ext cx="2514597" cy="2155829"/>
                </a:xfrm>
                <a:prstGeom prst="rect">
                  <a:avLst/>
                </a:prstGeom>
                <a:solidFill>
                  <a:srgbClr val="7F7370"/>
                </a:solidFill>
                <a:ln w="9525">
                  <a:noFill/>
                  <a:miter lim="800000"/>
                  <a:headEnd/>
                  <a:tailEnd/>
                </a:ln>
              </p:spPr>
              <p:txBody>
                <a:bodyPr anchor="ctr"/>
                <a:lstStyle/>
                <a:p>
                  <a:pPr algn="ctr"/>
                  <a:endParaRPr/>
                </a:p>
              </p:txBody>
            </p:sp>
            <p:sp>
              <p:nvSpPr>
                <p:cNvPr id="246" name="ïśļíḍé">
                  <a:extLst>
                    <a:ext uri="{FF2B5EF4-FFF2-40B4-BE49-F238E27FC236}">
                      <a16:creationId xmlns:a16="http://schemas.microsoft.com/office/drawing/2014/main" id="{0B12A737-9AE8-42BA-990A-2CC1DA5D855B}"/>
                    </a:ext>
                  </a:extLst>
                </p:cNvPr>
                <p:cNvSpPr/>
                <p:nvPr/>
              </p:nvSpPr>
              <p:spPr bwMode="auto">
                <a:xfrm>
                  <a:off x="25628599" y="42713288"/>
                  <a:ext cx="2514597" cy="2155829"/>
                </a:xfrm>
                <a:prstGeom prst="rect">
                  <a:avLst/>
                </a:prstGeom>
                <a:noFill/>
                <a:ln w="9525">
                  <a:noFill/>
                  <a:miter lim="800000"/>
                  <a:headEnd/>
                  <a:tailEnd/>
                </a:ln>
              </p:spPr>
              <p:txBody>
                <a:bodyPr anchor="ctr"/>
                <a:lstStyle/>
                <a:p>
                  <a:pPr algn="ctr"/>
                  <a:endParaRPr/>
                </a:p>
              </p:txBody>
            </p:sp>
            <p:sp>
              <p:nvSpPr>
                <p:cNvPr id="247" name="íSḻïḍe">
                  <a:extLst>
                    <a:ext uri="{FF2B5EF4-FFF2-40B4-BE49-F238E27FC236}">
                      <a16:creationId xmlns:a16="http://schemas.microsoft.com/office/drawing/2014/main" id="{51A961B9-1DB1-4FC5-B13D-93A8E54FC56A}"/>
                    </a:ext>
                  </a:extLst>
                </p:cNvPr>
                <p:cNvSpPr/>
                <p:nvPr/>
              </p:nvSpPr>
              <p:spPr bwMode="auto">
                <a:xfrm>
                  <a:off x="23329902" y="37785691"/>
                  <a:ext cx="819152" cy="1839915"/>
                </a:xfrm>
                <a:prstGeom prst="rect">
                  <a:avLst/>
                </a:prstGeom>
                <a:solidFill>
                  <a:schemeClr val="bg1">
                    <a:lumMod val="85000"/>
                  </a:schemeClr>
                </a:solidFill>
                <a:ln w="9525">
                  <a:noFill/>
                  <a:miter lim="800000"/>
                  <a:headEnd/>
                  <a:tailEnd/>
                </a:ln>
              </p:spPr>
              <p:txBody>
                <a:bodyPr anchor="ctr"/>
                <a:lstStyle/>
                <a:p>
                  <a:pPr algn="ctr"/>
                  <a:endParaRPr/>
                </a:p>
              </p:txBody>
            </p:sp>
            <p:sp>
              <p:nvSpPr>
                <p:cNvPr id="248" name="îSlíďé">
                  <a:extLst>
                    <a:ext uri="{FF2B5EF4-FFF2-40B4-BE49-F238E27FC236}">
                      <a16:creationId xmlns:a16="http://schemas.microsoft.com/office/drawing/2014/main" id="{ECA63AB3-E82E-41BC-B2D9-F7B31A393E3C}"/>
                    </a:ext>
                  </a:extLst>
                </p:cNvPr>
                <p:cNvSpPr/>
                <p:nvPr/>
              </p:nvSpPr>
              <p:spPr bwMode="auto">
                <a:xfrm>
                  <a:off x="24364953" y="37785691"/>
                  <a:ext cx="819152" cy="819151"/>
                </a:xfrm>
                <a:prstGeom prst="rect">
                  <a:avLst/>
                </a:prstGeom>
                <a:solidFill>
                  <a:schemeClr val="bg1">
                    <a:lumMod val="85000"/>
                  </a:schemeClr>
                </a:solidFill>
                <a:ln w="9525">
                  <a:noFill/>
                  <a:miter lim="800000"/>
                  <a:headEnd/>
                  <a:tailEnd/>
                </a:ln>
              </p:spPr>
              <p:txBody>
                <a:bodyPr anchor="ctr"/>
                <a:lstStyle/>
                <a:p>
                  <a:pPr algn="ctr"/>
                  <a:endParaRPr/>
                </a:p>
              </p:txBody>
            </p:sp>
            <p:sp>
              <p:nvSpPr>
                <p:cNvPr id="249" name="isḻîḓê">
                  <a:extLst>
                    <a:ext uri="{FF2B5EF4-FFF2-40B4-BE49-F238E27FC236}">
                      <a16:creationId xmlns:a16="http://schemas.microsoft.com/office/drawing/2014/main" id="{4A678EC3-7BB7-4978-85D6-90E4B29C769A}"/>
                    </a:ext>
                  </a:extLst>
                </p:cNvPr>
                <p:cNvSpPr/>
                <p:nvPr/>
              </p:nvSpPr>
              <p:spPr bwMode="auto">
                <a:xfrm>
                  <a:off x="24364953" y="38792167"/>
                  <a:ext cx="819152" cy="833439"/>
                </a:xfrm>
                <a:prstGeom prst="rect">
                  <a:avLst/>
                </a:prstGeom>
                <a:solidFill>
                  <a:schemeClr val="bg1">
                    <a:lumMod val="85000"/>
                  </a:schemeClr>
                </a:solidFill>
                <a:ln w="9525">
                  <a:noFill/>
                  <a:miter lim="800000"/>
                  <a:headEnd/>
                  <a:tailEnd/>
                </a:ln>
              </p:spPr>
              <p:txBody>
                <a:bodyPr anchor="ctr"/>
                <a:lstStyle/>
                <a:p>
                  <a:pPr algn="ctr"/>
                  <a:endParaRPr/>
                </a:p>
              </p:txBody>
            </p:sp>
            <p:sp>
              <p:nvSpPr>
                <p:cNvPr id="250" name="î$ľíḍé">
                  <a:extLst>
                    <a:ext uri="{FF2B5EF4-FFF2-40B4-BE49-F238E27FC236}">
                      <a16:creationId xmlns:a16="http://schemas.microsoft.com/office/drawing/2014/main" id="{4232A020-F2C7-4DC6-834E-C5841EE1AFF1}"/>
                    </a:ext>
                  </a:extLst>
                </p:cNvPr>
                <p:cNvSpPr/>
                <p:nvPr/>
              </p:nvSpPr>
              <p:spPr bwMode="auto">
                <a:xfrm>
                  <a:off x="25428571" y="37785691"/>
                  <a:ext cx="817559" cy="1839915"/>
                </a:xfrm>
                <a:prstGeom prst="rect">
                  <a:avLst/>
                </a:prstGeom>
                <a:solidFill>
                  <a:schemeClr val="bg1">
                    <a:lumMod val="85000"/>
                  </a:schemeClr>
                </a:solidFill>
                <a:ln w="9525">
                  <a:noFill/>
                  <a:miter lim="800000"/>
                  <a:headEnd/>
                  <a:tailEnd/>
                </a:ln>
              </p:spPr>
              <p:txBody>
                <a:bodyPr anchor="ctr"/>
                <a:lstStyle/>
                <a:p>
                  <a:pPr algn="ctr"/>
                  <a:endParaRPr/>
                </a:p>
              </p:txBody>
            </p:sp>
            <p:sp>
              <p:nvSpPr>
                <p:cNvPr id="251" name="ïśḻiḑè">
                  <a:extLst>
                    <a:ext uri="{FF2B5EF4-FFF2-40B4-BE49-F238E27FC236}">
                      <a16:creationId xmlns:a16="http://schemas.microsoft.com/office/drawing/2014/main" id="{E0281E89-AEB4-4BA3-98C3-4A63DEAEBF50}"/>
                    </a:ext>
                  </a:extLst>
                </p:cNvPr>
                <p:cNvSpPr/>
                <p:nvPr/>
              </p:nvSpPr>
              <p:spPr bwMode="auto">
                <a:xfrm>
                  <a:off x="26462039" y="37785691"/>
                  <a:ext cx="819152" cy="819151"/>
                </a:xfrm>
                <a:prstGeom prst="rect">
                  <a:avLst/>
                </a:prstGeom>
                <a:solidFill>
                  <a:schemeClr val="bg1">
                    <a:lumMod val="85000"/>
                  </a:schemeClr>
                </a:solidFill>
                <a:ln w="9525">
                  <a:noFill/>
                  <a:miter lim="800000"/>
                  <a:headEnd/>
                  <a:tailEnd/>
                </a:ln>
              </p:spPr>
              <p:txBody>
                <a:bodyPr anchor="ctr"/>
                <a:lstStyle/>
                <a:p>
                  <a:pPr algn="ctr"/>
                  <a:endParaRPr/>
                </a:p>
              </p:txBody>
            </p:sp>
            <p:sp>
              <p:nvSpPr>
                <p:cNvPr id="252" name="íṡlïḍè">
                  <a:extLst>
                    <a:ext uri="{FF2B5EF4-FFF2-40B4-BE49-F238E27FC236}">
                      <a16:creationId xmlns:a16="http://schemas.microsoft.com/office/drawing/2014/main" id="{FE02CD04-9727-467A-91AB-885A5DAF823D}"/>
                    </a:ext>
                  </a:extLst>
                </p:cNvPr>
                <p:cNvSpPr/>
                <p:nvPr/>
              </p:nvSpPr>
              <p:spPr bwMode="auto">
                <a:xfrm>
                  <a:off x="26462039" y="38792167"/>
                  <a:ext cx="819152" cy="833439"/>
                </a:xfrm>
                <a:prstGeom prst="rect">
                  <a:avLst/>
                </a:prstGeom>
                <a:solidFill>
                  <a:schemeClr val="bg1">
                    <a:lumMod val="85000"/>
                  </a:schemeClr>
                </a:solidFill>
                <a:ln w="9525">
                  <a:noFill/>
                  <a:miter lim="800000"/>
                  <a:headEnd/>
                  <a:tailEnd/>
                </a:ln>
              </p:spPr>
              <p:txBody>
                <a:bodyPr anchor="ctr"/>
                <a:lstStyle/>
                <a:p>
                  <a:pPr algn="ctr"/>
                  <a:endParaRPr/>
                </a:p>
              </p:txBody>
            </p:sp>
            <p:sp>
              <p:nvSpPr>
                <p:cNvPr id="253" name="îŝḻíḑé">
                  <a:extLst>
                    <a:ext uri="{FF2B5EF4-FFF2-40B4-BE49-F238E27FC236}">
                      <a16:creationId xmlns:a16="http://schemas.microsoft.com/office/drawing/2014/main" id="{6AAB3231-6D4A-4156-8594-22FDCC74D85B}"/>
                    </a:ext>
                  </a:extLst>
                </p:cNvPr>
                <p:cNvSpPr/>
                <p:nvPr/>
              </p:nvSpPr>
              <p:spPr bwMode="auto">
                <a:xfrm>
                  <a:off x="27525665" y="37785691"/>
                  <a:ext cx="819152" cy="1839915"/>
                </a:xfrm>
                <a:prstGeom prst="rect">
                  <a:avLst/>
                </a:prstGeom>
                <a:solidFill>
                  <a:schemeClr val="bg1">
                    <a:lumMod val="85000"/>
                  </a:schemeClr>
                </a:solidFill>
                <a:ln w="9525">
                  <a:noFill/>
                  <a:miter lim="800000"/>
                  <a:headEnd/>
                  <a:tailEnd/>
                </a:ln>
              </p:spPr>
              <p:txBody>
                <a:bodyPr anchor="ctr"/>
                <a:lstStyle/>
                <a:p>
                  <a:pPr algn="ctr"/>
                  <a:endParaRPr/>
                </a:p>
              </p:txBody>
            </p:sp>
            <p:sp>
              <p:nvSpPr>
                <p:cNvPr id="254" name="îṩḻïdè">
                  <a:extLst>
                    <a:ext uri="{FF2B5EF4-FFF2-40B4-BE49-F238E27FC236}">
                      <a16:creationId xmlns:a16="http://schemas.microsoft.com/office/drawing/2014/main" id="{A232D1F4-7E31-41BB-992A-521C5E6B0666}"/>
                    </a:ext>
                  </a:extLst>
                </p:cNvPr>
                <p:cNvSpPr/>
                <p:nvPr/>
              </p:nvSpPr>
              <p:spPr bwMode="auto">
                <a:xfrm>
                  <a:off x="27525665" y="37785691"/>
                  <a:ext cx="819152" cy="1839915"/>
                </a:xfrm>
                <a:prstGeom prst="rect">
                  <a:avLst/>
                </a:prstGeom>
                <a:noFill/>
                <a:ln w="9525">
                  <a:noFill/>
                  <a:miter lim="800000"/>
                  <a:headEnd/>
                  <a:tailEnd/>
                </a:ln>
              </p:spPr>
              <p:txBody>
                <a:bodyPr anchor="ctr"/>
                <a:lstStyle/>
                <a:p>
                  <a:pPr algn="ctr"/>
                  <a:endParaRPr/>
                </a:p>
              </p:txBody>
            </p:sp>
            <p:sp>
              <p:nvSpPr>
                <p:cNvPr id="255" name="iśľîḓe">
                  <a:extLst>
                    <a:ext uri="{FF2B5EF4-FFF2-40B4-BE49-F238E27FC236}">
                      <a16:creationId xmlns:a16="http://schemas.microsoft.com/office/drawing/2014/main" id="{7B548FCC-4A56-4B0F-9593-30C6C72419FC}"/>
                    </a:ext>
                  </a:extLst>
                </p:cNvPr>
                <p:cNvSpPr/>
                <p:nvPr/>
              </p:nvSpPr>
              <p:spPr bwMode="auto">
                <a:xfrm>
                  <a:off x="28560716" y="37785691"/>
                  <a:ext cx="819152" cy="819151"/>
                </a:xfrm>
                <a:prstGeom prst="rect">
                  <a:avLst/>
                </a:prstGeom>
                <a:solidFill>
                  <a:schemeClr val="bg1">
                    <a:lumMod val="85000"/>
                  </a:schemeClr>
                </a:solidFill>
                <a:ln w="9525">
                  <a:noFill/>
                  <a:miter lim="800000"/>
                  <a:headEnd/>
                  <a:tailEnd/>
                </a:ln>
              </p:spPr>
              <p:txBody>
                <a:bodyPr anchor="ctr"/>
                <a:lstStyle/>
                <a:p>
                  <a:pPr algn="ctr"/>
                  <a:endParaRPr/>
                </a:p>
              </p:txBody>
            </p:sp>
            <p:sp>
              <p:nvSpPr>
                <p:cNvPr id="256" name="íşļíde">
                  <a:extLst>
                    <a:ext uri="{FF2B5EF4-FFF2-40B4-BE49-F238E27FC236}">
                      <a16:creationId xmlns:a16="http://schemas.microsoft.com/office/drawing/2014/main" id="{03CFE3B3-2E54-4FEF-8D12-FAA93CEBDCD9}"/>
                    </a:ext>
                  </a:extLst>
                </p:cNvPr>
                <p:cNvSpPr/>
                <p:nvPr/>
              </p:nvSpPr>
              <p:spPr bwMode="auto">
                <a:xfrm>
                  <a:off x="28560716" y="37785691"/>
                  <a:ext cx="819152" cy="819151"/>
                </a:xfrm>
                <a:prstGeom prst="rect">
                  <a:avLst/>
                </a:prstGeom>
                <a:noFill/>
                <a:ln w="9525">
                  <a:noFill/>
                  <a:miter lim="800000"/>
                  <a:headEnd/>
                  <a:tailEnd/>
                </a:ln>
              </p:spPr>
              <p:txBody>
                <a:bodyPr anchor="ctr"/>
                <a:lstStyle/>
                <a:p>
                  <a:pPr algn="ctr"/>
                  <a:endParaRPr/>
                </a:p>
              </p:txBody>
            </p:sp>
            <p:sp>
              <p:nvSpPr>
                <p:cNvPr id="257" name="iṩľïdé">
                  <a:extLst>
                    <a:ext uri="{FF2B5EF4-FFF2-40B4-BE49-F238E27FC236}">
                      <a16:creationId xmlns:a16="http://schemas.microsoft.com/office/drawing/2014/main" id="{42A26B45-B12C-45A5-85F9-653257003167}"/>
                    </a:ext>
                  </a:extLst>
                </p:cNvPr>
                <p:cNvSpPr/>
                <p:nvPr/>
              </p:nvSpPr>
              <p:spPr bwMode="auto">
                <a:xfrm>
                  <a:off x="28560716" y="38792167"/>
                  <a:ext cx="819152" cy="833439"/>
                </a:xfrm>
                <a:prstGeom prst="rect">
                  <a:avLst/>
                </a:prstGeom>
                <a:solidFill>
                  <a:schemeClr val="bg1">
                    <a:lumMod val="85000"/>
                  </a:schemeClr>
                </a:solidFill>
                <a:ln w="9525">
                  <a:noFill/>
                  <a:miter lim="800000"/>
                  <a:headEnd/>
                  <a:tailEnd/>
                </a:ln>
              </p:spPr>
              <p:txBody>
                <a:bodyPr anchor="ctr"/>
                <a:lstStyle/>
                <a:p>
                  <a:pPr algn="ctr"/>
                  <a:endParaRPr/>
                </a:p>
              </p:txBody>
            </p:sp>
            <p:sp>
              <p:nvSpPr>
                <p:cNvPr id="258" name="í$ḷîďe">
                  <a:extLst>
                    <a:ext uri="{FF2B5EF4-FFF2-40B4-BE49-F238E27FC236}">
                      <a16:creationId xmlns:a16="http://schemas.microsoft.com/office/drawing/2014/main" id="{593F94FB-7418-4A03-A96A-0B147067BC40}"/>
                    </a:ext>
                  </a:extLst>
                </p:cNvPr>
                <p:cNvSpPr/>
                <p:nvPr/>
              </p:nvSpPr>
              <p:spPr bwMode="auto">
                <a:xfrm>
                  <a:off x="28560716" y="38792167"/>
                  <a:ext cx="819152" cy="833439"/>
                </a:xfrm>
                <a:prstGeom prst="rect">
                  <a:avLst/>
                </a:prstGeom>
                <a:noFill/>
                <a:ln w="9525">
                  <a:noFill/>
                  <a:miter lim="800000"/>
                  <a:headEnd/>
                  <a:tailEnd/>
                </a:ln>
              </p:spPr>
              <p:txBody>
                <a:bodyPr anchor="ctr"/>
                <a:lstStyle/>
                <a:p>
                  <a:pPr algn="ctr"/>
                  <a:endParaRPr/>
                </a:p>
              </p:txBody>
            </p:sp>
            <p:sp>
              <p:nvSpPr>
                <p:cNvPr id="259" name="ïśļîďe">
                  <a:extLst>
                    <a:ext uri="{FF2B5EF4-FFF2-40B4-BE49-F238E27FC236}">
                      <a16:creationId xmlns:a16="http://schemas.microsoft.com/office/drawing/2014/main" id="{CF5A9DAB-5D86-491A-B27A-EC182F74BBF5}"/>
                    </a:ext>
                  </a:extLst>
                </p:cNvPr>
                <p:cNvSpPr/>
                <p:nvPr/>
              </p:nvSpPr>
              <p:spPr bwMode="auto">
                <a:xfrm>
                  <a:off x="29624335" y="37785691"/>
                  <a:ext cx="819152" cy="1839915"/>
                </a:xfrm>
                <a:prstGeom prst="rect">
                  <a:avLst/>
                </a:prstGeom>
                <a:solidFill>
                  <a:schemeClr val="bg1">
                    <a:lumMod val="65000"/>
                  </a:schemeClr>
                </a:solidFill>
                <a:ln w="9525">
                  <a:noFill/>
                  <a:miter lim="800000"/>
                  <a:headEnd/>
                  <a:tailEnd/>
                </a:ln>
              </p:spPr>
              <p:txBody>
                <a:bodyPr anchor="ctr"/>
                <a:lstStyle/>
                <a:p>
                  <a:pPr algn="ctr"/>
                  <a:endParaRPr/>
                </a:p>
              </p:txBody>
            </p:sp>
            <p:sp>
              <p:nvSpPr>
                <p:cNvPr id="260" name="ïṧlîdè">
                  <a:extLst>
                    <a:ext uri="{FF2B5EF4-FFF2-40B4-BE49-F238E27FC236}">
                      <a16:creationId xmlns:a16="http://schemas.microsoft.com/office/drawing/2014/main" id="{9CC270BD-3C20-43EF-85F2-24B32CB8C16D}"/>
                    </a:ext>
                  </a:extLst>
                </p:cNvPr>
                <p:cNvSpPr/>
                <p:nvPr/>
              </p:nvSpPr>
              <p:spPr bwMode="auto">
                <a:xfrm>
                  <a:off x="29624335" y="37785691"/>
                  <a:ext cx="819152" cy="1839915"/>
                </a:xfrm>
                <a:prstGeom prst="rect">
                  <a:avLst/>
                </a:prstGeom>
                <a:noFill/>
                <a:ln w="9525">
                  <a:noFill/>
                  <a:miter lim="800000"/>
                  <a:headEnd/>
                  <a:tailEnd/>
                </a:ln>
              </p:spPr>
              <p:txBody>
                <a:bodyPr anchor="ctr"/>
                <a:lstStyle/>
                <a:p>
                  <a:pPr algn="ctr"/>
                  <a:endParaRPr/>
                </a:p>
              </p:txBody>
            </p:sp>
            <p:sp>
              <p:nvSpPr>
                <p:cNvPr id="261" name="ïŝļiḑé">
                  <a:extLst>
                    <a:ext uri="{FF2B5EF4-FFF2-40B4-BE49-F238E27FC236}">
                      <a16:creationId xmlns:a16="http://schemas.microsoft.com/office/drawing/2014/main" id="{DCA146D8-DAA3-4647-A957-84BF295CEDF5}"/>
                    </a:ext>
                  </a:extLst>
                </p:cNvPr>
                <p:cNvSpPr/>
                <p:nvPr/>
              </p:nvSpPr>
              <p:spPr bwMode="auto">
                <a:xfrm>
                  <a:off x="23329902" y="39927224"/>
                  <a:ext cx="819152" cy="1838323"/>
                </a:xfrm>
                <a:prstGeom prst="rect">
                  <a:avLst/>
                </a:prstGeom>
                <a:solidFill>
                  <a:schemeClr val="bg1">
                    <a:lumMod val="85000"/>
                  </a:schemeClr>
                </a:solidFill>
                <a:ln w="9525">
                  <a:noFill/>
                  <a:miter lim="800000"/>
                  <a:headEnd/>
                  <a:tailEnd/>
                </a:ln>
              </p:spPr>
              <p:txBody>
                <a:bodyPr anchor="ctr"/>
                <a:lstStyle/>
                <a:p>
                  <a:pPr algn="ctr"/>
                  <a:endParaRPr/>
                </a:p>
              </p:txBody>
            </p:sp>
            <p:sp>
              <p:nvSpPr>
                <p:cNvPr id="262" name="ïṩļïde">
                  <a:extLst>
                    <a:ext uri="{FF2B5EF4-FFF2-40B4-BE49-F238E27FC236}">
                      <a16:creationId xmlns:a16="http://schemas.microsoft.com/office/drawing/2014/main" id="{334F31EF-DB8A-43E2-A879-04791039BF92}"/>
                    </a:ext>
                  </a:extLst>
                </p:cNvPr>
                <p:cNvSpPr/>
                <p:nvPr/>
              </p:nvSpPr>
              <p:spPr bwMode="auto">
                <a:xfrm>
                  <a:off x="24364953" y="39927224"/>
                  <a:ext cx="819152" cy="833439"/>
                </a:xfrm>
                <a:prstGeom prst="rect">
                  <a:avLst/>
                </a:prstGeom>
                <a:solidFill>
                  <a:schemeClr val="bg1">
                    <a:lumMod val="85000"/>
                  </a:schemeClr>
                </a:solidFill>
                <a:ln w="9525">
                  <a:noFill/>
                  <a:miter lim="800000"/>
                  <a:headEnd/>
                  <a:tailEnd/>
                </a:ln>
              </p:spPr>
              <p:txBody>
                <a:bodyPr anchor="ctr"/>
                <a:lstStyle/>
                <a:p>
                  <a:pPr algn="ctr"/>
                  <a:endParaRPr/>
                </a:p>
              </p:txBody>
            </p:sp>
            <p:sp>
              <p:nvSpPr>
                <p:cNvPr id="263" name="iṧľíḓê">
                  <a:extLst>
                    <a:ext uri="{FF2B5EF4-FFF2-40B4-BE49-F238E27FC236}">
                      <a16:creationId xmlns:a16="http://schemas.microsoft.com/office/drawing/2014/main" id="{3EC797B1-7BE3-4BAE-889C-9F1064280B4C}"/>
                    </a:ext>
                  </a:extLst>
                </p:cNvPr>
                <p:cNvSpPr/>
                <p:nvPr/>
              </p:nvSpPr>
              <p:spPr bwMode="auto">
                <a:xfrm>
                  <a:off x="24364953" y="40946404"/>
                  <a:ext cx="819152" cy="819151"/>
                </a:xfrm>
                <a:prstGeom prst="rect">
                  <a:avLst/>
                </a:prstGeom>
                <a:solidFill>
                  <a:schemeClr val="bg1">
                    <a:lumMod val="85000"/>
                  </a:schemeClr>
                </a:solidFill>
                <a:ln w="9525">
                  <a:noFill/>
                  <a:miter lim="800000"/>
                  <a:headEnd/>
                  <a:tailEnd/>
                </a:ln>
              </p:spPr>
              <p:txBody>
                <a:bodyPr anchor="ctr"/>
                <a:lstStyle/>
                <a:p>
                  <a:pPr algn="ctr"/>
                  <a:endParaRPr/>
                </a:p>
              </p:txBody>
            </p:sp>
            <p:sp>
              <p:nvSpPr>
                <p:cNvPr id="264" name="îṥľíḓè">
                  <a:extLst>
                    <a:ext uri="{FF2B5EF4-FFF2-40B4-BE49-F238E27FC236}">
                      <a16:creationId xmlns:a16="http://schemas.microsoft.com/office/drawing/2014/main" id="{4BB0A89D-A87A-4416-B056-13B9969E0920}"/>
                    </a:ext>
                  </a:extLst>
                </p:cNvPr>
                <p:cNvSpPr/>
                <p:nvPr/>
              </p:nvSpPr>
              <p:spPr bwMode="auto">
                <a:xfrm>
                  <a:off x="25428571" y="39927224"/>
                  <a:ext cx="817559" cy="1838323"/>
                </a:xfrm>
                <a:prstGeom prst="rect">
                  <a:avLst/>
                </a:prstGeom>
                <a:solidFill>
                  <a:schemeClr val="bg1">
                    <a:lumMod val="85000"/>
                  </a:schemeClr>
                </a:solidFill>
                <a:ln w="9525">
                  <a:noFill/>
                  <a:miter lim="800000"/>
                  <a:headEnd/>
                  <a:tailEnd/>
                </a:ln>
              </p:spPr>
              <p:txBody>
                <a:bodyPr anchor="ctr"/>
                <a:lstStyle/>
                <a:p>
                  <a:pPr algn="ctr"/>
                  <a:endParaRPr/>
                </a:p>
              </p:txBody>
            </p:sp>
            <p:sp>
              <p:nvSpPr>
                <p:cNvPr id="265" name="îṣ1íḑè">
                  <a:extLst>
                    <a:ext uri="{FF2B5EF4-FFF2-40B4-BE49-F238E27FC236}">
                      <a16:creationId xmlns:a16="http://schemas.microsoft.com/office/drawing/2014/main" id="{33539339-4F96-4D02-BD1B-B56A131C2C73}"/>
                    </a:ext>
                  </a:extLst>
                </p:cNvPr>
                <p:cNvSpPr/>
                <p:nvPr/>
              </p:nvSpPr>
              <p:spPr bwMode="auto">
                <a:xfrm>
                  <a:off x="25428571" y="39927224"/>
                  <a:ext cx="817559" cy="1838323"/>
                </a:xfrm>
                <a:prstGeom prst="rect">
                  <a:avLst/>
                </a:prstGeom>
                <a:noFill/>
                <a:ln w="9525">
                  <a:noFill/>
                  <a:miter lim="800000"/>
                  <a:headEnd/>
                  <a:tailEnd/>
                </a:ln>
              </p:spPr>
              <p:txBody>
                <a:bodyPr anchor="ctr"/>
                <a:lstStyle/>
                <a:p>
                  <a:pPr algn="ctr"/>
                  <a:endParaRPr/>
                </a:p>
              </p:txBody>
            </p:sp>
            <p:sp>
              <p:nvSpPr>
                <p:cNvPr id="266" name="ïṣľiďè">
                  <a:extLst>
                    <a:ext uri="{FF2B5EF4-FFF2-40B4-BE49-F238E27FC236}">
                      <a16:creationId xmlns:a16="http://schemas.microsoft.com/office/drawing/2014/main" id="{591B8DF8-F88A-4F78-AAE1-FED5AA1E007A}"/>
                    </a:ext>
                  </a:extLst>
                </p:cNvPr>
                <p:cNvSpPr/>
                <p:nvPr/>
              </p:nvSpPr>
              <p:spPr bwMode="auto">
                <a:xfrm>
                  <a:off x="26462039" y="39927224"/>
                  <a:ext cx="819152" cy="833439"/>
                </a:xfrm>
                <a:prstGeom prst="rect">
                  <a:avLst/>
                </a:prstGeom>
                <a:solidFill>
                  <a:schemeClr val="bg1">
                    <a:lumMod val="85000"/>
                  </a:schemeClr>
                </a:solidFill>
                <a:ln w="9525">
                  <a:noFill/>
                  <a:miter lim="800000"/>
                  <a:headEnd/>
                  <a:tailEnd/>
                </a:ln>
              </p:spPr>
              <p:txBody>
                <a:bodyPr anchor="ctr"/>
                <a:lstStyle/>
                <a:p>
                  <a:pPr algn="ctr"/>
                  <a:endParaRPr/>
                </a:p>
              </p:txBody>
            </p:sp>
            <p:sp>
              <p:nvSpPr>
                <p:cNvPr id="267" name="ï$ļiďè">
                  <a:extLst>
                    <a:ext uri="{FF2B5EF4-FFF2-40B4-BE49-F238E27FC236}">
                      <a16:creationId xmlns:a16="http://schemas.microsoft.com/office/drawing/2014/main" id="{3D1C887F-8393-4D65-99AF-27467F55EA1A}"/>
                    </a:ext>
                  </a:extLst>
                </p:cNvPr>
                <p:cNvSpPr/>
                <p:nvPr/>
              </p:nvSpPr>
              <p:spPr bwMode="auto">
                <a:xfrm>
                  <a:off x="26462039" y="39927224"/>
                  <a:ext cx="819152" cy="833439"/>
                </a:xfrm>
                <a:prstGeom prst="rect">
                  <a:avLst/>
                </a:prstGeom>
                <a:noFill/>
                <a:ln w="9525">
                  <a:noFill/>
                  <a:miter lim="800000"/>
                  <a:headEnd/>
                  <a:tailEnd/>
                </a:ln>
              </p:spPr>
              <p:txBody>
                <a:bodyPr anchor="ctr"/>
                <a:lstStyle/>
                <a:p>
                  <a:pPr algn="ctr"/>
                  <a:endParaRPr/>
                </a:p>
              </p:txBody>
            </p:sp>
            <p:sp>
              <p:nvSpPr>
                <p:cNvPr id="268" name="îs1íḍe">
                  <a:extLst>
                    <a:ext uri="{FF2B5EF4-FFF2-40B4-BE49-F238E27FC236}">
                      <a16:creationId xmlns:a16="http://schemas.microsoft.com/office/drawing/2014/main" id="{558DF27B-4BF9-4254-80EC-E614049E8EF1}"/>
                    </a:ext>
                  </a:extLst>
                </p:cNvPr>
                <p:cNvSpPr/>
                <p:nvPr/>
              </p:nvSpPr>
              <p:spPr bwMode="auto">
                <a:xfrm>
                  <a:off x="26462039" y="40946404"/>
                  <a:ext cx="819152" cy="819151"/>
                </a:xfrm>
                <a:prstGeom prst="rect">
                  <a:avLst/>
                </a:prstGeom>
                <a:solidFill>
                  <a:schemeClr val="bg1">
                    <a:lumMod val="65000"/>
                  </a:schemeClr>
                </a:solidFill>
                <a:ln w="9525">
                  <a:noFill/>
                  <a:miter lim="800000"/>
                  <a:headEnd/>
                  <a:tailEnd/>
                </a:ln>
              </p:spPr>
              <p:txBody>
                <a:bodyPr anchor="ctr"/>
                <a:lstStyle/>
                <a:p>
                  <a:pPr algn="ctr"/>
                  <a:endParaRPr/>
                </a:p>
              </p:txBody>
            </p:sp>
            <p:sp>
              <p:nvSpPr>
                <p:cNvPr id="269" name="îṩ1íďé">
                  <a:extLst>
                    <a:ext uri="{FF2B5EF4-FFF2-40B4-BE49-F238E27FC236}">
                      <a16:creationId xmlns:a16="http://schemas.microsoft.com/office/drawing/2014/main" id="{E4F71DC6-71BB-4986-BD82-463C98DF1271}"/>
                    </a:ext>
                  </a:extLst>
                </p:cNvPr>
                <p:cNvSpPr/>
                <p:nvPr/>
              </p:nvSpPr>
              <p:spPr bwMode="auto">
                <a:xfrm>
                  <a:off x="26462039" y="40946404"/>
                  <a:ext cx="819152" cy="819151"/>
                </a:xfrm>
                <a:prstGeom prst="rect">
                  <a:avLst/>
                </a:prstGeom>
                <a:noFill/>
                <a:ln w="9525">
                  <a:noFill/>
                  <a:miter lim="800000"/>
                  <a:headEnd/>
                  <a:tailEnd/>
                </a:ln>
              </p:spPr>
              <p:txBody>
                <a:bodyPr anchor="ctr"/>
                <a:lstStyle/>
                <a:p>
                  <a:pPr algn="ctr"/>
                  <a:endParaRPr/>
                </a:p>
              </p:txBody>
            </p:sp>
            <p:sp>
              <p:nvSpPr>
                <p:cNvPr id="270" name="ïṣ1iḍe">
                  <a:extLst>
                    <a:ext uri="{FF2B5EF4-FFF2-40B4-BE49-F238E27FC236}">
                      <a16:creationId xmlns:a16="http://schemas.microsoft.com/office/drawing/2014/main" id="{A45F7EC1-EFEA-455F-B2E0-A096D4B877AA}"/>
                    </a:ext>
                  </a:extLst>
                </p:cNvPr>
                <p:cNvSpPr/>
                <p:nvPr/>
              </p:nvSpPr>
              <p:spPr bwMode="auto">
                <a:xfrm>
                  <a:off x="27525665" y="39927224"/>
                  <a:ext cx="819152" cy="1838323"/>
                </a:xfrm>
                <a:prstGeom prst="rect">
                  <a:avLst/>
                </a:prstGeom>
                <a:solidFill>
                  <a:schemeClr val="bg1">
                    <a:lumMod val="85000"/>
                  </a:schemeClr>
                </a:solidFill>
                <a:ln w="9525">
                  <a:noFill/>
                  <a:miter lim="800000"/>
                  <a:headEnd/>
                  <a:tailEnd/>
                </a:ln>
              </p:spPr>
              <p:txBody>
                <a:bodyPr anchor="ctr"/>
                <a:lstStyle/>
                <a:p>
                  <a:pPr algn="ctr"/>
                  <a:endParaRPr/>
                </a:p>
              </p:txBody>
            </p:sp>
            <p:sp>
              <p:nvSpPr>
                <p:cNvPr id="271" name="íśḻíďé">
                  <a:extLst>
                    <a:ext uri="{FF2B5EF4-FFF2-40B4-BE49-F238E27FC236}">
                      <a16:creationId xmlns:a16="http://schemas.microsoft.com/office/drawing/2014/main" id="{6C644D73-0728-45CB-892B-A15C425FF49E}"/>
                    </a:ext>
                  </a:extLst>
                </p:cNvPr>
                <p:cNvSpPr/>
                <p:nvPr/>
              </p:nvSpPr>
              <p:spPr bwMode="auto">
                <a:xfrm>
                  <a:off x="27525665" y="39927224"/>
                  <a:ext cx="819152" cy="1838323"/>
                </a:xfrm>
                <a:prstGeom prst="rect">
                  <a:avLst/>
                </a:prstGeom>
                <a:noFill/>
                <a:ln w="9525">
                  <a:noFill/>
                  <a:miter lim="800000"/>
                  <a:headEnd/>
                  <a:tailEnd/>
                </a:ln>
              </p:spPr>
              <p:txBody>
                <a:bodyPr anchor="ctr"/>
                <a:lstStyle/>
                <a:p>
                  <a:pPr algn="ctr"/>
                  <a:endParaRPr/>
                </a:p>
              </p:txBody>
            </p:sp>
            <p:sp>
              <p:nvSpPr>
                <p:cNvPr id="272" name="îSḻiḍé">
                  <a:extLst>
                    <a:ext uri="{FF2B5EF4-FFF2-40B4-BE49-F238E27FC236}">
                      <a16:creationId xmlns:a16="http://schemas.microsoft.com/office/drawing/2014/main" id="{513DC2C9-B4EE-4A3C-84EC-D2AAED0C7D09}"/>
                    </a:ext>
                  </a:extLst>
                </p:cNvPr>
                <p:cNvSpPr/>
                <p:nvPr/>
              </p:nvSpPr>
              <p:spPr bwMode="auto">
                <a:xfrm>
                  <a:off x="28560716" y="39927224"/>
                  <a:ext cx="819152" cy="833439"/>
                </a:xfrm>
                <a:prstGeom prst="rect">
                  <a:avLst/>
                </a:prstGeom>
                <a:solidFill>
                  <a:srgbClr val="0094A8"/>
                </a:solidFill>
                <a:ln w="9525">
                  <a:noFill/>
                  <a:miter lim="800000"/>
                  <a:headEnd/>
                  <a:tailEnd/>
                </a:ln>
              </p:spPr>
              <p:txBody>
                <a:bodyPr anchor="ctr"/>
                <a:lstStyle/>
                <a:p>
                  <a:pPr algn="ctr"/>
                  <a:endParaRPr/>
                </a:p>
              </p:txBody>
            </p:sp>
            <p:sp>
              <p:nvSpPr>
                <p:cNvPr id="273" name="íṩḷïďé">
                  <a:extLst>
                    <a:ext uri="{FF2B5EF4-FFF2-40B4-BE49-F238E27FC236}">
                      <a16:creationId xmlns:a16="http://schemas.microsoft.com/office/drawing/2014/main" id="{FE6CD2FC-0296-4559-B0CE-6C35DFF29ED5}"/>
                    </a:ext>
                  </a:extLst>
                </p:cNvPr>
                <p:cNvSpPr/>
                <p:nvPr/>
              </p:nvSpPr>
              <p:spPr bwMode="auto">
                <a:xfrm>
                  <a:off x="28560716" y="39927224"/>
                  <a:ext cx="819152" cy="833439"/>
                </a:xfrm>
                <a:prstGeom prst="rect">
                  <a:avLst/>
                </a:prstGeom>
                <a:noFill/>
                <a:ln w="9525">
                  <a:noFill/>
                  <a:miter lim="800000"/>
                  <a:headEnd/>
                  <a:tailEnd/>
                </a:ln>
              </p:spPr>
              <p:txBody>
                <a:bodyPr anchor="ctr"/>
                <a:lstStyle/>
                <a:p>
                  <a:pPr algn="ctr"/>
                  <a:endParaRPr/>
                </a:p>
              </p:txBody>
            </p:sp>
            <p:sp>
              <p:nvSpPr>
                <p:cNvPr id="274" name="ís1iḓe">
                  <a:extLst>
                    <a:ext uri="{FF2B5EF4-FFF2-40B4-BE49-F238E27FC236}">
                      <a16:creationId xmlns:a16="http://schemas.microsoft.com/office/drawing/2014/main" id="{E9F4CF28-8E0C-496B-9B19-DB52C91E1D92}"/>
                    </a:ext>
                  </a:extLst>
                </p:cNvPr>
                <p:cNvSpPr/>
                <p:nvPr/>
              </p:nvSpPr>
              <p:spPr bwMode="auto">
                <a:xfrm>
                  <a:off x="28560716" y="40946404"/>
                  <a:ext cx="819152" cy="819151"/>
                </a:xfrm>
                <a:prstGeom prst="rect">
                  <a:avLst/>
                </a:prstGeom>
                <a:solidFill>
                  <a:srgbClr val="0094A8"/>
                </a:solidFill>
                <a:ln w="9525">
                  <a:noFill/>
                  <a:miter lim="800000"/>
                  <a:headEnd/>
                  <a:tailEnd/>
                </a:ln>
              </p:spPr>
              <p:txBody>
                <a:bodyPr anchor="ctr"/>
                <a:lstStyle/>
                <a:p>
                  <a:pPr algn="ctr"/>
                  <a:endParaRPr/>
                </a:p>
              </p:txBody>
            </p:sp>
            <p:sp>
              <p:nvSpPr>
                <p:cNvPr id="275" name="iŝļïḋè">
                  <a:extLst>
                    <a:ext uri="{FF2B5EF4-FFF2-40B4-BE49-F238E27FC236}">
                      <a16:creationId xmlns:a16="http://schemas.microsoft.com/office/drawing/2014/main" id="{F8DB3C39-5F07-474D-95C8-250DB91F0645}"/>
                    </a:ext>
                  </a:extLst>
                </p:cNvPr>
                <p:cNvSpPr/>
                <p:nvPr/>
              </p:nvSpPr>
              <p:spPr bwMode="auto">
                <a:xfrm>
                  <a:off x="28560716" y="40946404"/>
                  <a:ext cx="819152" cy="819151"/>
                </a:xfrm>
                <a:prstGeom prst="rect">
                  <a:avLst/>
                </a:prstGeom>
                <a:noFill/>
                <a:ln w="9525">
                  <a:noFill/>
                  <a:miter lim="800000"/>
                  <a:headEnd/>
                  <a:tailEnd/>
                </a:ln>
              </p:spPr>
              <p:txBody>
                <a:bodyPr anchor="ctr"/>
                <a:lstStyle/>
                <a:p>
                  <a:pPr algn="ctr"/>
                  <a:endParaRPr/>
                </a:p>
              </p:txBody>
            </p:sp>
            <p:sp>
              <p:nvSpPr>
                <p:cNvPr id="276" name="íŝḷîḓé">
                  <a:extLst>
                    <a:ext uri="{FF2B5EF4-FFF2-40B4-BE49-F238E27FC236}">
                      <a16:creationId xmlns:a16="http://schemas.microsoft.com/office/drawing/2014/main" id="{4FA33F9A-6756-4F12-BB59-41D9389B0A5D}"/>
                    </a:ext>
                  </a:extLst>
                </p:cNvPr>
                <p:cNvSpPr/>
                <p:nvPr/>
              </p:nvSpPr>
              <p:spPr bwMode="auto">
                <a:xfrm>
                  <a:off x="29624335" y="39927224"/>
                  <a:ext cx="819152" cy="1838323"/>
                </a:xfrm>
                <a:prstGeom prst="rect">
                  <a:avLst/>
                </a:prstGeom>
                <a:solidFill>
                  <a:srgbClr val="0094A8"/>
                </a:solidFill>
                <a:ln w="9525">
                  <a:noFill/>
                  <a:miter lim="800000"/>
                  <a:headEnd/>
                  <a:tailEnd/>
                </a:ln>
              </p:spPr>
              <p:txBody>
                <a:bodyPr anchor="ctr"/>
                <a:lstStyle/>
                <a:p>
                  <a:pPr algn="ctr"/>
                  <a:endParaRPr/>
                </a:p>
              </p:txBody>
            </p:sp>
            <p:sp>
              <p:nvSpPr>
                <p:cNvPr id="277" name="î$lîḓè">
                  <a:extLst>
                    <a:ext uri="{FF2B5EF4-FFF2-40B4-BE49-F238E27FC236}">
                      <a16:creationId xmlns:a16="http://schemas.microsoft.com/office/drawing/2014/main" id="{1C7B2601-08A9-4CDB-BBFF-34E4D6DA0138}"/>
                    </a:ext>
                  </a:extLst>
                </p:cNvPr>
                <p:cNvSpPr/>
                <p:nvPr/>
              </p:nvSpPr>
              <p:spPr bwMode="auto">
                <a:xfrm>
                  <a:off x="29624335" y="39927224"/>
                  <a:ext cx="819152" cy="1838323"/>
                </a:xfrm>
                <a:prstGeom prst="rect">
                  <a:avLst/>
                </a:prstGeom>
                <a:noFill/>
                <a:ln w="9525">
                  <a:noFill/>
                  <a:miter lim="800000"/>
                  <a:headEnd/>
                  <a:tailEnd/>
                </a:ln>
              </p:spPr>
              <p:txBody>
                <a:bodyPr anchor="ctr"/>
                <a:lstStyle/>
                <a:p>
                  <a:pPr algn="ctr"/>
                  <a:endParaRPr/>
                </a:p>
              </p:txBody>
            </p:sp>
            <p:sp>
              <p:nvSpPr>
                <p:cNvPr id="278" name="iṣḻîďé">
                  <a:extLst>
                    <a:ext uri="{FF2B5EF4-FFF2-40B4-BE49-F238E27FC236}">
                      <a16:creationId xmlns:a16="http://schemas.microsoft.com/office/drawing/2014/main" id="{9273F971-25F0-4E66-A244-65D032A7BD45}"/>
                    </a:ext>
                  </a:extLst>
                </p:cNvPr>
                <p:cNvSpPr/>
                <p:nvPr/>
              </p:nvSpPr>
              <p:spPr bwMode="auto">
                <a:xfrm>
                  <a:off x="23329902" y="42081469"/>
                  <a:ext cx="819152" cy="1839915"/>
                </a:xfrm>
                <a:prstGeom prst="rect">
                  <a:avLst/>
                </a:prstGeom>
                <a:solidFill>
                  <a:schemeClr val="bg1">
                    <a:lumMod val="85000"/>
                  </a:schemeClr>
                </a:solidFill>
                <a:ln w="9525">
                  <a:noFill/>
                  <a:miter lim="800000"/>
                  <a:headEnd/>
                  <a:tailEnd/>
                </a:ln>
              </p:spPr>
              <p:txBody>
                <a:bodyPr anchor="ctr"/>
                <a:lstStyle/>
                <a:p>
                  <a:pPr algn="ctr"/>
                  <a:endParaRPr/>
                </a:p>
              </p:txBody>
            </p:sp>
            <p:sp>
              <p:nvSpPr>
                <p:cNvPr id="279" name="ïSḷíďè">
                  <a:extLst>
                    <a:ext uri="{FF2B5EF4-FFF2-40B4-BE49-F238E27FC236}">
                      <a16:creationId xmlns:a16="http://schemas.microsoft.com/office/drawing/2014/main" id="{48DBB2AE-CEFF-4691-A4AE-DE739A63C22F}"/>
                    </a:ext>
                  </a:extLst>
                </p:cNvPr>
                <p:cNvSpPr/>
                <p:nvPr/>
              </p:nvSpPr>
              <p:spPr bwMode="auto">
                <a:xfrm>
                  <a:off x="23329902" y="42081469"/>
                  <a:ext cx="819152" cy="1839915"/>
                </a:xfrm>
                <a:prstGeom prst="rect">
                  <a:avLst/>
                </a:prstGeom>
                <a:noFill/>
                <a:ln w="9525">
                  <a:noFill/>
                  <a:miter lim="800000"/>
                  <a:headEnd/>
                  <a:tailEnd/>
                </a:ln>
              </p:spPr>
              <p:txBody>
                <a:bodyPr anchor="ctr"/>
                <a:lstStyle/>
                <a:p>
                  <a:pPr algn="ctr"/>
                  <a:endParaRPr/>
                </a:p>
              </p:txBody>
            </p:sp>
            <p:sp>
              <p:nvSpPr>
                <p:cNvPr id="280" name="ïṩľïde">
                  <a:extLst>
                    <a:ext uri="{FF2B5EF4-FFF2-40B4-BE49-F238E27FC236}">
                      <a16:creationId xmlns:a16="http://schemas.microsoft.com/office/drawing/2014/main" id="{89FE65E3-EF44-49A6-B8B1-945B3DE61560}"/>
                    </a:ext>
                  </a:extLst>
                </p:cNvPr>
                <p:cNvSpPr/>
                <p:nvPr/>
              </p:nvSpPr>
              <p:spPr bwMode="auto">
                <a:xfrm>
                  <a:off x="24364953" y="42081469"/>
                  <a:ext cx="819152" cy="819151"/>
                </a:xfrm>
                <a:prstGeom prst="rect">
                  <a:avLst/>
                </a:prstGeom>
                <a:solidFill>
                  <a:schemeClr val="bg1">
                    <a:lumMod val="85000"/>
                  </a:schemeClr>
                </a:solidFill>
                <a:ln w="9525">
                  <a:noFill/>
                  <a:miter lim="800000"/>
                  <a:headEnd/>
                  <a:tailEnd/>
                </a:ln>
              </p:spPr>
              <p:txBody>
                <a:bodyPr anchor="ctr"/>
                <a:lstStyle/>
                <a:p>
                  <a:pPr algn="ctr"/>
                  <a:endParaRPr/>
                </a:p>
              </p:txBody>
            </p:sp>
            <p:sp>
              <p:nvSpPr>
                <p:cNvPr id="281" name="ïšḻîḓê">
                  <a:extLst>
                    <a:ext uri="{FF2B5EF4-FFF2-40B4-BE49-F238E27FC236}">
                      <a16:creationId xmlns:a16="http://schemas.microsoft.com/office/drawing/2014/main" id="{D2617A9A-C71D-4A4E-8E25-E29949CD8F14}"/>
                    </a:ext>
                  </a:extLst>
                </p:cNvPr>
                <p:cNvSpPr/>
                <p:nvPr/>
              </p:nvSpPr>
              <p:spPr bwMode="auto">
                <a:xfrm>
                  <a:off x="24364953" y="42081469"/>
                  <a:ext cx="819152" cy="819151"/>
                </a:xfrm>
                <a:prstGeom prst="rect">
                  <a:avLst/>
                </a:prstGeom>
                <a:noFill/>
                <a:ln w="9525">
                  <a:noFill/>
                  <a:miter lim="800000"/>
                  <a:headEnd/>
                  <a:tailEnd/>
                </a:ln>
              </p:spPr>
              <p:txBody>
                <a:bodyPr anchor="ctr"/>
                <a:lstStyle/>
                <a:p>
                  <a:pPr algn="ctr"/>
                  <a:endParaRPr/>
                </a:p>
              </p:txBody>
            </p:sp>
            <p:sp>
              <p:nvSpPr>
                <p:cNvPr id="282" name="ïŝḷiḋé">
                  <a:extLst>
                    <a:ext uri="{FF2B5EF4-FFF2-40B4-BE49-F238E27FC236}">
                      <a16:creationId xmlns:a16="http://schemas.microsoft.com/office/drawing/2014/main" id="{81C4831E-5082-4715-BEA6-589AB065042A}"/>
                    </a:ext>
                  </a:extLst>
                </p:cNvPr>
                <p:cNvSpPr/>
                <p:nvPr/>
              </p:nvSpPr>
              <p:spPr bwMode="auto">
                <a:xfrm>
                  <a:off x="24364953" y="43087944"/>
                  <a:ext cx="819152" cy="833439"/>
                </a:xfrm>
                <a:prstGeom prst="rect">
                  <a:avLst/>
                </a:prstGeom>
                <a:solidFill>
                  <a:schemeClr val="bg1">
                    <a:lumMod val="85000"/>
                  </a:schemeClr>
                </a:solidFill>
                <a:ln w="9525">
                  <a:noFill/>
                  <a:miter lim="800000"/>
                  <a:headEnd/>
                  <a:tailEnd/>
                </a:ln>
              </p:spPr>
              <p:txBody>
                <a:bodyPr anchor="ctr"/>
                <a:lstStyle/>
                <a:p>
                  <a:pPr algn="ctr"/>
                  <a:endParaRPr/>
                </a:p>
              </p:txBody>
            </p:sp>
            <p:sp>
              <p:nvSpPr>
                <p:cNvPr id="283" name="íŝľîḓe">
                  <a:extLst>
                    <a:ext uri="{FF2B5EF4-FFF2-40B4-BE49-F238E27FC236}">
                      <a16:creationId xmlns:a16="http://schemas.microsoft.com/office/drawing/2014/main" id="{EE85DAAF-1ADA-49B9-B471-C79743BF16B5}"/>
                    </a:ext>
                  </a:extLst>
                </p:cNvPr>
                <p:cNvSpPr/>
                <p:nvPr/>
              </p:nvSpPr>
              <p:spPr bwMode="auto">
                <a:xfrm>
                  <a:off x="24364953" y="43087944"/>
                  <a:ext cx="819152" cy="833439"/>
                </a:xfrm>
                <a:prstGeom prst="rect">
                  <a:avLst/>
                </a:prstGeom>
                <a:noFill/>
                <a:ln w="9525">
                  <a:noFill/>
                  <a:miter lim="800000"/>
                  <a:headEnd/>
                  <a:tailEnd/>
                </a:ln>
              </p:spPr>
              <p:txBody>
                <a:bodyPr anchor="ctr"/>
                <a:lstStyle/>
                <a:p>
                  <a:pPr algn="ctr"/>
                  <a:endParaRPr/>
                </a:p>
              </p:txBody>
            </p:sp>
            <p:sp>
              <p:nvSpPr>
                <p:cNvPr id="284" name="iŝḷiďe">
                  <a:extLst>
                    <a:ext uri="{FF2B5EF4-FFF2-40B4-BE49-F238E27FC236}">
                      <a16:creationId xmlns:a16="http://schemas.microsoft.com/office/drawing/2014/main" id="{B00BB555-5063-413A-AEAD-CF5AEFD5DF35}"/>
                    </a:ext>
                  </a:extLst>
                </p:cNvPr>
                <p:cNvSpPr/>
                <p:nvPr/>
              </p:nvSpPr>
              <p:spPr bwMode="auto">
                <a:xfrm>
                  <a:off x="28560716" y="42081469"/>
                  <a:ext cx="819152" cy="819151"/>
                </a:xfrm>
                <a:prstGeom prst="rect">
                  <a:avLst/>
                </a:prstGeom>
                <a:solidFill>
                  <a:srgbClr val="0094A8"/>
                </a:solidFill>
                <a:ln w="9525">
                  <a:noFill/>
                  <a:miter lim="800000"/>
                  <a:headEnd/>
                  <a:tailEnd/>
                </a:ln>
              </p:spPr>
              <p:txBody>
                <a:bodyPr anchor="ctr"/>
                <a:lstStyle/>
                <a:p>
                  <a:pPr algn="ctr"/>
                  <a:endParaRPr/>
                </a:p>
              </p:txBody>
            </p:sp>
            <p:sp>
              <p:nvSpPr>
                <p:cNvPr id="285" name="îšḷíḑè">
                  <a:extLst>
                    <a:ext uri="{FF2B5EF4-FFF2-40B4-BE49-F238E27FC236}">
                      <a16:creationId xmlns:a16="http://schemas.microsoft.com/office/drawing/2014/main" id="{B6F50527-BBCB-4C6B-9A09-682E28F5A9DE}"/>
                    </a:ext>
                  </a:extLst>
                </p:cNvPr>
                <p:cNvSpPr/>
                <p:nvPr/>
              </p:nvSpPr>
              <p:spPr bwMode="auto">
                <a:xfrm>
                  <a:off x="28560716" y="42081469"/>
                  <a:ext cx="819152" cy="819151"/>
                </a:xfrm>
                <a:prstGeom prst="rect">
                  <a:avLst/>
                </a:prstGeom>
                <a:noFill/>
                <a:ln w="9525">
                  <a:noFill/>
                  <a:miter lim="800000"/>
                  <a:headEnd/>
                  <a:tailEnd/>
                </a:ln>
              </p:spPr>
              <p:txBody>
                <a:bodyPr anchor="ctr"/>
                <a:lstStyle/>
                <a:p>
                  <a:pPr algn="ctr"/>
                  <a:endParaRPr/>
                </a:p>
              </p:txBody>
            </p:sp>
            <p:sp>
              <p:nvSpPr>
                <p:cNvPr id="286" name="iŝliḓê">
                  <a:extLst>
                    <a:ext uri="{FF2B5EF4-FFF2-40B4-BE49-F238E27FC236}">
                      <a16:creationId xmlns:a16="http://schemas.microsoft.com/office/drawing/2014/main" id="{8D3A2142-E03F-4DE0-95CE-2DD5ADB3A1B5}"/>
                    </a:ext>
                  </a:extLst>
                </p:cNvPr>
                <p:cNvSpPr/>
                <p:nvPr/>
              </p:nvSpPr>
              <p:spPr bwMode="auto">
                <a:xfrm>
                  <a:off x="28560716" y="43087944"/>
                  <a:ext cx="819152" cy="833439"/>
                </a:xfrm>
                <a:prstGeom prst="rect">
                  <a:avLst/>
                </a:prstGeom>
                <a:solidFill>
                  <a:srgbClr val="0094A8"/>
                </a:solidFill>
                <a:ln w="9525">
                  <a:noFill/>
                  <a:miter lim="800000"/>
                  <a:headEnd/>
                  <a:tailEnd/>
                </a:ln>
              </p:spPr>
              <p:txBody>
                <a:bodyPr anchor="ctr"/>
                <a:lstStyle/>
                <a:p>
                  <a:pPr algn="ctr"/>
                  <a:endParaRPr/>
                </a:p>
              </p:txBody>
            </p:sp>
            <p:sp>
              <p:nvSpPr>
                <p:cNvPr id="287" name="îṣḻiḓè">
                  <a:extLst>
                    <a:ext uri="{FF2B5EF4-FFF2-40B4-BE49-F238E27FC236}">
                      <a16:creationId xmlns:a16="http://schemas.microsoft.com/office/drawing/2014/main" id="{66CA8D15-7031-450A-A9C9-155A86B5FF4D}"/>
                    </a:ext>
                  </a:extLst>
                </p:cNvPr>
                <p:cNvSpPr/>
                <p:nvPr/>
              </p:nvSpPr>
              <p:spPr bwMode="auto">
                <a:xfrm>
                  <a:off x="28560716" y="43087944"/>
                  <a:ext cx="819152" cy="833439"/>
                </a:xfrm>
                <a:prstGeom prst="rect">
                  <a:avLst/>
                </a:prstGeom>
                <a:noFill/>
                <a:ln w="9525">
                  <a:noFill/>
                  <a:miter lim="800000"/>
                  <a:headEnd/>
                  <a:tailEnd/>
                </a:ln>
              </p:spPr>
              <p:txBody>
                <a:bodyPr anchor="ctr"/>
                <a:lstStyle/>
                <a:p>
                  <a:pPr algn="ctr"/>
                  <a:endParaRPr/>
                </a:p>
              </p:txBody>
            </p:sp>
            <p:sp>
              <p:nvSpPr>
                <p:cNvPr id="288" name="îṧḷiḋe">
                  <a:extLst>
                    <a:ext uri="{FF2B5EF4-FFF2-40B4-BE49-F238E27FC236}">
                      <a16:creationId xmlns:a16="http://schemas.microsoft.com/office/drawing/2014/main" id="{7D7C5497-C426-4E53-A076-FE1617E04698}"/>
                    </a:ext>
                  </a:extLst>
                </p:cNvPr>
                <p:cNvSpPr/>
                <p:nvPr/>
              </p:nvSpPr>
              <p:spPr bwMode="auto">
                <a:xfrm>
                  <a:off x="29624335" y="42081469"/>
                  <a:ext cx="819152" cy="1839915"/>
                </a:xfrm>
                <a:prstGeom prst="rect">
                  <a:avLst/>
                </a:prstGeom>
                <a:solidFill>
                  <a:srgbClr val="0094A8"/>
                </a:solidFill>
                <a:ln w="9525">
                  <a:noFill/>
                  <a:miter lim="800000"/>
                  <a:headEnd/>
                  <a:tailEnd/>
                </a:ln>
              </p:spPr>
              <p:txBody>
                <a:bodyPr anchor="ctr"/>
                <a:lstStyle/>
                <a:p>
                  <a:pPr algn="ctr"/>
                  <a:endParaRPr/>
                </a:p>
              </p:txBody>
            </p:sp>
            <p:sp>
              <p:nvSpPr>
                <p:cNvPr id="289" name="ï$ļíḓè">
                  <a:extLst>
                    <a:ext uri="{FF2B5EF4-FFF2-40B4-BE49-F238E27FC236}">
                      <a16:creationId xmlns:a16="http://schemas.microsoft.com/office/drawing/2014/main" id="{13B559B2-4C0F-4C52-89C0-9B6E897A6B1C}"/>
                    </a:ext>
                  </a:extLst>
                </p:cNvPr>
                <p:cNvSpPr/>
                <p:nvPr/>
              </p:nvSpPr>
              <p:spPr bwMode="auto">
                <a:xfrm>
                  <a:off x="29624335" y="42081469"/>
                  <a:ext cx="819152" cy="1839915"/>
                </a:xfrm>
                <a:prstGeom prst="rect">
                  <a:avLst/>
                </a:prstGeom>
                <a:noFill/>
                <a:ln w="9525">
                  <a:noFill/>
                  <a:miter lim="800000"/>
                  <a:headEnd/>
                  <a:tailEnd/>
                </a:ln>
              </p:spPr>
              <p:txBody>
                <a:bodyPr anchor="ctr"/>
                <a:lstStyle/>
                <a:p>
                  <a:pPr algn="ctr"/>
                  <a:endParaRPr/>
                </a:p>
              </p:txBody>
            </p:sp>
            <p:sp>
              <p:nvSpPr>
                <p:cNvPr id="290" name="îṧḻîdê">
                  <a:extLst>
                    <a:ext uri="{FF2B5EF4-FFF2-40B4-BE49-F238E27FC236}">
                      <a16:creationId xmlns:a16="http://schemas.microsoft.com/office/drawing/2014/main" id="{940AB277-6F1C-47D7-A86B-64C9C75D28A9}"/>
                    </a:ext>
                  </a:extLst>
                </p:cNvPr>
                <p:cNvSpPr/>
                <p:nvPr/>
              </p:nvSpPr>
              <p:spPr bwMode="auto">
                <a:xfrm>
                  <a:off x="25326973" y="42167195"/>
                  <a:ext cx="3117849" cy="317497"/>
                </a:xfrm>
                <a:custGeom>
                  <a:avLst/>
                  <a:gdLst/>
                  <a:ahLst/>
                  <a:cxnLst>
                    <a:cxn ang="0">
                      <a:pos x="217" y="11"/>
                    </a:cxn>
                    <a:cxn ang="0">
                      <a:pos x="206" y="22"/>
                    </a:cxn>
                    <a:cxn ang="0">
                      <a:pos x="11" y="22"/>
                    </a:cxn>
                    <a:cxn ang="0">
                      <a:pos x="0" y="11"/>
                    </a:cxn>
                    <a:cxn ang="0">
                      <a:pos x="11" y="0"/>
                    </a:cxn>
                    <a:cxn ang="0">
                      <a:pos x="206" y="0"/>
                    </a:cxn>
                    <a:cxn ang="0">
                      <a:pos x="217" y="11"/>
                    </a:cxn>
                  </a:cxnLst>
                  <a:rect l="0" t="0" r="r" b="b"/>
                  <a:pathLst>
                    <a:path w="217" h="22">
                      <a:moveTo>
                        <a:pt x="217" y="11"/>
                      </a:moveTo>
                      <a:cubicBezTo>
                        <a:pt x="217" y="17"/>
                        <a:pt x="212" y="22"/>
                        <a:pt x="206" y="22"/>
                      </a:cubicBezTo>
                      <a:cubicBezTo>
                        <a:pt x="11" y="22"/>
                        <a:pt x="11" y="22"/>
                        <a:pt x="11" y="22"/>
                      </a:cubicBezTo>
                      <a:cubicBezTo>
                        <a:pt x="5" y="22"/>
                        <a:pt x="0" y="17"/>
                        <a:pt x="0" y="11"/>
                      </a:cubicBezTo>
                      <a:cubicBezTo>
                        <a:pt x="0" y="5"/>
                        <a:pt x="5" y="0"/>
                        <a:pt x="11" y="0"/>
                      </a:cubicBezTo>
                      <a:cubicBezTo>
                        <a:pt x="206" y="0"/>
                        <a:pt x="206" y="0"/>
                        <a:pt x="206" y="0"/>
                      </a:cubicBezTo>
                      <a:cubicBezTo>
                        <a:pt x="212" y="0"/>
                        <a:pt x="217" y="5"/>
                        <a:pt x="217" y="11"/>
                      </a:cubicBezTo>
                    </a:path>
                  </a:pathLst>
                </a:custGeom>
                <a:solidFill>
                  <a:srgbClr val="333333"/>
                </a:solidFill>
                <a:ln w="9525">
                  <a:noFill/>
                  <a:round/>
                  <a:headEnd/>
                  <a:tailEnd/>
                </a:ln>
              </p:spPr>
              <p:txBody>
                <a:bodyPr anchor="ctr"/>
                <a:lstStyle/>
                <a:p>
                  <a:pPr algn="ctr"/>
                  <a:endParaRPr/>
                </a:p>
              </p:txBody>
            </p:sp>
            <p:sp>
              <p:nvSpPr>
                <p:cNvPr id="291" name="iṩ1ídé">
                  <a:extLst>
                    <a:ext uri="{FF2B5EF4-FFF2-40B4-BE49-F238E27FC236}">
                      <a16:creationId xmlns:a16="http://schemas.microsoft.com/office/drawing/2014/main" id="{3A20E04F-95A5-4C8B-816C-5D120BFC0C15}"/>
                    </a:ext>
                  </a:extLst>
                </p:cNvPr>
                <p:cNvSpPr/>
                <p:nvPr/>
              </p:nvSpPr>
              <p:spPr bwMode="auto">
                <a:xfrm>
                  <a:off x="22769513" y="36736353"/>
                  <a:ext cx="8234362" cy="8132764"/>
                </a:xfrm>
                <a:custGeom>
                  <a:avLst/>
                  <a:gdLst/>
                  <a:ahLst/>
                  <a:cxnLst>
                    <a:cxn ang="0">
                      <a:pos x="403" y="442"/>
                    </a:cxn>
                    <a:cxn ang="0">
                      <a:pos x="460" y="500"/>
                    </a:cxn>
                    <a:cxn ang="0">
                      <a:pos x="403" y="429"/>
                    </a:cxn>
                    <a:cxn ang="0">
                      <a:pos x="460" y="372"/>
                    </a:cxn>
                    <a:cxn ang="0">
                      <a:pos x="403" y="429"/>
                    </a:cxn>
                    <a:cxn ang="0">
                      <a:pos x="477" y="372"/>
                    </a:cxn>
                    <a:cxn ang="0">
                      <a:pos x="534" y="500"/>
                    </a:cxn>
                    <a:cxn ang="0">
                      <a:pos x="403" y="350"/>
                    </a:cxn>
                    <a:cxn ang="0">
                      <a:pos x="460" y="293"/>
                    </a:cxn>
                    <a:cxn ang="0">
                      <a:pos x="403" y="350"/>
                    </a:cxn>
                    <a:cxn ang="0">
                      <a:pos x="403" y="222"/>
                    </a:cxn>
                    <a:cxn ang="0">
                      <a:pos x="460" y="280"/>
                    </a:cxn>
                    <a:cxn ang="0">
                      <a:pos x="477" y="350"/>
                    </a:cxn>
                    <a:cxn ang="0">
                      <a:pos x="534" y="222"/>
                    </a:cxn>
                    <a:cxn ang="0">
                      <a:pos x="477" y="350"/>
                    </a:cxn>
                    <a:cxn ang="0">
                      <a:pos x="573" y="0"/>
                    </a:cxn>
                    <a:cxn ang="0">
                      <a:pos x="534" y="73"/>
                    </a:cxn>
                    <a:cxn ang="0">
                      <a:pos x="477" y="201"/>
                    </a:cxn>
                    <a:cxn ang="0">
                      <a:pos x="460" y="111"/>
                    </a:cxn>
                    <a:cxn ang="0">
                      <a:pos x="441" y="130"/>
                    </a:cxn>
                    <a:cxn ang="0">
                      <a:pos x="460" y="143"/>
                    </a:cxn>
                    <a:cxn ang="0">
                      <a:pos x="403" y="201"/>
                    </a:cxn>
                    <a:cxn ang="0">
                      <a:pos x="388" y="182"/>
                    </a:cxn>
                    <a:cxn ang="0">
                      <a:pos x="370" y="201"/>
                    </a:cxn>
                    <a:cxn ang="0">
                      <a:pos x="388" y="222"/>
                    </a:cxn>
                    <a:cxn ang="0">
                      <a:pos x="331" y="350"/>
                    </a:cxn>
                    <a:cxn ang="0">
                      <a:pos x="314" y="255"/>
                    </a:cxn>
                    <a:cxn ang="0">
                      <a:pos x="290" y="280"/>
                    </a:cxn>
                    <a:cxn ang="0">
                      <a:pos x="314" y="293"/>
                    </a:cxn>
                    <a:cxn ang="0">
                      <a:pos x="257" y="350"/>
                    </a:cxn>
                    <a:cxn ang="0">
                      <a:pos x="242" y="326"/>
                    </a:cxn>
                    <a:cxn ang="0">
                      <a:pos x="218" y="350"/>
                    </a:cxn>
                    <a:cxn ang="0">
                      <a:pos x="384" y="378"/>
                    </a:cxn>
                    <a:cxn ang="0">
                      <a:pos x="384" y="400"/>
                    </a:cxn>
                    <a:cxn ang="0">
                      <a:pos x="178" y="390"/>
                    </a:cxn>
                    <a:cxn ang="0">
                      <a:pos x="168" y="429"/>
                    </a:cxn>
                    <a:cxn ang="0">
                      <a:pos x="125" y="442"/>
                    </a:cxn>
                    <a:cxn ang="0">
                      <a:pos x="168" y="500"/>
                    </a:cxn>
                    <a:cxn ang="0">
                      <a:pos x="111" y="456"/>
                    </a:cxn>
                    <a:cxn ang="0">
                      <a:pos x="96" y="500"/>
                    </a:cxn>
                    <a:cxn ang="0">
                      <a:pos x="0" y="566"/>
                    </a:cxn>
                    <a:cxn ang="0">
                      <a:pos x="199" y="416"/>
                    </a:cxn>
                    <a:cxn ang="0">
                      <a:pos x="374" y="566"/>
                    </a:cxn>
                    <a:cxn ang="0">
                      <a:pos x="573" y="566"/>
                    </a:cxn>
                  </a:cxnLst>
                  <a:rect l="0" t="0" r="r" b="b"/>
                  <a:pathLst>
                    <a:path w="573" h="566">
                      <a:moveTo>
                        <a:pt x="403" y="500"/>
                      </a:moveTo>
                      <a:cubicBezTo>
                        <a:pt x="403" y="442"/>
                        <a:pt x="403" y="442"/>
                        <a:pt x="403" y="442"/>
                      </a:cubicBezTo>
                      <a:cubicBezTo>
                        <a:pt x="460" y="442"/>
                        <a:pt x="460" y="442"/>
                        <a:pt x="460" y="442"/>
                      </a:cubicBezTo>
                      <a:cubicBezTo>
                        <a:pt x="460" y="500"/>
                        <a:pt x="460" y="500"/>
                        <a:pt x="460" y="500"/>
                      </a:cubicBezTo>
                      <a:cubicBezTo>
                        <a:pt x="403" y="500"/>
                        <a:pt x="403" y="500"/>
                        <a:pt x="403" y="500"/>
                      </a:cubicBezTo>
                      <a:moveTo>
                        <a:pt x="403" y="429"/>
                      </a:moveTo>
                      <a:cubicBezTo>
                        <a:pt x="403" y="372"/>
                        <a:pt x="403" y="372"/>
                        <a:pt x="403" y="372"/>
                      </a:cubicBezTo>
                      <a:cubicBezTo>
                        <a:pt x="460" y="372"/>
                        <a:pt x="460" y="372"/>
                        <a:pt x="460" y="372"/>
                      </a:cubicBezTo>
                      <a:cubicBezTo>
                        <a:pt x="460" y="429"/>
                        <a:pt x="460" y="429"/>
                        <a:pt x="460" y="429"/>
                      </a:cubicBezTo>
                      <a:cubicBezTo>
                        <a:pt x="403" y="429"/>
                        <a:pt x="403" y="429"/>
                        <a:pt x="403" y="429"/>
                      </a:cubicBezTo>
                      <a:moveTo>
                        <a:pt x="477" y="500"/>
                      </a:moveTo>
                      <a:cubicBezTo>
                        <a:pt x="477" y="372"/>
                        <a:pt x="477" y="372"/>
                        <a:pt x="477" y="372"/>
                      </a:cubicBezTo>
                      <a:cubicBezTo>
                        <a:pt x="534" y="372"/>
                        <a:pt x="534" y="372"/>
                        <a:pt x="534" y="372"/>
                      </a:cubicBezTo>
                      <a:cubicBezTo>
                        <a:pt x="534" y="500"/>
                        <a:pt x="534" y="500"/>
                        <a:pt x="534" y="500"/>
                      </a:cubicBezTo>
                      <a:cubicBezTo>
                        <a:pt x="477" y="500"/>
                        <a:pt x="477" y="500"/>
                        <a:pt x="477" y="500"/>
                      </a:cubicBezTo>
                      <a:moveTo>
                        <a:pt x="403" y="350"/>
                      </a:moveTo>
                      <a:cubicBezTo>
                        <a:pt x="403" y="293"/>
                        <a:pt x="403" y="293"/>
                        <a:pt x="403" y="293"/>
                      </a:cubicBezTo>
                      <a:cubicBezTo>
                        <a:pt x="460" y="293"/>
                        <a:pt x="460" y="293"/>
                        <a:pt x="460" y="293"/>
                      </a:cubicBezTo>
                      <a:cubicBezTo>
                        <a:pt x="460" y="350"/>
                        <a:pt x="460" y="350"/>
                        <a:pt x="460" y="350"/>
                      </a:cubicBezTo>
                      <a:cubicBezTo>
                        <a:pt x="403" y="350"/>
                        <a:pt x="403" y="350"/>
                        <a:pt x="403" y="350"/>
                      </a:cubicBezTo>
                      <a:moveTo>
                        <a:pt x="403" y="280"/>
                      </a:moveTo>
                      <a:cubicBezTo>
                        <a:pt x="403" y="222"/>
                        <a:pt x="403" y="222"/>
                        <a:pt x="403" y="222"/>
                      </a:cubicBezTo>
                      <a:cubicBezTo>
                        <a:pt x="460" y="222"/>
                        <a:pt x="460" y="222"/>
                        <a:pt x="460" y="222"/>
                      </a:cubicBezTo>
                      <a:cubicBezTo>
                        <a:pt x="460" y="280"/>
                        <a:pt x="460" y="280"/>
                        <a:pt x="460" y="280"/>
                      </a:cubicBezTo>
                      <a:cubicBezTo>
                        <a:pt x="403" y="280"/>
                        <a:pt x="403" y="280"/>
                        <a:pt x="403" y="280"/>
                      </a:cubicBezTo>
                      <a:moveTo>
                        <a:pt x="477" y="350"/>
                      </a:moveTo>
                      <a:cubicBezTo>
                        <a:pt x="477" y="222"/>
                        <a:pt x="477" y="222"/>
                        <a:pt x="477" y="222"/>
                      </a:cubicBezTo>
                      <a:cubicBezTo>
                        <a:pt x="534" y="222"/>
                        <a:pt x="534" y="222"/>
                        <a:pt x="534" y="222"/>
                      </a:cubicBezTo>
                      <a:cubicBezTo>
                        <a:pt x="534" y="350"/>
                        <a:pt x="534" y="350"/>
                        <a:pt x="534" y="350"/>
                      </a:cubicBezTo>
                      <a:cubicBezTo>
                        <a:pt x="477" y="350"/>
                        <a:pt x="477" y="350"/>
                        <a:pt x="477" y="350"/>
                      </a:cubicBezTo>
                      <a:moveTo>
                        <a:pt x="573" y="0"/>
                      </a:moveTo>
                      <a:cubicBezTo>
                        <a:pt x="573" y="0"/>
                        <a:pt x="573" y="0"/>
                        <a:pt x="573" y="0"/>
                      </a:cubicBezTo>
                      <a:cubicBezTo>
                        <a:pt x="499" y="73"/>
                        <a:pt x="499" y="73"/>
                        <a:pt x="499" y="73"/>
                      </a:cubicBezTo>
                      <a:cubicBezTo>
                        <a:pt x="534" y="73"/>
                        <a:pt x="534" y="73"/>
                        <a:pt x="534" y="73"/>
                      </a:cubicBezTo>
                      <a:cubicBezTo>
                        <a:pt x="534" y="201"/>
                        <a:pt x="534" y="201"/>
                        <a:pt x="534" y="201"/>
                      </a:cubicBezTo>
                      <a:cubicBezTo>
                        <a:pt x="477" y="201"/>
                        <a:pt x="477" y="201"/>
                        <a:pt x="477" y="201"/>
                      </a:cubicBezTo>
                      <a:cubicBezTo>
                        <a:pt x="477" y="95"/>
                        <a:pt x="477" y="95"/>
                        <a:pt x="477" y="95"/>
                      </a:cubicBezTo>
                      <a:cubicBezTo>
                        <a:pt x="460" y="111"/>
                        <a:pt x="460" y="111"/>
                        <a:pt x="460" y="111"/>
                      </a:cubicBezTo>
                      <a:cubicBezTo>
                        <a:pt x="460" y="130"/>
                        <a:pt x="460" y="130"/>
                        <a:pt x="460" y="130"/>
                      </a:cubicBezTo>
                      <a:cubicBezTo>
                        <a:pt x="441" y="130"/>
                        <a:pt x="441" y="130"/>
                        <a:pt x="441" y="130"/>
                      </a:cubicBezTo>
                      <a:cubicBezTo>
                        <a:pt x="428" y="143"/>
                        <a:pt x="428" y="143"/>
                        <a:pt x="428" y="143"/>
                      </a:cubicBezTo>
                      <a:cubicBezTo>
                        <a:pt x="460" y="143"/>
                        <a:pt x="460" y="143"/>
                        <a:pt x="460" y="143"/>
                      </a:cubicBezTo>
                      <a:cubicBezTo>
                        <a:pt x="460" y="201"/>
                        <a:pt x="460" y="201"/>
                        <a:pt x="460" y="201"/>
                      </a:cubicBezTo>
                      <a:cubicBezTo>
                        <a:pt x="403" y="201"/>
                        <a:pt x="403" y="201"/>
                        <a:pt x="403" y="201"/>
                      </a:cubicBezTo>
                      <a:cubicBezTo>
                        <a:pt x="403" y="168"/>
                        <a:pt x="403" y="168"/>
                        <a:pt x="403" y="168"/>
                      </a:cubicBezTo>
                      <a:cubicBezTo>
                        <a:pt x="388" y="182"/>
                        <a:pt x="388" y="182"/>
                        <a:pt x="388" y="182"/>
                      </a:cubicBezTo>
                      <a:cubicBezTo>
                        <a:pt x="388" y="201"/>
                        <a:pt x="388" y="201"/>
                        <a:pt x="388" y="201"/>
                      </a:cubicBezTo>
                      <a:cubicBezTo>
                        <a:pt x="370" y="201"/>
                        <a:pt x="370" y="201"/>
                        <a:pt x="370" y="201"/>
                      </a:cubicBezTo>
                      <a:cubicBezTo>
                        <a:pt x="348" y="222"/>
                        <a:pt x="348" y="222"/>
                        <a:pt x="348" y="222"/>
                      </a:cubicBezTo>
                      <a:cubicBezTo>
                        <a:pt x="388" y="222"/>
                        <a:pt x="388" y="222"/>
                        <a:pt x="388" y="222"/>
                      </a:cubicBezTo>
                      <a:cubicBezTo>
                        <a:pt x="388" y="350"/>
                        <a:pt x="388" y="350"/>
                        <a:pt x="388" y="350"/>
                      </a:cubicBezTo>
                      <a:cubicBezTo>
                        <a:pt x="331" y="350"/>
                        <a:pt x="331" y="350"/>
                        <a:pt x="331" y="350"/>
                      </a:cubicBezTo>
                      <a:cubicBezTo>
                        <a:pt x="331" y="239"/>
                        <a:pt x="331" y="239"/>
                        <a:pt x="331" y="239"/>
                      </a:cubicBezTo>
                      <a:cubicBezTo>
                        <a:pt x="314" y="255"/>
                        <a:pt x="314" y="255"/>
                        <a:pt x="314" y="255"/>
                      </a:cubicBezTo>
                      <a:cubicBezTo>
                        <a:pt x="314" y="280"/>
                        <a:pt x="314" y="280"/>
                        <a:pt x="314" y="280"/>
                      </a:cubicBezTo>
                      <a:cubicBezTo>
                        <a:pt x="290" y="280"/>
                        <a:pt x="290" y="280"/>
                        <a:pt x="290" y="280"/>
                      </a:cubicBezTo>
                      <a:cubicBezTo>
                        <a:pt x="276" y="293"/>
                        <a:pt x="276" y="293"/>
                        <a:pt x="276" y="293"/>
                      </a:cubicBezTo>
                      <a:cubicBezTo>
                        <a:pt x="314" y="293"/>
                        <a:pt x="314" y="293"/>
                        <a:pt x="314" y="293"/>
                      </a:cubicBezTo>
                      <a:cubicBezTo>
                        <a:pt x="314" y="350"/>
                        <a:pt x="314" y="350"/>
                        <a:pt x="314" y="350"/>
                      </a:cubicBezTo>
                      <a:cubicBezTo>
                        <a:pt x="257" y="350"/>
                        <a:pt x="257" y="350"/>
                        <a:pt x="257" y="350"/>
                      </a:cubicBezTo>
                      <a:cubicBezTo>
                        <a:pt x="257" y="312"/>
                        <a:pt x="257" y="312"/>
                        <a:pt x="257" y="312"/>
                      </a:cubicBezTo>
                      <a:cubicBezTo>
                        <a:pt x="242" y="326"/>
                        <a:pt x="242" y="326"/>
                        <a:pt x="242" y="326"/>
                      </a:cubicBezTo>
                      <a:cubicBezTo>
                        <a:pt x="242" y="350"/>
                        <a:pt x="242" y="350"/>
                        <a:pt x="242" y="350"/>
                      </a:cubicBezTo>
                      <a:cubicBezTo>
                        <a:pt x="218" y="350"/>
                        <a:pt x="218" y="350"/>
                        <a:pt x="218" y="350"/>
                      </a:cubicBezTo>
                      <a:cubicBezTo>
                        <a:pt x="190" y="378"/>
                        <a:pt x="190" y="378"/>
                        <a:pt x="190" y="378"/>
                      </a:cubicBezTo>
                      <a:cubicBezTo>
                        <a:pt x="384" y="378"/>
                        <a:pt x="384" y="378"/>
                        <a:pt x="384" y="378"/>
                      </a:cubicBezTo>
                      <a:cubicBezTo>
                        <a:pt x="390" y="378"/>
                        <a:pt x="395" y="383"/>
                        <a:pt x="395" y="389"/>
                      </a:cubicBezTo>
                      <a:cubicBezTo>
                        <a:pt x="395" y="395"/>
                        <a:pt x="390" y="400"/>
                        <a:pt x="384" y="400"/>
                      </a:cubicBezTo>
                      <a:cubicBezTo>
                        <a:pt x="189" y="400"/>
                        <a:pt x="189" y="400"/>
                        <a:pt x="189" y="400"/>
                      </a:cubicBezTo>
                      <a:cubicBezTo>
                        <a:pt x="183" y="400"/>
                        <a:pt x="178" y="396"/>
                        <a:pt x="178" y="390"/>
                      </a:cubicBezTo>
                      <a:cubicBezTo>
                        <a:pt x="168" y="399"/>
                        <a:pt x="168" y="399"/>
                        <a:pt x="168" y="399"/>
                      </a:cubicBezTo>
                      <a:cubicBezTo>
                        <a:pt x="168" y="429"/>
                        <a:pt x="168" y="429"/>
                        <a:pt x="168" y="429"/>
                      </a:cubicBezTo>
                      <a:cubicBezTo>
                        <a:pt x="138" y="429"/>
                        <a:pt x="138" y="429"/>
                        <a:pt x="138" y="429"/>
                      </a:cubicBezTo>
                      <a:cubicBezTo>
                        <a:pt x="125" y="442"/>
                        <a:pt x="125" y="442"/>
                        <a:pt x="125" y="442"/>
                      </a:cubicBezTo>
                      <a:cubicBezTo>
                        <a:pt x="168" y="442"/>
                        <a:pt x="168" y="442"/>
                        <a:pt x="168" y="442"/>
                      </a:cubicBezTo>
                      <a:cubicBezTo>
                        <a:pt x="168" y="500"/>
                        <a:pt x="168" y="500"/>
                        <a:pt x="168" y="500"/>
                      </a:cubicBezTo>
                      <a:cubicBezTo>
                        <a:pt x="111" y="500"/>
                        <a:pt x="111" y="500"/>
                        <a:pt x="111" y="500"/>
                      </a:cubicBezTo>
                      <a:cubicBezTo>
                        <a:pt x="111" y="456"/>
                        <a:pt x="111" y="456"/>
                        <a:pt x="111" y="456"/>
                      </a:cubicBezTo>
                      <a:cubicBezTo>
                        <a:pt x="96" y="470"/>
                        <a:pt x="96" y="470"/>
                        <a:pt x="96" y="470"/>
                      </a:cubicBezTo>
                      <a:cubicBezTo>
                        <a:pt x="96" y="500"/>
                        <a:pt x="96" y="500"/>
                        <a:pt x="96" y="500"/>
                      </a:cubicBezTo>
                      <a:cubicBezTo>
                        <a:pt x="66" y="500"/>
                        <a:pt x="66" y="500"/>
                        <a:pt x="66" y="500"/>
                      </a:cubicBezTo>
                      <a:cubicBezTo>
                        <a:pt x="0" y="566"/>
                        <a:pt x="0" y="566"/>
                        <a:pt x="0" y="566"/>
                      </a:cubicBezTo>
                      <a:cubicBezTo>
                        <a:pt x="199" y="566"/>
                        <a:pt x="199" y="566"/>
                        <a:pt x="199" y="566"/>
                      </a:cubicBezTo>
                      <a:cubicBezTo>
                        <a:pt x="199" y="416"/>
                        <a:pt x="199" y="416"/>
                        <a:pt x="199" y="416"/>
                      </a:cubicBezTo>
                      <a:cubicBezTo>
                        <a:pt x="374" y="416"/>
                        <a:pt x="374" y="416"/>
                        <a:pt x="374" y="416"/>
                      </a:cubicBezTo>
                      <a:cubicBezTo>
                        <a:pt x="374" y="566"/>
                        <a:pt x="374" y="566"/>
                        <a:pt x="374" y="566"/>
                      </a:cubicBezTo>
                      <a:cubicBezTo>
                        <a:pt x="573" y="566"/>
                        <a:pt x="573" y="566"/>
                        <a:pt x="573" y="566"/>
                      </a:cubicBezTo>
                      <a:cubicBezTo>
                        <a:pt x="573" y="566"/>
                        <a:pt x="573" y="566"/>
                        <a:pt x="573" y="566"/>
                      </a:cubicBezTo>
                      <a:cubicBezTo>
                        <a:pt x="573" y="0"/>
                        <a:pt x="573" y="0"/>
                        <a:pt x="573" y="0"/>
                      </a:cubicBezTo>
                    </a:path>
                  </a:pathLst>
                </a:custGeom>
                <a:solidFill>
                  <a:srgbClr val="FFC000"/>
                </a:solidFill>
                <a:ln w="9525">
                  <a:noFill/>
                  <a:round/>
                  <a:headEnd/>
                  <a:tailEnd/>
                </a:ln>
              </p:spPr>
              <p:txBody>
                <a:bodyPr anchor="ctr"/>
                <a:lstStyle/>
                <a:p>
                  <a:pPr algn="ctr"/>
                  <a:endParaRPr/>
                </a:p>
              </p:txBody>
            </p:sp>
            <p:sp>
              <p:nvSpPr>
                <p:cNvPr id="292" name="í$ḻíḋe">
                  <a:extLst>
                    <a:ext uri="{FF2B5EF4-FFF2-40B4-BE49-F238E27FC236}">
                      <a16:creationId xmlns:a16="http://schemas.microsoft.com/office/drawing/2014/main" id="{AA25920B-8E8D-443A-B82C-D7D08F7583DB}"/>
                    </a:ext>
                  </a:extLst>
                </p:cNvPr>
                <p:cNvSpPr/>
                <p:nvPr/>
              </p:nvSpPr>
              <p:spPr bwMode="auto">
                <a:xfrm>
                  <a:off x="25628599" y="42713288"/>
                  <a:ext cx="2514597" cy="2155829"/>
                </a:xfrm>
                <a:custGeom>
                  <a:avLst/>
                  <a:gdLst/>
                  <a:ahLst/>
                  <a:cxnLst>
                    <a:cxn ang="0">
                      <a:pos x="1584" y="0"/>
                    </a:cxn>
                    <a:cxn ang="0">
                      <a:pos x="0" y="0"/>
                    </a:cxn>
                    <a:cxn ang="0">
                      <a:pos x="0" y="1358"/>
                    </a:cxn>
                    <a:cxn ang="0">
                      <a:pos x="1584" y="0"/>
                    </a:cxn>
                  </a:cxnLst>
                  <a:rect l="0" t="0" r="r" b="b"/>
                  <a:pathLst>
                    <a:path w="1584" h="1358">
                      <a:moveTo>
                        <a:pt x="1584" y="0"/>
                      </a:moveTo>
                      <a:lnTo>
                        <a:pt x="0" y="0"/>
                      </a:lnTo>
                      <a:lnTo>
                        <a:pt x="0" y="1358"/>
                      </a:lnTo>
                      <a:lnTo>
                        <a:pt x="1584" y="0"/>
                      </a:lnTo>
                      <a:close/>
                    </a:path>
                  </a:pathLst>
                </a:custGeom>
                <a:solidFill>
                  <a:srgbClr val="7F6260"/>
                </a:solidFill>
                <a:ln w="9525">
                  <a:noFill/>
                  <a:round/>
                  <a:headEnd/>
                  <a:tailEnd/>
                </a:ln>
              </p:spPr>
              <p:txBody>
                <a:bodyPr anchor="ctr"/>
                <a:lstStyle/>
                <a:p>
                  <a:pPr algn="ctr"/>
                  <a:endParaRPr/>
                </a:p>
              </p:txBody>
            </p:sp>
            <p:sp>
              <p:nvSpPr>
                <p:cNvPr id="293" name="íšḻíḍe">
                  <a:extLst>
                    <a:ext uri="{FF2B5EF4-FFF2-40B4-BE49-F238E27FC236}">
                      <a16:creationId xmlns:a16="http://schemas.microsoft.com/office/drawing/2014/main" id="{8CDAE7D2-B004-4CBE-91F9-DAE6B2B1C470}"/>
                    </a:ext>
                  </a:extLst>
                </p:cNvPr>
                <p:cNvSpPr/>
                <p:nvPr/>
              </p:nvSpPr>
              <p:spPr bwMode="auto">
                <a:xfrm>
                  <a:off x="25628599" y="42713288"/>
                  <a:ext cx="2514597" cy="2155829"/>
                </a:xfrm>
                <a:custGeom>
                  <a:avLst/>
                  <a:gdLst/>
                  <a:ahLst/>
                  <a:cxnLst>
                    <a:cxn ang="0">
                      <a:pos x="1584" y="0"/>
                    </a:cxn>
                    <a:cxn ang="0">
                      <a:pos x="0" y="0"/>
                    </a:cxn>
                    <a:cxn ang="0">
                      <a:pos x="0" y="1358"/>
                    </a:cxn>
                    <a:cxn ang="0">
                      <a:pos x="1584" y="0"/>
                    </a:cxn>
                  </a:cxnLst>
                  <a:rect l="0" t="0" r="r" b="b"/>
                  <a:pathLst>
                    <a:path w="1584" h="1358">
                      <a:moveTo>
                        <a:pt x="1584" y="0"/>
                      </a:moveTo>
                      <a:lnTo>
                        <a:pt x="0" y="0"/>
                      </a:lnTo>
                      <a:lnTo>
                        <a:pt x="0" y="1358"/>
                      </a:lnTo>
                      <a:lnTo>
                        <a:pt x="1584" y="0"/>
                      </a:lnTo>
                    </a:path>
                  </a:pathLst>
                </a:custGeom>
                <a:noFill/>
                <a:ln w="9525">
                  <a:noFill/>
                  <a:round/>
                  <a:headEnd/>
                  <a:tailEnd/>
                </a:ln>
              </p:spPr>
              <p:txBody>
                <a:bodyPr anchor="ctr"/>
                <a:lstStyle/>
                <a:p>
                  <a:pPr algn="ctr"/>
                  <a:endParaRPr/>
                </a:p>
              </p:txBody>
            </p:sp>
            <p:sp>
              <p:nvSpPr>
                <p:cNvPr id="294" name="íṡḷîḍè">
                  <a:extLst>
                    <a:ext uri="{FF2B5EF4-FFF2-40B4-BE49-F238E27FC236}">
                      <a16:creationId xmlns:a16="http://schemas.microsoft.com/office/drawing/2014/main" id="{DEFAAC76-26F5-48C0-B85B-0ED7458BF182}"/>
                    </a:ext>
                  </a:extLst>
                </p:cNvPr>
                <p:cNvSpPr/>
                <p:nvPr/>
              </p:nvSpPr>
              <p:spPr bwMode="auto">
                <a:xfrm>
                  <a:off x="25628599" y="42713288"/>
                  <a:ext cx="2514597" cy="2155829"/>
                </a:xfrm>
                <a:custGeom>
                  <a:avLst/>
                  <a:gdLst/>
                  <a:ahLst/>
                  <a:cxnLst>
                    <a:cxn ang="0">
                      <a:pos x="1584" y="0"/>
                    </a:cxn>
                    <a:cxn ang="0">
                      <a:pos x="1584" y="0"/>
                    </a:cxn>
                    <a:cxn ang="0">
                      <a:pos x="0" y="1358"/>
                    </a:cxn>
                    <a:cxn ang="0">
                      <a:pos x="1584" y="1358"/>
                    </a:cxn>
                    <a:cxn ang="0">
                      <a:pos x="1584" y="0"/>
                    </a:cxn>
                  </a:cxnLst>
                  <a:rect l="0" t="0" r="r" b="b"/>
                  <a:pathLst>
                    <a:path w="1584" h="1358">
                      <a:moveTo>
                        <a:pt x="1584" y="0"/>
                      </a:moveTo>
                      <a:lnTo>
                        <a:pt x="1584" y="0"/>
                      </a:lnTo>
                      <a:lnTo>
                        <a:pt x="0" y="1358"/>
                      </a:lnTo>
                      <a:lnTo>
                        <a:pt x="1584" y="1358"/>
                      </a:lnTo>
                      <a:lnTo>
                        <a:pt x="1584" y="0"/>
                      </a:lnTo>
                      <a:close/>
                    </a:path>
                  </a:pathLst>
                </a:custGeom>
                <a:solidFill>
                  <a:srgbClr val="6C5250"/>
                </a:solidFill>
                <a:ln w="9525">
                  <a:noFill/>
                  <a:round/>
                  <a:headEnd/>
                  <a:tailEnd/>
                </a:ln>
              </p:spPr>
              <p:txBody>
                <a:bodyPr anchor="ctr"/>
                <a:lstStyle/>
                <a:p>
                  <a:pPr algn="ctr"/>
                  <a:endParaRPr/>
                </a:p>
              </p:txBody>
            </p:sp>
            <p:sp>
              <p:nvSpPr>
                <p:cNvPr id="295" name="îṧḻïḑê">
                  <a:extLst>
                    <a:ext uri="{FF2B5EF4-FFF2-40B4-BE49-F238E27FC236}">
                      <a16:creationId xmlns:a16="http://schemas.microsoft.com/office/drawing/2014/main" id="{E144BE12-D0D7-4EFD-9EDC-712AF07BF96C}"/>
                    </a:ext>
                  </a:extLst>
                </p:cNvPr>
                <p:cNvSpPr/>
                <p:nvPr/>
              </p:nvSpPr>
              <p:spPr bwMode="auto">
                <a:xfrm>
                  <a:off x="25628599" y="42713288"/>
                  <a:ext cx="2514597" cy="2155829"/>
                </a:xfrm>
                <a:custGeom>
                  <a:avLst/>
                  <a:gdLst/>
                  <a:ahLst/>
                  <a:cxnLst>
                    <a:cxn ang="0">
                      <a:pos x="1584" y="0"/>
                    </a:cxn>
                    <a:cxn ang="0">
                      <a:pos x="1584" y="0"/>
                    </a:cxn>
                    <a:cxn ang="0">
                      <a:pos x="0" y="1358"/>
                    </a:cxn>
                    <a:cxn ang="0">
                      <a:pos x="1584" y="1358"/>
                    </a:cxn>
                    <a:cxn ang="0">
                      <a:pos x="1584" y="0"/>
                    </a:cxn>
                  </a:cxnLst>
                  <a:rect l="0" t="0" r="r" b="b"/>
                  <a:pathLst>
                    <a:path w="1584" h="1358">
                      <a:moveTo>
                        <a:pt x="1584" y="0"/>
                      </a:moveTo>
                      <a:lnTo>
                        <a:pt x="1584" y="0"/>
                      </a:lnTo>
                      <a:lnTo>
                        <a:pt x="0" y="1358"/>
                      </a:lnTo>
                      <a:lnTo>
                        <a:pt x="1584" y="1358"/>
                      </a:lnTo>
                      <a:lnTo>
                        <a:pt x="1584" y="0"/>
                      </a:lnTo>
                    </a:path>
                  </a:pathLst>
                </a:custGeom>
                <a:noFill/>
                <a:ln w="9525">
                  <a:noFill/>
                  <a:round/>
                  <a:headEnd/>
                  <a:tailEnd/>
                </a:ln>
              </p:spPr>
              <p:txBody>
                <a:bodyPr anchor="ctr"/>
                <a:lstStyle/>
                <a:p>
                  <a:pPr algn="ctr"/>
                  <a:endParaRPr/>
                </a:p>
              </p:txBody>
            </p:sp>
            <p:sp>
              <p:nvSpPr>
                <p:cNvPr id="296" name="išļiḋe">
                  <a:extLst>
                    <a:ext uri="{FF2B5EF4-FFF2-40B4-BE49-F238E27FC236}">
                      <a16:creationId xmlns:a16="http://schemas.microsoft.com/office/drawing/2014/main" id="{FA83B025-BA00-4082-BEFC-FAB7747E21DD}"/>
                    </a:ext>
                  </a:extLst>
                </p:cNvPr>
                <p:cNvSpPr/>
                <p:nvPr/>
              </p:nvSpPr>
              <p:spPr bwMode="auto">
                <a:xfrm>
                  <a:off x="28086054" y="39352556"/>
                  <a:ext cx="258763" cy="273050"/>
                </a:xfrm>
                <a:custGeom>
                  <a:avLst/>
                  <a:gdLst/>
                  <a:ahLst/>
                  <a:cxnLst>
                    <a:cxn ang="0">
                      <a:pos x="163" y="0"/>
                    </a:cxn>
                    <a:cxn ang="0">
                      <a:pos x="0" y="172"/>
                    </a:cxn>
                    <a:cxn ang="0">
                      <a:pos x="163" y="172"/>
                    </a:cxn>
                    <a:cxn ang="0">
                      <a:pos x="163" y="0"/>
                    </a:cxn>
                  </a:cxnLst>
                  <a:rect l="0" t="0" r="r" b="b"/>
                  <a:pathLst>
                    <a:path w="163" h="172">
                      <a:moveTo>
                        <a:pt x="163" y="0"/>
                      </a:moveTo>
                      <a:lnTo>
                        <a:pt x="0" y="172"/>
                      </a:lnTo>
                      <a:lnTo>
                        <a:pt x="163" y="172"/>
                      </a:lnTo>
                      <a:lnTo>
                        <a:pt x="163" y="0"/>
                      </a:lnTo>
                      <a:close/>
                    </a:path>
                  </a:pathLst>
                </a:custGeom>
                <a:solidFill>
                  <a:schemeClr val="bg1">
                    <a:lumMod val="85000"/>
                  </a:schemeClr>
                </a:solidFill>
                <a:ln w="9525">
                  <a:noFill/>
                  <a:round/>
                  <a:headEnd/>
                  <a:tailEnd/>
                </a:ln>
              </p:spPr>
              <p:txBody>
                <a:bodyPr anchor="ctr"/>
                <a:lstStyle/>
                <a:p>
                  <a:pPr algn="ctr"/>
                  <a:endParaRPr/>
                </a:p>
              </p:txBody>
            </p:sp>
            <p:sp>
              <p:nvSpPr>
                <p:cNvPr id="297" name="i$ḷiḓê">
                  <a:extLst>
                    <a:ext uri="{FF2B5EF4-FFF2-40B4-BE49-F238E27FC236}">
                      <a16:creationId xmlns:a16="http://schemas.microsoft.com/office/drawing/2014/main" id="{CBF4E08A-A729-4757-8E14-B8ACD5F4E751}"/>
                    </a:ext>
                  </a:extLst>
                </p:cNvPr>
                <p:cNvSpPr/>
                <p:nvPr/>
              </p:nvSpPr>
              <p:spPr bwMode="auto">
                <a:xfrm>
                  <a:off x="28086054" y="39352556"/>
                  <a:ext cx="258763" cy="273050"/>
                </a:xfrm>
                <a:custGeom>
                  <a:avLst/>
                  <a:gdLst/>
                  <a:ahLst/>
                  <a:cxnLst>
                    <a:cxn ang="0">
                      <a:pos x="163" y="0"/>
                    </a:cxn>
                    <a:cxn ang="0">
                      <a:pos x="0" y="172"/>
                    </a:cxn>
                    <a:cxn ang="0">
                      <a:pos x="163" y="172"/>
                    </a:cxn>
                    <a:cxn ang="0">
                      <a:pos x="163" y="0"/>
                    </a:cxn>
                  </a:cxnLst>
                  <a:rect l="0" t="0" r="r" b="b"/>
                  <a:pathLst>
                    <a:path w="163" h="172">
                      <a:moveTo>
                        <a:pt x="163" y="0"/>
                      </a:moveTo>
                      <a:lnTo>
                        <a:pt x="0" y="172"/>
                      </a:lnTo>
                      <a:lnTo>
                        <a:pt x="163" y="172"/>
                      </a:lnTo>
                      <a:lnTo>
                        <a:pt x="163" y="0"/>
                      </a:lnTo>
                    </a:path>
                  </a:pathLst>
                </a:custGeom>
                <a:noFill/>
                <a:ln w="9525">
                  <a:noFill/>
                  <a:round/>
                  <a:headEnd/>
                  <a:tailEnd/>
                </a:ln>
              </p:spPr>
              <p:txBody>
                <a:bodyPr anchor="ctr"/>
                <a:lstStyle/>
                <a:p>
                  <a:pPr algn="ctr"/>
                  <a:endParaRPr/>
                </a:p>
              </p:txBody>
            </p:sp>
            <p:sp>
              <p:nvSpPr>
                <p:cNvPr id="298" name="iṥ1ídê">
                  <a:extLst>
                    <a:ext uri="{FF2B5EF4-FFF2-40B4-BE49-F238E27FC236}">
                      <a16:creationId xmlns:a16="http://schemas.microsoft.com/office/drawing/2014/main" id="{C5B94D0A-C580-4F42-B7B8-664F742CD0C5}"/>
                    </a:ext>
                  </a:extLst>
                </p:cNvPr>
                <p:cNvSpPr/>
                <p:nvPr/>
              </p:nvSpPr>
              <p:spPr bwMode="auto">
                <a:xfrm>
                  <a:off x="29106809" y="38331792"/>
                  <a:ext cx="273051" cy="273050"/>
                </a:xfrm>
                <a:custGeom>
                  <a:avLst/>
                  <a:gdLst/>
                  <a:ahLst/>
                  <a:cxnLst>
                    <a:cxn ang="0">
                      <a:pos x="172" y="0"/>
                    </a:cxn>
                    <a:cxn ang="0">
                      <a:pos x="0" y="172"/>
                    </a:cxn>
                    <a:cxn ang="0">
                      <a:pos x="172" y="172"/>
                    </a:cxn>
                    <a:cxn ang="0">
                      <a:pos x="172" y="0"/>
                    </a:cxn>
                  </a:cxnLst>
                  <a:rect l="0" t="0" r="r" b="b"/>
                  <a:pathLst>
                    <a:path w="172" h="172">
                      <a:moveTo>
                        <a:pt x="172" y="0"/>
                      </a:moveTo>
                      <a:lnTo>
                        <a:pt x="0" y="172"/>
                      </a:lnTo>
                      <a:lnTo>
                        <a:pt x="172" y="172"/>
                      </a:lnTo>
                      <a:lnTo>
                        <a:pt x="172" y="0"/>
                      </a:lnTo>
                      <a:close/>
                    </a:path>
                  </a:pathLst>
                </a:custGeom>
                <a:solidFill>
                  <a:schemeClr val="bg1">
                    <a:lumMod val="65000"/>
                  </a:schemeClr>
                </a:solidFill>
                <a:ln w="9525">
                  <a:noFill/>
                  <a:round/>
                  <a:headEnd/>
                  <a:tailEnd/>
                </a:ln>
              </p:spPr>
              <p:txBody>
                <a:bodyPr anchor="ctr"/>
                <a:lstStyle/>
                <a:p>
                  <a:pPr algn="ctr"/>
                  <a:endParaRPr/>
                </a:p>
              </p:txBody>
            </p:sp>
            <p:sp>
              <p:nvSpPr>
                <p:cNvPr id="299" name="ísľîḋê">
                  <a:extLst>
                    <a:ext uri="{FF2B5EF4-FFF2-40B4-BE49-F238E27FC236}">
                      <a16:creationId xmlns:a16="http://schemas.microsoft.com/office/drawing/2014/main" id="{59DF5444-E322-4222-BEE7-80EA4BE2014A}"/>
                    </a:ext>
                  </a:extLst>
                </p:cNvPr>
                <p:cNvSpPr/>
                <p:nvPr/>
              </p:nvSpPr>
              <p:spPr bwMode="auto">
                <a:xfrm>
                  <a:off x="29106809" y="38331792"/>
                  <a:ext cx="273051" cy="273050"/>
                </a:xfrm>
                <a:custGeom>
                  <a:avLst/>
                  <a:gdLst/>
                  <a:ahLst/>
                  <a:cxnLst>
                    <a:cxn ang="0">
                      <a:pos x="172" y="0"/>
                    </a:cxn>
                    <a:cxn ang="0">
                      <a:pos x="0" y="172"/>
                    </a:cxn>
                    <a:cxn ang="0">
                      <a:pos x="172" y="172"/>
                    </a:cxn>
                    <a:cxn ang="0">
                      <a:pos x="172" y="0"/>
                    </a:cxn>
                  </a:cxnLst>
                  <a:rect l="0" t="0" r="r" b="b"/>
                  <a:pathLst>
                    <a:path w="172" h="172">
                      <a:moveTo>
                        <a:pt x="172" y="0"/>
                      </a:moveTo>
                      <a:lnTo>
                        <a:pt x="0" y="172"/>
                      </a:lnTo>
                      <a:lnTo>
                        <a:pt x="172" y="172"/>
                      </a:lnTo>
                      <a:lnTo>
                        <a:pt x="172" y="0"/>
                      </a:lnTo>
                    </a:path>
                  </a:pathLst>
                </a:custGeom>
                <a:noFill/>
                <a:ln w="9525">
                  <a:noFill/>
                  <a:round/>
                  <a:headEnd/>
                  <a:tailEnd/>
                </a:ln>
              </p:spPr>
              <p:txBody>
                <a:bodyPr anchor="ctr"/>
                <a:lstStyle/>
                <a:p>
                  <a:pPr algn="ctr"/>
                  <a:endParaRPr/>
                </a:p>
              </p:txBody>
            </p:sp>
            <p:sp>
              <p:nvSpPr>
                <p:cNvPr id="300" name="iṩ1îďè">
                  <a:extLst>
                    <a:ext uri="{FF2B5EF4-FFF2-40B4-BE49-F238E27FC236}">
                      <a16:creationId xmlns:a16="http://schemas.microsoft.com/office/drawing/2014/main" id="{915F028B-2717-455D-851B-39A770695632}"/>
                    </a:ext>
                  </a:extLst>
                </p:cNvPr>
                <p:cNvSpPr/>
                <p:nvPr/>
              </p:nvSpPr>
              <p:spPr bwMode="auto">
                <a:xfrm>
                  <a:off x="28560716" y="38792167"/>
                  <a:ext cx="819152" cy="833439"/>
                </a:xfrm>
                <a:custGeom>
                  <a:avLst/>
                  <a:gdLst/>
                  <a:ahLst/>
                  <a:cxnLst>
                    <a:cxn ang="0">
                      <a:pos x="516" y="0"/>
                    </a:cxn>
                    <a:cxn ang="0">
                      <a:pos x="226" y="0"/>
                    </a:cxn>
                    <a:cxn ang="0">
                      <a:pos x="0" y="226"/>
                    </a:cxn>
                    <a:cxn ang="0">
                      <a:pos x="0" y="525"/>
                    </a:cxn>
                    <a:cxn ang="0">
                      <a:pos x="516" y="525"/>
                    </a:cxn>
                    <a:cxn ang="0">
                      <a:pos x="516" y="0"/>
                    </a:cxn>
                  </a:cxnLst>
                  <a:rect l="0" t="0" r="r" b="b"/>
                  <a:pathLst>
                    <a:path w="516" h="525">
                      <a:moveTo>
                        <a:pt x="516" y="0"/>
                      </a:moveTo>
                      <a:lnTo>
                        <a:pt x="226" y="0"/>
                      </a:lnTo>
                      <a:lnTo>
                        <a:pt x="0" y="226"/>
                      </a:lnTo>
                      <a:lnTo>
                        <a:pt x="0" y="525"/>
                      </a:lnTo>
                      <a:lnTo>
                        <a:pt x="516" y="525"/>
                      </a:lnTo>
                      <a:lnTo>
                        <a:pt x="516" y="0"/>
                      </a:lnTo>
                      <a:close/>
                    </a:path>
                  </a:pathLst>
                </a:custGeom>
                <a:solidFill>
                  <a:schemeClr val="bg1">
                    <a:lumMod val="75000"/>
                  </a:schemeClr>
                </a:solidFill>
                <a:ln w="9525">
                  <a:noFill/>
                  <a:round/>
                  <a:headEnd/>
                  <a:tailEnd/>
                </a:ln>
              </p:spPr>
              <p:txBody>
                <a:bodyPr anchor="ctr"/>
                <a:lstStyle/>
                <a:p>
                  <a:pPr algn="ctr"/>
                  <a:endParaRPr/>
                </a:p>
              </p:txBody>
            </p:sp>
            <p:sp>
              <p:nvSpPr>
                <p:cNvPr id="301" name="îṩļiḍè">
                  <a:extLst>
                    <a:ext uri="{FF2B5EF4-FFF2-40B4-BE49-F238E27FC236}">
                      <a16:creationId xmlns:a16="http://schemas.microsoft.com/office/drawing/2014/main" id="{0E8A31CE-E876-467E-8866-C9C8AE70FD6D}"/>
                    </a:ext>
                  </a:extLst>
                </p:cNvPr>
                <p:cNvSpPr/>
                <p:nvPr/>
              </p:nvSpPr>
              <p:spPr bwMode="auto">
                <a:xfrm>
                  <a:off x="28560716" y="38792167"/>
                  <a:ext cx="819152" cy="833439"/>
                </a:xfrm>
                <a:custGeom>
                  <a:avLst/>
                  <a:gdLst/>
                  <a:ahLst/>
                  <a:cxnLst>
                    <a:cxn ang="0">
                      <a:pos x="516" y="0"/>
                    </a:cxn>
                    <a:cxn ang="0">
                      <a:pos x="226" y="0"/>
                    </a:cxn>
                    <a:cxn ang="0">
                      <a:pos x="0" y="226"/>
                    </a:cxn>
                    <a:cxn ang="0">
                      <a:pos x="0" y="525"/>
                    </a:cxn>
                    <a:cxn ang="0">
                      <a:pos x="516" y="525"/>
                    </a:cxn>
                    <a:cxn ang="0">
                      <a:pos x="516" y="0"/>
                    </a:cxn>
                  </a:cxnLst>
                  <a:rect l="0" t="0" r="r" b="b"/>
                  <a:pathLst>
                    <a:path w="516" h="525">
                      <a:moveTo>
                        <a:pt x="516" y="0"/>
                      </a:moveTo>
                      <a:lnTo>
                        <a:pt x="226" y="0"/>
                      </a:lnTo>
                      <a:lnTo>
                        <a:pt x="0" y="226"/>
                      </a:lnTo>
                      <a:lnTo>
                        <a:pt x="0" y="525"/>
                      </a:lnTo>
                      <a:lnTo>
                        <a:pt x="516" y="525"/>
                      </a:lnTo>
                      <a:lnTo>
                        <a:pt x="516" y="0"/>
                      </a:lnTo>
                    </a:path>
                  </a:pathLst>
                </a:custGeom>
                <a:noFill/>
                <a:ln w="9525">
                  <a:noFill/>
                  <a:round/>
                  <a:headEnd/>
                  <a:tailEnd/>
                </a:ln>
              </p:spPr>
              <p:txBody>
                <a:bodyPr anchor="ctr"/>
                <a:lstStyle/>
                <a:p>
                  <a:pPr algn="ctr"/>
                  <a:endParaRPr/>
                </a:p>
              </p:txBody>
            </p:sp>
            <p:sp>
              <p:nvSpPr>
                <p:cNvPr id="302" name="î$ḷîḋe">
                  <a:extLst>
                    <a:ext uri="{FF2B5EF4-FFF2-40B4-BE49-F238E27FC236}">
                      <a16:creationId xmlns:a16="http://schemas.microsoft.com/office/drawing/2014/main" id="{914444CE-1C29-4C80-AE87-E83C1A54C551}"/>
                    </a:ext>
                  </a:extLst>
                </p:cNvPr>
                <p:cNvSpPr/>
                <p:nvPr/>
              </p:nvSpPr>
              <p:spPr bwMode="auto">
                <a:xfrm>
                  <a:off x="29624335" y="37785691"/>
                  <a:ext cx="819152" cy="1839915"/>
                </a:xfrm>
                <a:custGeom>
                  <a:avLst/>
                  <a:gdLst/>
                  <a:ahLst/>
                  <a:cxnLst>
                    <a:cxn ang="0">
                      <a:pos x="516" y="0"/>
                    </a:cxn>
                    <a:cxn ang="0">
                      <a:pos x="199" y="0"/>
                    </a:cxn>
                    <a:cxn ang="0">
                      <a:pos x="0" y="199"/>
                    </a:cxn>
                    <a:cxn ang="0">
                      <a:pos x="0" y="1159"/>
                    </a:cxn>
                    <a:cxn ang="0">
                      <a:pos x="516" y="1159"/>
                    </a:cxn>
                    <a:cxn ang="0">
                      <a:pos x="516" y="0"/>
                    </a:cxn>
                  </a:cxnLst>
                  <a:rect l="0" t="0" r="r" b="b"/>
                  <a:pathLst>
                    <a:path w="516" h="1159">
                      <a:moveTo>
                        <a:pt x="516" y="0"/>
                      </a:moveTo>
                      <a:lnTo>
                        <a:pt x="199" y="0"/>
                      </a:lnTo>
                      <a:lnTo>
                        <a:pt x="0" y="199"/>
                      </a:lnTo>
                      <a:lnTo>
                        <a:pt x="0" y="1159"/>
                      </a:lnTo>
                      <a:lnTo>
                        <a:pt x="516" y="1159"/>
                      </a:lnTo>
                      <a:lnTo>
                        <a:pt x="516" y="0"/>
                      </a:lnTo>
                      <a:close/>
                    </a:path>
                  </a:pathLst>
                </a:custGeom>
                <a:solidFill>
                  <a:schemeClr val="bg1">
                    <a:lumMod val="75000"/>
                  </a:schemeClr>
                </a:solidFill>
                <a:ln w="9525">
                  <a:noFill/>
                  <a:round/>
                  <a:headEnd/>
                  <a:tailEnd/>
                </a:ln>
              </p:spPr>
              <p:txBody>
                <a:bodyPr anchor="ctr"/>
                <a:lstStyle/>
                <a:p>
                  <a:pPr algn="ctr"/>
                  <a:endParaRPr/>
                </a:p>
              </p:txBody>
            </p:sp>
            <p:sp>
              <p:nvSpPr>
                <p:cNvPr id="303" name="íśļîḋê">
                  <a:extLst>
                    <a:ext uri="{FF2B5EF4-FFF2-40B4-BE49-F238E27FC236}">
                      <a16:creationId xmlns:a16="http://schemas.microsoft.com/office/drawing/2014/main" id="{11D97952-9C1F-4CEB-8940-2325105C32B8}"/>
                    </a:ext>
                  </a:extLst>
                </p:cNvPr>
                <p:cNvSpPr/>
                <p:nvPr/>
              </p:nvSpPr>
              <p:spPr bwMode="auto">
                <a:xfrm>
                  <a:off x="29624335" y="37785691"/>
                  <a:ext cx="819152" cy="1839915"/>
                </a:xfrm>
                <a:custGeom>
                  <a:avLst/>
                  <a:gdLst/>
                  <a:ahLst/>
                  <a:cxnLst>
                    <a:cxn ang="0">
                      <a:pos x="516" y="0"/>
                    </a:cxn>
                    <a:cxn ang="0">
                      <a:pos x="199" y="0"/>
                    </a:cxn>
                    <a:cxn ang="0">
                      <a:pos x="0" y="199"/>
                    </a:cxn>
                    <a:cxn ang="0">
                      <a:pos x="0" y="1159"/>
                    </a:cxn>
                    <a:cxn ang="0">
                      <a:pos x="516" y="1159"/>
                    </a:cxn>
                    <a:cxn ang="0">
                      <a:pos x="516" y="0"/>
                    </a:cxn>
                  </a:cxnLst>
                  <a:rect l="0" t="0" r="r" b="b"/>
                  <a:pathLst>
                    <a:path w="516" h="1159">
                      <a:moveTo>
                        <a:pt x="516" y="0"/>
                      </a:moveTo>
                      <a:lnTo>
                        <a:pt x="199" y="0"/>
                      </a:lnTo>
                      <a:lnTo>
                        <a:pt x="0" y="199"/>
                      </a:lnTo>
                      <a:lnTo>
                        <a:pt x="0" y="1159"/>
                      </a:lnTo>
                      <a:lnTo>
                        <a:pt x="516" y="1159"/>
                      </a:lnTo>
                      <a:lnTo>
                        <a:pt x="516" y="0"/>
                      </a:lnTo>
                    </a:path>
                  </a:pathLst>
                </a:custGeom>
                <a:noFill/>
                <a:ln w="9525">
                  <a:noFill/>
                  <a:round/>
                  <a:headEnd/>
                  <a:tailEnd/>
                </a:ln>
              </p:spPr>
              <p:txBody>
                <a:bodyPr anchor="ctr"/>
                <a:lstStyle/>
                <a:p>
                  <a:pPr algn="ctr"/>
                  <a:endParaRPr/>
                </a:p>
              </p:txBody>
            </p:sp>
            <p:sp>
              <p:nvSpPr>
                <p:cNvPr id="304" name="ísḷiḑè">
                  <a:extLst>
                    <a:ext uri="{FF2B5EF4-FFF2-40B4-BE49-F238E27FC236}">
                      <a16:creationId xmlns:a16="http://schemas.microsoft.com/office/drawing/2014/main" id="{669EE68E-27E0-4038-B48A-8918F0904631}"/>
                    </a:ext>
                  </a:extLst>
                </p:cNvPr>
                <p:cNvSpPr/>
                <p:nvPr/>
              </p:nvSpPr>
              <p:spPr bwMode="auto">
                <a:xfrm>
                  <a:off x="25901650" y="41421066"/>
                  <a:ext cx="344489" cy="344489"/>
                </a:xfrm>
                <a:custGeom>
                  <a:avLst/>
                  <a:gdLst/>
                  <a:ahLst/>
                  <a:cxnLst>
                    <a:cxn ang="0">
                      <a:pos x="217" y="0"/>
                    </a:cxn>
                    <a:cxn ang="0">
                      <a:pos x="0" y="217"/>
                    </a:cxn>
                    <a:cxn ang="0">
                      <a:pos x="217" y="217"/>
                    </a:cxn>
                    <a:cxn ang="0">
                      <a:pos x="217" y="0"/>
                    </a:cxn>
                  </a:cxnLst>
                  <a:rect l="0" t="0" r="r" b="b"/>
                  <a:pathLst>
                    <a:path w="217" h="217">
                      <a:moveTo>
                        <a:pt x="217" y="0"/>
                      </a:moveTo>
                      <a:lnTo>
                        <a:pt x="0" y="217"/>
                      </a:lnTo>
                      <a:lnTo>
                        <a:pt x="217" y="217"/>
                      </a:lnTo>
                      <a:lnTo>
                        <a:pt x="217" y="0"/>
                      </a:lnTo>
                      <a:close/>
                    </a:path>
                  </a:pathLst>
                </a:custGeom>
                <a:solidFill>
                  <a:schemeClr val="bg1">
                    <a:lumMod val="85000"/>
                  </a:schemeClr>
                </a:solidFill>
                <a:ln w="9525">
                  <a:noFill/>
                  <a:round/>
                  <a:headEnd/>
                  <a:tailEnd/>
                </a:ln>
              </p:spPr>
              <p:txBody>
                <a:bodyPr anchor="ctr"/>
                <a:lstStyle/>
                <a:p>
                  <a:pPr algn="ctr"/>
                  <a:endParaRPr/>
                </a:p>
              </p:txBody>
            </p:sp>
            <p:sp>
              <p:nvSpPr>
                <p:cNvPr id="305" name="îṡļïďé">
                  <a:extLst>
                    <a:ext uri="{FF2B5EF4-FFF2-40B4-BE49-F238E27FC236}">
                      <a16:creationId xmlns:a16="http://schemas.microsoft.com/office/drawing/2014/main" id="{B212878D-D41D-4E4F-A80A-2AEF638745A4}"/>
                    </a:ext>
                  </a:extLst>
                </p:cNvPr>
                <p:cNvSpPr/>
                <p:nvPr/>
              </p:nvSpPr>
              <p:spPr bwMode="auto">
                <a:xfrm>
                  <a:off x="25901650" y="41421066"/>
                  <a:ext cx="344489" cy="344489"/>
                </a:xfrm>
                <a:custGeom>
                  <a:avLst/>
                  <a:gdLst/>
                  <a:ahLst/>
                  <a:cxnLst>
                    <a:cxn ang="0">
                      <a:pos x="217" y="0"/>
                    </a:cxn>
                    <a:cxn ang="0">
                      <a:pos x="0" y="217"/>
                    </a:cxn>
                    <a:cxn ang="0">
                      <a:pos x="217" y="217"/>
                    </a:cxn>
                    <a:cxn ang="0">
                      <a:pos x="217" y="0"/>
                    </a:cxn>
                  </a:cxnLst>
                  <a:rect l="0" t="0" r="r" b="b"/>
                  <a:pathLst>
                    <a:path w="217" h="217">
                      <a:moveTo>
                        <a:pt x="217" y="0"/>
                      </a:moveTo>
                      <a:lnTo>
                        <a:pt x="0" y="217"/>
                      </a:lnTo>
                      <a:lnTo>
                        <a:pt x="217" y="217"/>
                      </a:lnTo>
                      <a:lnTo>
                        <a:pt x="217" y="0"/>
                      </a:lnTo>
                    </a:path>
                  </a:pathLst>
                </a:custGeom>
                <a:noFill/>
                <a:ln w="9525">
                  <a:noFill/>
                  <a:round/>
                  <a:headEnd/>
                  <a:tailEnd/>
                </a:ln>
              </p:spPr>
              <p:txBody>
                <a:bodyPr anchor="ctr"/>
                <a:lstStyle/>
                <a:p>
                  <a:pPr algn="ctr"/>
                  <a:endParaRPr/>
                </a:p>
              </p:txBody>
            </p:sp>
            <p:sp>
              <p:nvSpPr>
                <p:cNvPr id="306" name="iṥľíḍè">
                  <a:extLst>
                    <a:ext uri="{FF2B5EF4-FFF2-40B4-BE49-F238E27FC236}">
                      <a16:creationId xmlns:a16="http://schemas.microsoft.com/office/drawing/2014/main" id="{8D89B49D-CA69-4902-9599-208EEF31CD05}"/>
                    </a:ext>
                  </a:extLst>
                </p:cNvPr>
                <p:cNvSpPr/>
                <p:nvPr/>
              </p:nvSpPr>
              <p:spPr bwMode="auto">
                <a:xfrm>
                  <a:off x="26936701" y="40400303"/>
                  <a:ext cx="344489" cy="360361"/>
                </a:xfrm>
                <a:custGeom>
                  <a:avLst/>
                  <a:gdLst/>
                  <a:ahLst/>
                  <a:cxnLst>
                    <a:cxn ang="0">
                      <a:pos x="217" y="0"/>
                    </a:cxn>
                    <a:cxn ang="0">
                      <a:pos x="0" y="227"/>
                    </a:cxn>
                    <a:cxn ang="0">
                      <a:pos x="217" y="227"/>
                    </a:cxn>
                    <a:cxn ang="0">
                      <a:pos x="217" y="0"/>
                    </a:cxn>
                  </a:cxnLst>
                  <a:rect l="0" t="0" r="r" b="b"/>
                  <a:pathLst>
                    <a:path w="217" h="227">
                      <a:moveTo>
                        <a:pt x="217" y="0"/>
                      </a:moveTo>
                      <a:lnTo>
                        <a:pt x="0" y="227"/>
                      </a:lnTo>
                      <a:lnTo>
                        <a:pt x="217" y="227"/>
                      </a:lnTo>
                      <a:lnTo>
                        <a:pt x="217" y="0"/>
                      </a:lnTo>
                      <a:close/>
                    </a:path>
                  </a:pathLst>
                </a:custGeom>
                <a:solidFill>
                  <a:schemeClr val="bg1">
                    <a:lumMod val="85000"/>
                  </a:schemeClr>
                </a:solidFill>
                <a:ln w="9525">
                  <a:noFill/>
                  <a:round/>
                  <a:headEnd/>
                  <a:tailEnd/>
                </a:ln>
              </p:spPr>
              <p:txBody>
                <a:bodyPr anchor="ctr"/>
                <a:lstStyle/>
                <a:p>
                  <a:pPr algn="ctr"/>
                  <a:endParaRPr/>
                </a:p>
              </p:txBody>
            </p:sp>
            <p:sp>
              <p:nvSpPr>
                <p:cNvPr id="307" name="í$1îďê">
                  <a:extLst>
                    <a:ext uri="{FF2B5EF4-FFF2-40B4-BE49-F238E27FC236}">
                      <a16:creationId xmlns:a16="http://schemas.microsoft.com/office/drawing/2014/main" id="{05557B4F-FBC8-4F4E-9D07-25B7DCDAFA0F}"/>
                    </a:ext>
                  </a:extLst>
                </p:cNvPr>
                <p:cNvSpPr/>
                <p:nvPr/>
              </p:nvSpPr>
              <p:spPr bwMode="auto">
                <a:xfrm>
                  <a:off x="26936701" y="40400303"/>
                  <a:ext cx="344489" cy="360361"/>
                </a:xfrm>
                <a:custGeom>
                  <a:avLst/>
                  <a:gdLst/>
                  <a:ahLst/>
                  <a:cxnLst>
                    <a:cxn ang="0">
                      <a:pos x="217" y="0"/>
                    </a:cxn>
                    <a:cxn ang="0">
                      <a:pos x="0" y="227"/>
                    </a:cxn>
                    <a:cxn ang="0">
                      <a:pos x="217" y="227"/>
                    </a:cxn>
                    <a:cxn ang="0">
                      <a:pos x="217" y="0"/>
                    </a:cxn>
                  </a:cxnLst>
                  <a:rect l="0" t="0" r="r" b="b"/>
                  <a:pathLst>
                    <a:path w="217" h="227">
                      <a:moveTo>
                        <a:pt x="217" y="0"/>
                      </a:moveTo>
                      <a:lnTo>
                        <a:pt x="0" y="227"/>
                      </a:lnTo>
                      <a:lnTo>
                        <a:pt x="217" y="227"/>
                      </a:lnTo>
                      <a:lnTo>
                        <a:pt x="217" y="0"/>
                      </a:lnTo>
                    </a:path>
                  </a:pathLst>
                </a:custGeom>
                <a:noFill/>
                <a:ln w="9525">
                  <a:noFill/>
                  <a:round/>
                  <a:headEnd/>
                  <a:tailEnd/>
                </a:ln>
              </p:spPr>
              <p:txBody>
                <a:bodyPr anchor="ctr"/>
                <a:lstStyle/>
                <a:p>
                  <a:pPr algn="ctr"/>
                  <a:endParaRPr/>
                </a:p>
              </p:txBody>
            </p:sp>
            <p:sp>
              <p:nvSpPr>
                <p:cNvPr id="308" name="iṣḻiḋe">
                  <a:extLst>
                    <a:ext uri="{FF2B5EF4-FFF2-40B4-BE49-F238E27FC236}">
                      <a16:creationId xmlns:a16="http://schemas.microsoft.com/office/drawing/2014/main" id="{E978FD02-D628-445C-897E-58A3D1701B29}"/>
                    </a:ext>
                  </a:extLst>
                </p:cNvPr>
                <p:cNvSpPr/>
                <p:nvPr/>
              </p:nvSpPr>
              <p:spPr bwMode="auto">
                <a:xfrm>
                  <a:off x="26462039" y="40946404"/>
                  <a:ext cx="819152" cy="819151"/>
                </a:xfrm>
                <a:custGeom>
                  <a:avLst/>
                  <a:gdLst/>
                  <a:ahLst/>
                  <a:cxnLst>
                    <a:cxn ang="0">
                      <a:pos x="516" y="0"/>
                    </a:cxn>
                    <a:cxn ang="0">
                      <a:pos x="172" y="0"/>
                    </a:cxn>
                    <a:cxn ang="0">
                      <a:pos x="0" y="172"/>
                    </a:cxn>
                    <a:cxn ang="0">
                      <a:pos x="0" y="516"/>
                    </a:cxn>
                    <a:cxn ang="0">
                      <a:pos x="516" y="516"/>
                    </a:cxn>
                    <a:cxn ang="0">
                      <a:pos x="516" y="0"/>
                    </a:cxn>
                  </a:cxnLst>
                  <a:rect l="0" t="0" r="r" b="b"/>
                  <a:pathLst>
                    <a:path w="516" h="516">
                      <a:moveTo>
                        <a:pt x="516" y="0"/>
                      </a:moveTo>
                      <a:lnTo>
                        <a:pt x="172" y="0"/>
                      </a:lnTo>
                      <a:lnTo>
                        <a:pt x="0" y="172"/>
                      </a:lnTo>
                      <a:lnTo>
                        <a:pt x="0" y="516"/>
                      </a:lnTo>
                      <a:lnTo>
                        <a:pt x="516" y="516"/>
                      </a:lnTo>
                      <a:lnTo>
                        <a:pt x="516" y="0"/>
                      </a:lnTo>
                      <a:close/>
                    </a:path>
                  </a:pathLst>
                </a:custGeom>
                <a:solidFill>
                  <a:schemeClr val="bg1">
                    <a:lumMod val="75000"/>
                  </a:schemeClr>
                </a:solidFill>
                <a:ln w="9525">
                  <a:noFill/>
                  <a:round/>
                  <a:headEnd/>
                  <a:tailEnd/>
                </a:ln>
              </p:spPr>
              <p:txBody>
                <a:bodyPr anchor="ctr"/>
                <a:lstStyle/>
                <a:p>
                  <a:pPr algn="ctr"/>
                  <a:endParaRPr/>
                </a:p>
              </p:txBody>
            </p:sp>
            <p:sp>
              <p:nvSpPr>
                <p:cNvPr id="309" name="iṥ1ídé">
                  <a:extLst>
                    <a:ext uri="{FF2B5EF4-FFF2-40B4-BE49-F238E27FC236}">
                      <a16:creationId xmlns:a16="http://schemas.microsoft.com/office/drawing/2014/main" id="{7731E3C8-DCCB-49FC-8260-0185AFEA7E5B}"/>
                    </a:ext>
                  </a:extLst>
                </p:cNvPr>
                <p:cNvSpPr/>
                <p:nvPr/>
              </p:nvSpPr>
              <p:spPr bwMode="auto">
                <a:xfrm>
                  <a:off x="26462039" y="40946404"/>
                  <a:ext cx="819152" cy="819151"/>
                </a:xfrm>
                <a:custGeom>
                  <a:avLst/>
                  <a:gdLst/>
                  <a:ahLst/>
                  <a:cxnLst>
                    <a:cxn ang="0">
                      <a:pos x="516" y="0"/>
                    </a:cxn>
                    <a:cxn ang="0">
                      <a:pos x="172" y="0"/>
                    </a:cxn>
                    <a:cxn ang="0">
                      <a:pos x="0" y="172"/>
                    </a:cxn>
                    <a:cxn ang="0">
                      <a:pos x="0" y="516"/>
                    </a:cxn>
                    <a:cxn ang="0">
                      <a:pos x="516" y="516"/>
                    </a:cxn>
                    <a:cxn ang="0">
                      <a:pos x="516" y="0"/>
                    </a:cxn>
                  </a:cxnLst>
                  <a:rect l="0" t="0" r="r" b="b"/>
                  <a:pathLst>
                    <a:path w="516" h="516">
                      <a:moveTo>
                        <a:pt x="516" y="0"/>
                      </a:moveTo>
                      <a:lnTo>
                        <a:pt x="172" y="0"/>
                      </a:lnTo>
                      <a:lnTo>
                        <a:pt x="0" y="172"/>
                      </a:lnTo>
                      <a:lnTo>
                        <a:pt x="0" y="516"/>
                      </a:lnTo>
                      <a:lnTo>
                        <a:pt x="516" y="516"/>
                      </a:lnTo>
                      <a:lnTo>
                        <a:pt x="516" y="0"/>
                      </a:lnTo>
                    </a:path>
                  </a:pathLst>
                </a:custGeom>
                <a:noFill/>
                <a:ln w="9525">
                  <a:noFill/>
                  <a:round/>
                  <a:headEnd/>
                  <a:tailEnd/>
                </a:ln>
              </p:spPr>
              <p:txBody>
                <a:bodyPr anchor="ctr"/>
                <a:lstStyle/>
                <a:p>
                  <a:pPr algn="ctr"/>
                  <a:endParaRPr/>
                </a:p>
              </p:txBody>
            </p:sp>
            <p:sp>
              <p:nvSpPr>
                <p:cNvPr id="310" name="îŝḻiḑe">
                  <a:extLst>
                    <a:ext uri="{FF2B5EF4-FFF2-40B4-BE49-F238E27FC236}">
                      <a16:creationId xmlns:a16="http://schemas.microsoft.com/office/drawing/2014/main" id="{FC3BC63E-AAD5-4843-9EEC-6903D338147A}"/>
                    </a:ext>
                  </a:extLst>
                </p:cNvPr>
                <p:cNvSpPr/>
                <p:nvPr/>
              </p:nvSpPr>
              <p:spPr bwMode="auto">
                <a:xfrm>
                  <a:off x="27525665" y="39927224"/>
                  <a:ext cx="819152" cy="1838323"/>
                </a:xfrm>
                <a:custGeom>
                  <a:avLst/>
                  <a:gdLst/>
                  <a:ahLst/>
                  <a:cxnLst>
                    <a:cxn ang="0">
                      <a:pos x="516" y="0"/>
                    </a:cxn>
                    <a:cxn ang="0">
                      <a:pos x="154" y="0"/>
                    </a:cxn>
                    <a:cxn ang="0">
                      <a:pos x="0" y="153"/>
                    </a:cxn>
                    <a:cxn ang="0">
                      <a:pos x="0" y="1158"/>
                    </a:cxn>
                    <a:cxn ang="0">
                      <a:pos x="516" y="1158"/>
                    </a:cxn>
                    <a:cxn ang="0">
                      <a:pos x="516" y="0"/>
                    </a:cxn>
                  </a:cxnLst>
                  <a:rect l="0" t="0" r="r" b="b"/>
                  <a:pathLst>
                    <a:path w="516" h="1158">
                      <a:moveTo>
                        <a:pt x="516" y="0"/>
                      </a:moveTo>
                      <a:lnTo>
                        <a:pt x="154" y="0"/>
                      </a:lnTo>
                      <a:lnTo>
                        <a:pt x="0" y="153"/>
                      </a:lnTo>
                      <a:lnTo>
                        <a:pt x="0" y="1158"/>
                      </a:lnTo>
                      <a:lnTo>
                        <a:pt x="516" y="1158"/>
                      </a:lnTo>
                      <a:lnTo>
                        <a:pt x="516" y="0"/>
                      </a:lnTo>
                      <a:close/>
                    </a:path>
                  </a:pathLst>
                </a:custGeom>
                <a:solidFill>
                  <a:schemeClr val="bg1">
                    <a:lumMod val="75000"/>
                  </a:schemeClr>
                </a:solidFill>
                <a:ln w="9525">
                  <a:noFill/>
                  <a:round/>
                  <a:headEnd/>
                  <a:tailEnd/>
                </a:ln>
              </p:spPr>
              <p:txBody>
                <a:bodyPr anchor="ctr"/>
                <a:lstStyle/>
                <a:p>
                  <a:pPr algn="ctr"/>
                  <a:endParaRPr/>
                </a:p>
              </p:txBody>
            </p:sp>
            <p:sp>
              <p:nvSpPr>
                <p:cNvPr id="311" name="ïšľiḑé">
                  <a:extLst>
                    <a:ext uri="{FF2B5EF4-FFF2-40B4-BE49-F238E27FC236}">
                      <a16:creationId xmlns:a16="http://schemas.microsoft.com/office/drawing/2014/main" id="{3B3F7ED7-0AE0-4D3A-A042-526F0EBE9F03}"/>
                    </a:ext>
                  </a:extLst>
                </p:cNvPr>
                <p:cNvSpPr/>
                <p:nvPr/>
              </p:nvSpPr>
              <p:spPr bwMode="auto">
                <a:xfrm>
                  <a:off x="27525665" y="39927224"/>
                  <a:ext cx="819152" cy="1838323"/>
                </a:xfrm>
                <a:custGeom>
                  <a:avLst/>
                  <a:gdLst/>
                  <a:ahLst/>
                  <a:cxnLst>
                    <a:cxn ang="0">
                      <a:pos x="516" y="0"/>
                    </a:cxn>
                    <a:cxn ang="0">
                      <a:pos x="154" y="0"/>
                    </a:cxn>
                    <a:cxn ang="0">
                      <a:pos x="0" y="153"/>
                    </a:cxn>
                    <a:cxn ang="0">
                      <a:pos x="0" y="1158"/>
                    </a:cxn>
                    <a:cxn ang="0">
                      <a:pos x="516" y="1158"/>
                    </a:cxn>
                    <a:cxn ang="0">
                      <a:pos x="516" y="0"/>
                    </a:cxn>
                  </a:cxnLst>
                  <a:rect l="0" t="0" r="r" b="b"/>
                  <a:pathLst>
                    <a:path w="516" h="1158">
                      <a:moveTo>
                        <a:pt x="516" y="0"/>
                      </a:moveTo>
                      <a:lnTo>
                        <a:pt x="154" y="0"/>
                      </a:lnTo>
                      <a:lnTo>
                        <a:pt x="0" y="153"/>
                      </a:lnTo>
                      <a:lnTo>
                        <a:pt x="0" y="1158"/>
                      </a:lnTo>
                      <a:lnTo>
                        <a:pt x="516" y="1158"/>
                      </a:lnTo>
                      <a:lnTo>
                        <a:pt x="516" y="0"/>
                      </a:lnTo>
                    </a:path>
                  </a:pathLst>
                </a:custGeom>
                <a:noFill/>
                <a:ln w="9525">
                  <a:noFill/>
                  <a:round/>
                  <a:headEnd/>
                  <a:tailEnd/>
                </a:ln>
              </p:spPr>
              <p:txBody>
                <a:bodyPr anchor="ctr"/>
                <a:lstStyle/>
                <a:p>
                  <a:pPr algn="ctr"/>
                  <a:endParaRPr/>
                </a:p>
              </p:txBody>
            </p:sp>
            <p:sp>
              <p:nvSpPr>
                <p:cNvPr id="312" name="îSḻiḋe">
                  <a:extLst>
                    <a:ext uri="{FF2B5EF4-FFF2-40B4-BE49-F238E27FC236}">
                      <a16:creationId xmlns:a16="http://schemas.microsoft.com/office/drawing/2014/main" id="{1623910D-4AEA-47C0-BEA0-92438FBA047D}"/>
                    </a:ext>
                  </a:extLst>
                </p:cNvPr>
                <p:cNvSpPr/>
                <p:nvPr/>
              </p:nvSpPr>
              <p:spPr bwMode="auto">
                <a:xfrm>
                  <a:off x="28560716" y="39927224"/>
                  <a:ext cx="819152" cy="833439"/>
                </a:xfrm>
                <a:prstGeom prst="rect">
                  <a:avLst/>
                </a:prstGeom>
                <a:solidFill>
                  <a:schemeClr val="bg1">
                    <a:lumMod val="75000"/>
                  </a:schemeClr>
                </a:solidFill>
                <a:ln w="9525">
                  <a:noFill/>
                  <a:miter lim="800000"/>
                  <a:headEnd/>
                  <a:tailEnd/>
                </a:ln>
              </p:spPr>
              <p:txBody>
                <a:bodyPr anchor="ctr"/>
                <a:lstStyle/>
                <a:p>
                  <a:pPr algn="ctr"/>
                  <a:endParaRPr/>
                </a:p>
              </p:txBody>
            </p:sp>
            <p:sp>
              <p:nvSpPr>
                <p:cNvPr id="313" name="ïṧlïḓê">
                  <a:extLst>
                    <a:ext uri="{FF2B5EF4-FFF2-40B4-BE49-F238E27FC236}">
                      <a16:creationId xmlns:a16="http://schemas.microsoft.com/office/drawing/2014/main" id="{2C3BB5A2-DA17-4794-A79C-766B98372F78}"/>
                    </a:ext>
                  </a:extLst>
                </p:cNvPr>
                <p:cNvSpPr/>
                <p:nvPr/>
              </p:nvSpPr>
              <p:spPr bwMode="auto">
                <a:xfrm>
                  <a:off x="28560716" y="39927224"/>
                  <a:ext cx="819152" cy="833439"/>
                </a:xfrm>
                <a:prstGeom prst="rect">
                  <a:avLst/>
                </a:prstGeom>
                <a:noFill/>
                <a:ln w="9525">
                  <a:noFill/>
                  <a:miter lim="800000"/>
                  <a:headEnd/>
                  <a:tailEnd/>
                </a:ln>
              </p:spPr>
              <p:txBody>
                <a:bodyPr anchor="ctr"/>
                <a:lstStyle/>
                <a:p>
                  <a:pPr algn="ctr"/>
                  <a:endParaRPr/>
                </a:p>
              </p:txBody>
            </p:sp>
            <p:sp>
              <p:nvSpPr>
                <p:cNvPr id="314" name="îślîḑè">
                  <a:extLst>
                    <a:ext uri="{FF2B5EF4-FFF2-40B4-BE49-F238E27FC236}">
                      <a16:creationId xmlns:a16="http://schemas.microsoft.com/office/drawing/2014/main" id="{C872A033-2148-4F17-9116-12DF38DC0950}"/>
                    </a:ext>
                  </a:extLst>
                </p:cNvPr>
                <p:cNvSpPr/>
                <p:nvPr/>
              </p:nvSpPr>
              <p:spPr bwMode="auto">
                <a:xfrm>
                  <a:off x="28560716" y="40946404"/>
                  <a:ext cx="819152" cy="819151"/>
                </a:xfrm>
                <a:prstGeom prst="rect">
                  <a:avLst/>
                </a:prstGeom>
                <a:solidFill>
                  <a:schemeClr val="bg1">
                    <a:lumMod val="75000"/>
                  </a:schemeClr>
                </a:solidFill>
                <a:ln w="9525">
                  <a:noFill/>
                  <a:miter lim="800000"/>
                  <a:headEnd/>
                  <a:tailEnd/>
                </a:ln>
              </p:spPr>
              <p:txBody>
                <a:bodyPr anchor="ctr"/>
                <a:lstStyle/>
                <a:p>
                  <a:pPr algn="ctr"/>
                  <a:endParaRPr/>
                </a:p>
              </p:txBody>
            </p:sp>
            <p:sp>
              <p:nvSpPr>
                <p:cNvPr id="315" name="îṧľîďé">
                  <a:extLst>
                    <a:ext uri="{FF2B5EF4-FFF2-40B4-BE49-F238E27FC236}">
                      <a16:creationId xmlns:a16="http://schemas.microsoft.com/office/drawing/2014/main" id="{1C420997-457E-455D-BE0A-E67731F1AC6E}"/>
                    </a:ext>
                  </a:extLst>
                </p:cNvPr>
                <p:cNvSpPr/>
                <p:nvPr/>
              </p:nvSpPr>
              <p:spPr bwMode="auto">
                <a:xfrm>
                  <a:off x="28560716" y="40946404"/>
                  <a:ext cx="819152" cy="819151"/>
                </a:xfrm>
                <a:prstGeom prst="rect">
                  <a:avLst/>
                </a:prstGeom>
                <a:noFill/>
                <a:ln w="9525">
                  <a:noFill/>
                  <a:miter lim="800000"/>
                  <a:headEnd/>
                  <a:tailEnd/>
                </a:ln>
              </p:spPr>
              <p:txBody>
                <a:bodyPr anchor="ctr"/>
                <a:lstStyle/>
                <a:p>
                  <a:pPr algn="ctr"/>
                  <a:endParaRPr/>
                </a:p>
              </p:txBody>
            </p:sp>
            <p:sp>
              <p:nvSpPr>
                <p:cNvPr id="316" name="íśḷïďê">
                  <a:extLst>
                    <a:ext uri="{FF2B5EF4-FFF2-40B4-BE49-F238E27FC236}">
                      <a16:creationId xmlns:a16="http://schemas.microsoft.com/office/drawing/2014/main" id="{7A5F5949-82AF-4FC8-B072-3FAC61E3BF6E}"/>
                    </a:ext>
                  </a:extLst>
                </p:cNvPr>
                <p:cNvSpPr/>
                <p:nvPr/>
              </p:nvSpPr>
              <p:spPr bwMode="auto">
                <a:xfrm>
                  <a:off x="29624335" y="39927224"/>
                  <a:ext cx="819152" cy="1838323"/>
                </a:xfrm>
                <a:prstGeom prst="rect">
                  <a:avLst/>
                </a:prstGeom>
                <a:solidFill>
                  <a:schemeClr val="bg1">
                    <a:lumMod val="75000"/>
                  </a:schemeClr>
                </a:solidFill>
                <a:ln w="9525">
                  <a:noFill/>
                  <a:miter lim="800000"/>
                  <a:headEnd/>
                  <a:tailEnd/>
                </a:ln>
              </p:spPr>
              <p:txBody>
                <a:bodyPr anchor="ctr"/>
                <a:lstStyle/>
                <a:p>
                  <a:pPr algn="ctr"/>
                  <a:endParaRPr/>
                </a:p>
              </p:txBody>
            </p:sp>
            <p:sp>
              <p:nvSpPr>
                <p:cNvPr id="317" name="í$ḻiḑe">
                  <a:extLst>
                    <a:ext uri="{FF2B5EF4-FFF2-40B4-BE49-F238E27FC236}">
                      <a16:creationId xmlns:a16="http://schemas.microsoft.com/office/drawing/2014/main" id="{C496EA5F-1AEC-47B7-97CF-26ECBBB0680F}"/>
                    </a:ext>
                  </a:extLst>
                </p:cNvPr>
                <p:cNvSpPr/>
                <p:nvPr/>
              </p:nvSpPr>
              <p:spPr bwMode="auto">
                <a:xfrm>
                  <a:off x="29624335" y="39927224"/>
                  <a:ext cx="819152" cy="1838323"/>
                </a:xfrm>
                <a:prstGeom prst="rect">
                  <a:avLst/>
                </a:prstGeom>
                <a:noFill/>
                <a:ln w="9525">
                  <a:noFill/>
                  <a:miter lim="800000"/>
                  <a:headEnd/>
                  <a:tailEnd/>
                </a:ln>
              </p:spPr>
              <p:txBody>
                <a:bodyPr anchor="ctr"/>
                <a:lstStyle/>
                <a:p>
                  <a:pPr algn="ctr"/>
                  <a:endParaRPr/>
                </a:p>
              </p:txBody>
            </p:sp>
            <p:sp>
              <p:nvSpPr>
                <p:cNvPr id="318" name="işliḑè">
                  <a:extLst>
                    <a:ext uri="{FF2B5EF4-FFF2-40B4-BE49-F238E27FC236}">
                      <a16:creationId xmlns:a16="http://schemas.microsoft.com/office/drawing/2014/main" id="{887CDBD3-1DE8-46D8-822A-BAC5D7DA1B4A}"/>
                    </a:ext>
                  </a:extLst>
                </p:cNvPr>
                <p:cNvSpPr/>
                <p:nvPr/>
              </p:nvSpPr>
              <p:spPr bwMode="auto">
                <a:xfrm>
                  <a:off x="23717254" y="43489576"/>
                  <a:ext cx="431799" cy="431799"/>
                </a:xfrm>
                <a:custGeom>
                  <a:avLst/>
                  <a:gdLst/>
                  <a:ahLst/>
                  <a:cxnLst>
                    <a:cxn ang="0">
                      <a:pos x="272" y="0"/>
                    </a:cxn>
                    <a:cxn ang="0">
                      <a:pos x="0" y="272"/>
                    </a:cxn>
                    <a:cxn ang="0">
                      <a:pos x="272" y="272"/>
                    </a:cxn>
                    <a:cxn ang="0">
                      <a:pos x="272" y="0"/>
                    </a:cxn>
                  </a:cxnLst>
                  <a:rect l="0" t="0" r="r" b="b"/>
                  <a:pathLst>
                    <a:path w="272" h="272">
                      <a:moveTo>
                        <a:pt x="272" y="0"/>
                      </a:moveTo>
                      <a:lnTo>
                        <a:pt x="0" y="272"/>
                      </a:lnTo>
                      <a:lnTo>
                        <a:pt x="272" y="272"/>
                      </a:lnTo>
                      <a:lnTo>
                        <a:pt x="272" y="0"/>
                      </a:lnTo>
                      <a:close/>
                    </a:path>
                  </a:pathLst>
                </a:custGeom>
                <a:solidFill>
                  <a:schemeClr val="bg1">
                    <a:lumMod val="85000"/>
                  </a:schemeClr>
                </a:solidFill>
                <a:ln w="9525">
                  <a:noFill/>
                  <a:round/>
                  <a:headEnd/>
                  <a:tailEnd/>
                </a:ln>
              </p:spPr>
              <p:txBody>
                <a:bodyPr anchor="ctr"/>
                <a:lstStyle/>
                <a:p>
                  <a:pPr algn="ctr"/>
                  <a:endParaRPr/>
                </a:p>
              </p:txBody>
            </p:sp>
            <p:sp>
              <p:nvSpPr>
                <p:cNvPr id="319" name="íṣḻiḍe">
                  <a:extLst>
                    <a:ext uri="{FF2B5EF4-FFF2-40B4-BE49-F238E27FC236}">
                      <a16:creationId xmlns:a16="http://schemas.microsoft.com/office/drawing/2014/main" id="{2ADE7D9C-4BE2-4D9E-B54F-6B4CB6DFC275}"/>
                    </a:ext>
                  </a:extLst>
                </p:cNvPr>
                <p:cNvSpPr/>
                <p:nvPr/>
              </p:nvSpPr>
              <p:spPr bwMode="auto">
                <a:xfrm>
                  <a:off x="23717254" y="43489576"/>
                  <a:ext cx="431799" cy="431799"/>
                </a:xfrm>
                <a:custGeom>
                  <a:avLst/>
                  <a:gdLst/>
                  <a:ahLst/>
                  <a:cxnLst>
                    <a:cxn ang="0">
                      <a:pos x="272" y="0"/>
                    </a:cxn>
                    <a:cxn ang="0">
                      <a:pos x="0" y="272"/>
                    </a:cxn>
                    <a:cxn ang="0">
                      <a:pos x="272" y="272"/>
                    </a:cxn>
                    <a:cxn ang="0">
                      <a:pos x="272" y="0"/>
                    </a:cxn>
                  </a:cxnLst>
                  <a:rect l="0" t="0" r="r" b="b"/>
                  <a:pathLst>
                    <a:path w="272" h="272">
                      <a:moveTo>
                        <a:pt x="272" y="0"/>
                      </a:moveTo>
                      <a:lnTo>
                        <a:pt x="0" y="272"/>
                      </a:lnTo>
                      <a:lnTo>
                        <a:pt x="272" y="272"/>
                      </a:lnTo>
                      <a:lnTo>
                        <a:pt x="272" y="0"/>
                      </a:lnTo>
                    </a:path>
                  </a:pathLst>
                </a:custGeom>
                <a:noFill/>
                <a:ln w="9525">
                  <a:noFill/>
                  <a:round/>
                  <a:headEnd/>
                  <a:tailEnd/>
                </a:ln>
              </p:spPr>
              <p:txBody>
                <a:bodyPr anchor="ctr"/>
                <a:lstStyle/>
                <a:p>
                  <a:pPr algn="ctr"/>
                  <a:endParaRPr/>
                </a:p>
              </p:txBody>
            </p:sp>
            <p:sp>
              <p:nvSpPr>
                <p:cNvPr id="320" name="ïśliḍê">
                  <a:extLst>
                    <a:ext uri="{FF2B5EF4-FFF2-40B4-BE49-F238E27FC236}">
                      <a16:creationId xmlns:a16="http://schemas.microsoft.com/office/drawing/2014/main" id="{A21C365C-66EB-4318-909F-BB0FF4D8764C}"/>
                    </a:ext>
                  </a:extLst>
                </p:cNvPr>
                <p:cNvSpPr/>
                <p:nvPr/>
              </p:nvSpPr>
              <p:spPr bwMode="auto">
                <a:xfrm>
                  <a:off x="24752297" y="42470405"/>
                  <a:ext cx="431799" cy="430215"/>
                </a:xfrm>
                <a:custGeom>
                  <a:avLst/>
                  <a:gdLst/>
                  <a:ahLst/>
                  <a:cxnLst>
                    <a:cxn ang="0">
                      <a:pos x="272" y="0"/>
                    </a:cxn>
                    <a:cxn ang="0">
                      <a:pos x="0" y="271"/>
                    </a:cxn>
                    <a:cxn ang="0">
                      <a:pos x="272" y="271"/>
                    </a:cxn>
                    <a:cxn ang="0">
                      <a:pos x="272" y="0"/>
                    </a:cxn>
                  </a:cxnLst>
                  <a:rect l="0" t="0" r="r" b="b"/>
                  <a:pathLst>
                    <a:path w="272" h="271">
                      <a:moveTo>
                        <a:pt x="272" y="0"/>
                      </a:moveTo>
                      <a:lnTo>
                        <a:pt x="0" y="271"/>
                      </a:lnTo>
                      <a:lnTo>
                        <a:pt x="272" y="271"/>
                      </a:lnTo>
                      <a:lnTo>
                        <a:pt x="272" y="0"/>
                      </a:lnTo>
                      <a:close/>
                    </a:path>
                  </a:pathLst>
                </a:custGeom>
                <a:solidFill>
                  <a:schemeClr val="bg1">
                    <a:lumMod val="75000"/>
                  </a:schemeClr>
                </a:solidFill>
                <a:ln w="9525">
                  <a:noFill/>
                  <a:round/>
                  <a:headEnd/>
                  <a:tailEnd/>
                </a:ln>
              </p:spPr>
              <p:txBody>
                <a:bodyPr anchor="ctr"/>
                <a:lstStyle/>
                <a:p>
                  <a:pPr algn="ctr"/>
                  <a:endParaRPr/>
                </a:p>
              </p:txBody>
            </p:sp>
            <p:sp>
              <p:nvSpPr>
                <p:cNvPr id="321" name="iS1iďê">
                  <a:extLst>
                    <a:ext uri="{FF2B5EF4-FFF2-40B4-BE49-F238E27FC236}">
                      <a16:creationId xmlns:a16="http://schemas.microsoft.com/office/drawing/2014/main" id="{13650BA3-3153-478A-9942-8FE5A665025B}"/>
                    </a:ext>
                  </a:extLst>
                </p:cNvPr>
                <p:cNvSpPr/>
                <p:nvPr/>
              </p:nvSpPr>
              <p:spPr bwMode="auto">
                <a:xfrm>
                  <a:off x="24752297" y="42470405"/>
                  <a:ext cx="431799" cy="430215"/>
                </a:xfrm>
                <a:custGeom>
                  <a:avLst/>
                  <a:gdLst/>
                  <a:ahLst/>
                  <a:cxnLst>
                    <a:cxn ang="0">
                      <a:pos x="272" y="0"/>
                    </a:cxn>
                    <a:cxn ang="0">
                      <a:pos x="0" y="271"/>
                    </a:cxn>
                    <a:cxn ang="0">
                      <a:pos x="272" y="271"/>
                    </a:cxn>
                    <a:cxn ang="0">
                      <a:pos x="272" y="0"/>
                    </a:cxn>
                  </a:cxnLst>
                  <a:rect l="0" t="0" r="r" b="b"/>
                  <a:pathLst>
                    <a:path w="272" h="271">
                      <a:moveTo>
                        <a:pt x="272" y="0"/>
                      </a:moveTo>
                      <a:lnTo>
                        <a:pt x="0" y="271"/>
                      </a:lnTo>
                      <a:lnTo>
                        <a:pt x="272" y="271"/>
                      </a:lnTo>
                      <a:lnTo>
                        <a:pt x="272" y="0"/>
                      </a:lnTo>
                    </a:path>
                  </a:pathLst>
                </a:custGeom>
                <a:noFill/>
                <a:ln w="9525">
                  <a:noFill/>
                  <a:round/>
                  <a:headEnd/>
                  <a:tailEnd/>
                </a:ln>
              </p:spPr>
              <p:txBody>
                <a:bodyPr anchor="ctr"/>
                <a:lstStyle/>
                <a:p>
                  <a:pPr algn="ctr"/>
                  <a:endParaRPr/>
                </a:p>
              </p:txBody>
            </p:sp>
            <p:sp>
              <p:nvSpPr>
                <p:cNvPr id="322" name="íšḻíḑé">
                  <a:extLst>
                    <a:ext uri="{FF2B5EF4-FFF2-40B4-BE49-F238E27FC236}">
                      <a16:creationId xmlns:a16="http://schemas.microsoft.com/office/drawing/2014/main" id="{2F861D26-5FBF-47ED-8097-29658611CD05}"/>
                    </a:ext>
                  </a:extLst>
                </p:cNvPr>
                <p:cNvSpPr/>
                <p:nvPr/>
              </p:nvSpPr>
              <p:spPr bwMode="auto">
                <a:xfrm>
                  <a:off x="24364953" y="43087944"/>
                  <a:ext cx="819152" cy="833439"/>
                </a:xfrm>
                <a:custGeom>
                  <a:avLst/>
                  <a:gdLst/>
                  <a:ahLst/>
                  <a:cxnLst>
                    <a:cxn ang="0">
                      <a:pos x="516" y="0"/>
                    </a:cxn>
                    <a:cxn ang="0">
                      <a:pos x="126" y="0"/>
                    </a:cxn>
                    <a:cxn ang="0">
                      <a:pos x="0" y="126"/>
                    </a:cxn>
                    <a:cxn ang="0">
                      <a:pos x="0" y="525"/>
                    </a:cxn>
                    <a:cxn ang="0">
                      <a:pos x="516" y="525"/>
                    </a:cxn>
                    <a:cxn ang="0">
                      <a:pos x="516" y="0"/>
                    </a:cxn>
                  </a:cxnLst>
                  <a:rect l="0" t="0" r="r" b="b"/>
                  <a:pathLst>
                    <a:path w="516" h="525">
                      <a:moveTo>
                        <a:pt x="516" y="0"/>
                      </a:moveTo>
                      <a:lnTo>
                        <a:pt x="126" y="0"/>
                      </a:lnTo>
                      <a:lnTo>
                        <a:pt x="0" y="126"/>
                      </a:lnTo>
                      <a:lnTo>
                        <a:pt x="0" y="525"/>
                      </a:lnTo>
                      <a:lnTo>
                        <a:pt x="516" y="525"/>
                      </a:lnTo>
                      <a:lnTo>
                        <a:pt x="516" y="0"/>
                      </a:lnTo>
                      <a:close/>
                    </a:path>
                  </a:pathLst>
                </a:custGeom>
                <a:solidFill>
                  <a:schemeClr val="bg1">
                    <a:lumMod val="75000"/>
                  </a:schemeClr>
                </a:solidFill>
                <a:ln w="9525">
                  <a:noFill/>
                  <a:round/>
                  <a:headEnd/>
                  <a:tailEnd/>
                </a:ln>
              </p:spPr>
              <p:txBody>
                <a:bodyPr anchor="ctr"/>
                <a:lstStyle/>
                <a:p>
                  <a:pPr algn="ctr"/>
                  <a:endParaRPr/>
                </a:p>
              </p:txBody>
            </p:sp>
            <p:sp>
              <p:nvSpPr>
                <p:cNvPr id="323" name="ïṩḷiḍé">
                  <a:extLst>
                    <a:ext uri="{FF2B5EF4-FFF2-40B4-BE49-F238E27FC236}">
                      <a16:creationId xmlns:a16="http://schemas.microsoft.com/office/drawing/2014/main" id="{E41FC5CF-874D-49E5-A714-ED7F7714933F}"/>
                    </a:ext>
                  </a:extLst>
                </p:cNvPr>
                <p:cNvSpPr/>
                <p:nvPr/>
              </p:nvSpPr>
              <p:spPr bwMode="auto">
                <a:xfrm>
                  <a:off x="24364953" y="43087944"/>
                  <a:ext cx="819152" cy="833439"/>
                </a:xfrm>
                <a:custGeom>
                  <a:avLst/>
                  <a:gdLst/>
                  <a:ahLst/>
                  <a:cxnLst>
                    <a:cxn ang="0">
                      <a:pos x="516" y="0"/>
                    </a:cxn>
                    <a:cxn ang="0">
                      <a:pos x="126" y="0"/>
                    </a:cxn>
                    <a:cxn ang="0">
                      <a:pos x="0" y="126"/>
                    </a:cxn>
                    <a:cxn ang="0">
                      <a:pos x="0" y="525"/>
                    </a:cxn>
                    <a:cxn ang="0">
                      <a:pos x="516" y="525"/>
                    </a:cxn>
                    <a:cxn ang="0">
                      <a:pos x="516" y="0"/>
                    </a:cxn>
                  </a:cxnLst>
                  <a:rect l="0" t="0" r="r" b="b"/>
                  <a:pathLst>
                    <a:path w="516" h="525">
                      <a:moveTo>
                        <a:pt x="516" y="0"/>
                      </a:moveTo>
                      <a:lnTo>
                        <a:pt x="126" y="0"/>
                      </a:lnTo>
                      <a:lnTo>
                        <a:pt x="0" y="126"/>
                      </a:lnTo>
                      <a:lnTo>
                        <a:pt x="0" y="525"/>
                      </a:lnTo>
                      <a:lnTo>
                        <a:pt x="516" y="525"/>
                      </a:lnTo>
                      <a:lnTo>
                        <a:pt x="516" y="0"/>
                      </a:lnTo>
                    </a:path>
                  </a:pathLst>
                </a:custGeom>
                <a:noFill/>
                <a:ln w="9525">
                  <a:noFill/>
                  <a:round/>
                  <a:headEnd/>
                  <a:tailEnd/>
                </a:ln>
              </p:spPr>
              <p:txBody>
                <a:bodyPr anchor="ctr"/>
                <a:lstStyle/>
                <a:p>
                  <a:pPr algn="ctr"/>
                  <a:endParaRPr/>
                </a:p>
              </p:txBody>
            </p:sp>
            <p:sp>
              <p:nvSpPr>
                <p:cNvPr id="324" name="iṥliḋè">
                  <a:extLst>
                    <a:ext uri="{FF2B5EF4-FFF2-40B4-BE49-F238E27FC236}">
                      <a16:creationId xmlns:a16="http://schemas.microsoft.com/office/drawing/2014/main" id="{C92BD9B7-54C7-4D9D-9F39-79B8D64EFECE}"/>
                    </a:ext>
                  </a:extLst>
                </p:cNvPr>
                <p:cNvSpPr/>
                <p:nvPr/>
              </p:nvSpPr>
              <p:spPr bwMode="auto">
                <a:xfrm>
                  <a:off x="28560716" y="42081469"/>
                  <a:ext cx="819152" cy="819151"/>
                </a:xfrm>
                <a:prstGeom prst="rect">
                  <a:avLst/>
                </a:prstGeom>
                <a:solidFill>
                  <a:schemeClr val="bg1">
                    <a:lumMod val="75000"/>
                  </a:schemeClr>
                </a:solidFill>
                <a:ln w="9525">
                  <a:noFill/>
                  <a:miter lim="800000"/>
                  <a:headEnd/>
                  <a:tailEnd/>
                </a:ln>
              </p:spPr>
              <p:txBody>
                <a:bodyPr anchor="ctr"/>
                <a:lstStyle/>
                <a:p>
                  <a:pPr algn="ctr"/>
                  <a:endParaRPr/>
                </a:p>
              </p:txBody>
            </p:sp>
            <p:sp>
              <p:nvSpPr>
                <p:cNvPr id="325" name="ïśḷíďé">
                  <a:extLst>
                    <a:ext uri="{FF2B5EF4-FFF2-40B4-BE49-F238E27FC236}">
                      <a16:creationId xmlns:a16="http://schemas.microsoft.com/office/drawing/2014/main" id="{34BCDE15-08D6-4622-84D6-B9FDFB19BEB7}"/>
                    </a:ext>
                  </a:extLst>
                </p:cNvPr>
                <p:cNvSpPr/>
                <p:nvPr/>
              </p:nvSpPr>
              <p:spPr bwMode="auto">
                <a:xfrm>
                  <a:off x="28560716" y="42081469"/>
                  <a:ext cx="819152" cy="819151"/>
                </a:xfrm>
                <a:prstGeom prst="rect">
                  <a:avLst/>
                </a:prstGeom>
                <a:noFill/>
                <a:ln w="9525">
                  <a:noFill/>
                  <a:miter lim="800000"/>
                  <a:headEnd/>
                  <a:tailEnd/>
                </a:ln>
              </p:spPr>
              <p:txBody>
                <a:bodyPr anchor="ctr"/>
                <a:lstStyle/>
                <a:p>
                  <a:pPr algn="ctr"/>
                  <a:endParaRPr/>
                </a:p>
              </p:txBody>
            </p:sp>
            <p:sp>
              <p:nvSpPr>
                <p:cNvPr id="326" name="îśḷiďè">
                  <a:extLst>
                    <a:ext uri="{FF2B5EF4-FFF2-40B4-BE49-F238E27FC236}">
                      <a16:creationId xmlns:a16="http://schemas.microsoft.com/office/drawing/2014/main" id="{D1CA08F3-F5DD-44A4-A8C5-485487C38246}"/>
                    </a:ext>
                  </a:extLst>
                </p:cNvPr>
                <p:cNvSpPr/>
                <p:nvPr/>
              </p:nvSpPr>
              <p:spPr bwMode="auto">
                <a:xfrm>
                  <a:off x="28560716" y="43087944"/>
                  <a:ext cx="819152" cy="833439"/>
                </a:xfrm>
                <a:prstGeom prst="rect">
                  <a:avLst/>
                </a:prstGeom>
                <a:solidFill>
                  <a:schemeClr val="bg1">
                    <a:lumMod val="75000"/>
                  </a:schemeClr>
                </a:solidFill>
                <a:ln w="9525">
                  <a:noFill/>
                  <a:miter lim="800000"/>
                  <a:headEnd/>
                  <a:tailEnd/>
                </a:ln>
              </p:spPr>
              <p:txBody>
                <a:bodyPr anchor="ctr"/>
                <a:lstStyle/>
                <a:p>
                  <a:pPr algn="ctr"/>
                  <a:endParaRPr/>
                </a:p>
              </p:txBody>
            </p:sp>
            <p:sp>
              <p:nvSpPr>
                <p:cNvPr id="327" name="ïš1íḑé">
                  <a:extLst>
                    <a:ext uri="{FF2B5EF4-FFF2-40B4-BE49-F238E27FC236}">
                      <a16:creationId xmlns:a16="http://schemas.microsoft.com/office/drawing/2014/main" id="{686D7269-7BF9-40E1-AFEB-2763AAEDA5FB}"/>
                    </a:ext>
                  </a:extLst>
                </p:cNvPr>
                <p:cNvSpPr/>
                <p:nvPr/>
              </p:nvSpPr>
              <p:spPr bwMode="auto">
                <a:xfrm>
                  <a:off x="28560716" y="43087944"/>
                  <a:ext cx="819152" cy="833439"/>
                </a:xfrm>
                <a:prstGeom prst="rect">
                  <a:avLst/>
                </a:prstGeom>
                <a:noFill/>
                <a:ln w="9525">
                  <a:noFill/>
                  <a:miter lim="800000"/>
                  <a:headEnd/>
                  <a:tailEnd/>
                </a:ln>
              </p:spPr>
              <p:txBody>
                <a:bodyPr anchor="ctr"/>
                <a:lstStyle/>
                <a:p>
                  <a:pPr algn="ctr"/>
                  <a:endParaRPr/>
                </a:p>
              </p:txBody>
            </p:sp>
            <p:sp>
              <p:nvSpPr>
                <p:cNvPr id="328" name="íS1íde">
                  <a:extLst>
                    <a:ext uri="{FF2B5EF4-FFF2-40B4-BE49-F238E27FC236}">
                      <a16:creationId xmlns:a16="http://schemas.microsoft.com/office/drawing/2014/main" id="{EFEBADDA-E769-4F40-ABC8-C2532F7F87B1}"/>
                    </a:ext>
                  </a:extLst>
                </p:cNvPr>
                <p:cNvSpPr/>
                <p:nvPr/>
              </p:nvSpPr>
              <p:spPr bwMode="auto">
                <a:xfrm>
                  <a:off x="29624335" y="42081469"/>
                  <a:ext cx="819152" cy="1839915"/>
                </a:xfrm>
                <a:prstGeom prst="rect">
                  <a:avLst/>
                </a:prstGeom>
                <a:solidFill>
                  <a:schemeClr val="bg1">
                    <a:lumMod val="75000"/>
                  </a:schemeClr>
                </a:solidFill>
                <a:ln w="9525">
                  <a:noFill/>
                  <a:miter lim="800000"/>
                  <a:headEnd/>
                  <a:tailEnd/>
                </a:ln>
              </p:spPr>
              <p:txBody>
                <a:bodyPr anchor="ctr"/>
                <a:lstStyle/>
                <a:p>
                  <a:pPr algn="ctr"/>
                  <a:endParaRPr/>
                </a:p>
              </p:txBody>
            </p:sp>
            <p:sp>
              <p:nvSpPr>
                <p:cNvPr id="329" name="íšḷîdê">
                  <a:extLst>
                    <a:ext uri="{FF2B5EF4-FFF2-40B4-BE49-F238E27FC236}">
                      <a16:creationId xmlns:a16="http://schemas.microsoft.com/office/drawing/2014/main" id="{4D9551AB-6482-4F61-A9DE-63746DAE458B}"/>
                    </a:ext>
                  </a:extLst>
                </p:cNvPr>
                <p:cNvSpPr/>
                <p:nvPr/>
              </p:nvSpPr>
              <p:spPr bwMode="auto">
                <a:xfrm>
                  <a:off x="29624335" y="42081469"/>
                  <a:ext cx="819152" cy="1839915"/>
                </a:xfrm>
                <a:prstGeom prst="rect">
                  <a:avLst/>
                </a:prstGeom>
                <a:noFill/>
                <a:ln w="9525">
                  <a:noFill/>
                  <a:miter lim="800000"/>
                  <a:headEnd/>
                  <a:tailEnd/>
                </a:ln>
              </p:spPr>
              <p:txBody>
                <a:bodyPr anchor="ctr"/>
                <a:lstStyle/>
                <a:p>
                  <a:pPr algn="ctr"/>
                  <a:endParaRPr/>
                </a:p>
              </p:txBody>
            </p:sp>
            <p:sp>
              <p:nvSpPr>
                <p:cNvPr id="330" name="î$ḷïḍé">
                  <a:extLst>
                    <a:ext uri="{FF2B5EF4-FFF2-40B4-BE49-F238E27FC236}">
                      <a16:creationId xmlns:a16="http://schemas.microsoft.com/office/drawing/2014/main" id="{0862B199-5897-4426-A17C-1ED657EBE34D}"/>
                    </a:ext>
                  </a:extLst>
                </p:cNvPr>
                <p:cNvSpPr/>
                <p:nvPr/>
              </p:nvSpPr>
              <p:spPr bwMode="auto">
                <a:xfrm>
                  <a:off x="25326973" y="42167195"/>
                  <a:ext cx="3117849" cy="317497"/>
                </a:xfrm>
                <a:custGeom>
                  <a:avLst/>
                  <a:gdLst/>
                  <a:ahLst/>
                  <a:cxnLst>
                    <a:cxn ang="0">
                      <a:pos x="206" y="0"/>
                    </a:cxn>
                    <a:cxn ang="0">
                      <a:pos x="12" y="0"/>
                    </a:cxn>
                    <a:cxn ang="0">
                      <a:pos x="0" y="12"/>
                    </a:cxn>
                    <a:cxn ang="0">
                      <a:pos x="11" y="22"/>
                    </a:cxn>
                    <a:cxn ang="0">
                      <a:pos x="206" y="22"/>
                    </a:cxn>
                    <a:cxn ang="0">
                      <a:pos x="217" y="11"/>
                    </a:cxn>
                    <a:cxn ang="0">
                      <a:pos x="206" y="0"/>
                    </a:cxn>
                  </a:cxnLst>
                  <a:rect l="0" t="0" r="r" b="b"/>
                  <a:pathLst>
                    <a:path w="217" h="22">
                      <a:moveTo>
                        <a:pt x="206" y="0"/>
                      </a:moveTo>
                      <a:cubicBezTo>
                        <a:pt x="12" y="0"/>
                        <a:pt x="12" y="0"/>
                        <a:pt x="12" y="0"/>
                      </a:cubicBezTo>
                      <a:cubicBezTo>
                        <a:pt x="0" y="12"/>
                        <a:pt x="0" y="12"/>
                        <a:pt x="0" y="12"/>
                      </a:cubicBezTo>
                      <a:cubicBezTo>
                        <a:pt x="0" y="18"/>
                        <a:pt x="5" y="22"/>
                        <a:pt x="11" y="22"/>
                      </a:cubicBezTo>
                      <a:cubicBezTo>
                        <a:pt x="206" y="22"/>
                        <a:pt x="206" y="22"/>
                        <a:pt x="206" y="22"/>
                      </a:cubicBezTo>
                      <a:cubicBezTo>
                        <a:pt x="212" y="22"/>
                        <a:pt x="217" y="17"/>
                        <a:pt x="217" y="11"/>
                      </a:cubicBezTo>
                      <a:cubicBezTo>
                        <a:pt x="217" y="5"/>
                        <a:pt x="212" y="0"/>
                        <a:pt x="206" y="0"/>
                      </a:cubicBezTo>
                    </a:path>
                  </a:pathLst>
                </a:custGeom>
                <a:solidFill>
                  <a:srgbClr val="332C2C"/>
                </a:solidFill>
                <a:ln w="9525">
                  <a:noFill/>
                  <a:round/>
                  <a:headEnd/>
                  <a:tailEnd/>
                </a:ln>
              </p:spPr>
              <p:txBody>
                <a:bodyPr anchor="ctr"/>
                <a:lstStyle/>
                <a:p>
                  <a:pPr algn="ctr"/>
                  <a:endParaRPr/>
                </a:p>
              </p:txBody>
            </p:sp>
            <p:sp>
              <p:nvSpPr>
                <p:cNvPr id="331" name="iSḻiḑe">
                  <a:extLst>
                    <a:ext uri="{FF2B5EF4-FFF2-40B4-BE49-F238E27FC236}">
                      <a16:creationId xmlns:a16="http://schemas.microsoft.com/office/drawing/2014/main" id="{7209C435-7A0B-47A8-A620-42338A0C4F8E}"/>
                    </a:ext>
                  </a:extLst>
                </p:cNvPr>
                <p:cNvSpPr/>
                <p:nvPr/>
              </p:nvSpPr>
              <p:spPr bwMode="auto">
                <a:xfrm>
                  <a:off x="22596477" y="36420439"/>
                  <a:ext cx="8578851" cy="330201"/>
                </a:xfrm>
                <a:custGeom>
                  <a:avLst/>
                  <a:gdLst/>
                  <a:ahLst/>
                  <a:cxnLst>
                    <a:cxn ang="0">
                      <a:pos x="597" y="11"/>
                    </a:cxn>
                    <a:cxn ang="0">
                      <a:pos x="585" y="23"/>
                    </a:cxn>
                    <a:cxn ang="0">
                      <a:pos x="12" y="23"/>
                    </a:cxn>
                    <a:cxn ang="0">
                      <a:pos x="0" y="11"/>
                    </a:cxn>
                    <a:cxn ang="0">
                      <a:pos x="12" y="0"/>
                    </a:cxn>
                    <a:cxn ang="0">
                      <a:pos x="585" y="0"/>
                    </a:cxn>
                    <a:cxn ang="0">
                      <a:pos x="597" y="11"/>
                    </a:cxn>
                  </a:cxnLst>
                  <a:rect l="0" t="0" r="r" b="b"/>
                  <a:pathLst>
                    <a:path w="597" h="23">
                      <a:moveTo>
                        <a:pt x="597" y="11"/>
                      </a:moveTo>
                      <a:cubicBezTo>
                        <a:pt x="597" y="18"/>
                        <a:pt x="591" y="23"/>
                        <a:pt x="585" y="23"/>
                      </a:cubicBezTo>
                      <a:cubicBezTo>
                        <a:pt x="12" y="23"/>
                        <a:pt x="12" y="23"/>
                        <a:pt x="12" y="23"/>
                      </a:cubicBezTo>
                      <a:cubicBezTo>
                        <a:pt x="5" y="23"/>
                        <a:pt x="0" y="18"/>
                        <a:pt x="0" y="11"/>
                      </a:cubicBezTo>
                      <a:cubicBezTo>
                        <a:pt x="0" y="5"/>
                        <a:pt x="5" y="0"/>
                        <a:pt x="12" y="0"/>
                      </a:cubicBezTo>
                      <a:cubicBezTo>
                        <a:pt x="585" y="0"/>
                        <a:pt x="585" y="0"/>
                        <a:pt x="585" y="0"/>
                      </a:cubicBezTo>
                      <a:cubicBezTo>
                        <a:pt x="591" y="0"/>
                        <a:pt x="597" y="5"/>
                        <a:pt x="597" y="11"/>
                      </a:cubicBezTo>
                      <a:close/>
                    </a:path>
                  </a:pathLst>
                </a:custGeom>
                <a:solidFill>
                  <a:srgbClr val="534741"/>
                </a:solidFill>
                <a:ln w="9525">
                  <a:noFill/>
                  <a:round/>
                  <a:headEnd/>
                  <a:tailEnd/>
                </a:ln>
              </p:spPr>
              <p:txBody>
                <a:bodyPr anchor="ctr"/>
                <a:lstStyle/>
                <a:p>
                  <a:pPr algn="ctr"/>
                  <a:endParaRPr/>
                </a:p>
              </p:txBody>
            </p:sp>
            <p:sp>
              <p:nvSpPr>
                <p:cNvPr id="332" name="ïšľídé">
                  <a:extLst>
                    <a:ext uri="{FF2B5EF4-FFF2-40B4-BE49-F238E27FC236}">
                      <a16:creationId xmlns:a16="http://schemas.microsoft.com/office/drawing/2014/main" id="{27B66C59-2BB5-4489-9A78-5D1A80ED10CB}"/>
                    </a:ext>
                  </a:extLst>
                </p:cNvPr>
                <p:cNvSpPr/>
                <p:nvPr/>
              </p:nvSpPr>
              <p:spPr bwMode="auto">
                <a:xfrm>
                  <a:off x="19062700" y="44869083"/>
                  <a:ext cx="12228513" cy="574676"/>
                </a:xfrm>
                <a:custGeom>
                  <a:avLst/>
                  <a:gdLst/>
                  <a:ahLst/>
                  <a:cxnLst>
                    <a:cxn ang="0">
                      <a:pos x="851" y="20"/>
                    </a:cxn>
                    <a:cxn ang="0">
                      <a:pos x="831" y="40"/>
                    </a:cxn>
                    <a:cxn ang="0">
                      <a:pos x="20" y="40"/>
                    </a:cxn>
                    <a:cxn ang="0">
                      <a:pos x="0" y="20"/>
                    </a:cxn>
                    <a:cxn ang="0">
                      <a:pos x="20" y="0"/>
                    </a:cxn>
                    <a:cxn ang="0">
                      <a:pos x="831" y="0"/>
                    </a:cxn>
                    <a:cxn ang="0">
                      <a:pos x="851" y="20"/>
                    </a:cxn>
                  </a:cxnLst>
                  <a:rect l="0" t="0" r="r" b="b"/>
                  <a:pathLst>
                    <a:path w="851" h="40">
                      <a:moveTo>
                        <a:pt x="851" y="20"/>
                      </a:moveTo>
                      <a:cubicBezTo>
                        <a:pt x="851" y="31"/>
                        <a:pt x="842" y="40"/>
                        <a:pt x="831" y="40"/>
                      </a:cubicBezTo>
                      <a:cubicBezTo>
                        <a:pt x="20" y="40"/>
                        <a:pt x="20" y="40"/>
                        <a:pt x="20" y="40"/>
                      </a:cubicBezTo>
                      <a:cubicBezTo>
                        <a:pt x="9" y="40"/>
                        <a:pt x="0" y="31"/>
                        <a:pt x="0" y="20"/>
                      </a:cubicBezTo>
                      <a:cubicBezTo>
                        <a:pt x="0" y="8"/>
                        <a:pt x="9" y="0"/>
                        <a:pt x="20" y="0"/>
                      </a:cubicBezTo>
                      <a:cubicBezTo>
                        <a:pt x="831" y="0"/>
                        <a:pt x="831" y="0"/>
                        <a:pt x="831" y="0"/>
                      </a:cubicBezTo>
                      <a:cubicBezTo>
                        <a:pt x="842" y="0"/>
                        <a:pt x="851" y="8"/>
                        <a:pt x="851" y="20"/>
                      </a:cubicBezTo>
                    </a:path>
                  </a:pathLst>
                </a:custGeom>
                <a:solidFill>
                  <a:schemeClr val="bg1">
                    <a:lumMod val="65000"/>
                  </a:schemeClr>
                </a:solidFill>
                <a:ln w="9525">
                  <a:noFill/>
                  <a:round/>
                  <a:headEnd/>
                  <a:tailEnd/>
                </a:ln>
              </p:spPr>
              <p:txBody>
                <a:bodyPr anchor="ctr"/>
                <a:lstStyle/>
                <a:p>
                  <a:pPr algn="ctr"/>
                  <a:endParaRPr/>
                </a:p>
              </p:txBody>
            </p:sp>
            <p:sp>
              <p:nvSpPr>
                <p:cNvPr id="333" name="íṧḻîḑe">
                  <a:extLst>
                    <a:ext uri="{FF2B5EF4-FFF2-40B4-BE49-F238E27FC236}">
                      <a16:creationId xmlns:a16="http://schemas.microsoft.com/office/drawing/2014/main" id="{474905FE-6EC3-4EE7-8EC8-B9CEF5455C3C}"/>
                    </a:ext>
                  </a:extLst>
                </p:cNvPr>
                <p:cNvSpPr/>
                <p:nvPr/>
              </p:nvSpPr>
              <p:spPr bwMode="auto">
                <a:xfrm>
                  <a:off x="19191289" y="44869100"/>
                  <a:ext cx="12099924" cy="574676"/>
                </a:xfrm>
                <a:custGeom>
                  <a:avLst/>
                  <a:gdLst/>
                  <a:ahLst/>
                  <a:cxnLst>
                    <a:cxn ang="0">
                      <a:pos x="822" y="0"/>
                    </a:cxn>
                    <a:cxn ang="0">
                      <a:pos x="822" y="0"/>
                    </a:cxn>
                    <a:cxn ang="0">
                      <a:pos x="11" y="40"/>
                    </a:cxn>
                    <a:cxn ang="0">
                      <a:pos x="822" y="40"/>
                    </a:cxn>
                    <a:cxn ang="0">
                      <a:pos x="842" y="20"/>
                    </a:cxn>
                    <a:cxn ang="0">
                      <a:pos x="822" y="0"/>
                    </a:cxn>
                  </a:cxnLst>
                  <a:rect l="0" t="0" r="r" b="b"/>
                  <a:pathLst>
                    <a:path w="842" h="40">
                      <a:moveTo>
                        <a:pt x="822" y="0"/>
                      </a:moveTo>
                      <a:cubicBezTo>
                        <a:pt x="822" y="0"/>
                        <a:pt x="822" y="0"/>
                        <a:pt x="822" y="0"/>
                      </a:cubicBezTo>
                      <a:cubicBezTo>
                        <a:pt x="822" y="0"/>
                        <a:pt x="0" y="40"/>
                        <a:pt x="11" y="40"/>
                      </a:cubicBezTo>
                      <a:cubicBezTo>
                        <a:pt x="822" y="40"/>
                        <a:pt x="822" y="40"/>
                        <a:pt x="822" y="40"/>
                      </a:cubicBezTo>
                      <a:cubicBezTo>
                        <a:pt x="833" y="40"/>
                        <a:pt x="842" y="31"/>
                        <a:pt x="842" y="20"/>
                      </a:cubicBezTo>
                      <a:cubicBezTo>
                        <a:pt x="842" y="8"/>
                        <a:pt x="833" y="0"/>
                        <a:pt x="822" y="0"/>
                      </a:cubicBezTo>
                    </a:path>
                  </a:pathLst>
                </a:custGeom>
                <a:solidFill>
                  <a:schemeClr val="bg1">
                    <a:lumMod val="50000"/>
                  </a:schemeClr>
                </a:solidFill>
                <a:ln w="9525">
                  <a:noFill/>
                  <a:round/>
                  <a:headEnd/>
                  <a:tailEnd/>
                </a:ln>
              </p:spPr>
              <p:txBody>
                <a:bodyPr anchor="ctr"/>
                <a:lstStyle/>
                <a:p>
                  <a:pPr algn="ctr"/>
                  <a:endParaRPr/>
                </a:p>
              </p:txBody>
            </p:sp>
          </p:grpSp>
          <p:grpSp>
            <p:nvGrpSpPr>
              <p:cNvPr id="5" name="iṥḻide">
                <a:extLst>
                  <a:ext uri="{FF2B5EF4-FFF2-40B4-BE49-F238E27FC236}">
                    <a16:creationId xmlns:a16="http://schemas.microsoft.com/office/drawing/2014/main" id="{C9062EA8-F34E-455A-B546-B3E78B070B2D}"/>
                  </a:ext>
                </a:extLst>
              </p:cNvPr>
              <p:cNvGrpSpPr/>
              <p:nvPr/>
            </p:nvGrpSpPr>
            <p:grpSpPr>
              <a:xfrm>
                <a:off x="5940355" y="4014000"/>
                <a:ext cx="1933578" cy="1993257"/>
                <a:chOff x="736745" y="1356666"/>
                <a:chExt cx="1933578" cy="1993257"/>
              </a:xfrm>
            </p:grpSpPr>
            <p:sp>
              <p:nvSpPr>
                <p:cNvPr id="22" name="ïšļïḋè">
                  <a:extLst>
                    <a:ext uri="{FF2B5EF4-FFF2-40B4-BE49-F238E27FC236}">
                      <a16:creationId xmlns:a16="http://schemas.microsoft.com/office/drawing/2014/main" id="{14F1D6B0-BEB6-47AC-AD6F-D0DFACDEE9D7}"/>
                    </a:ext>
                  </a:extLst>
                </p:cNvPr>
                <p:cNvSpPr/>
                <p:nvPr/>
              </p:nvSpPr>
              <p:spPr>
                <a:xfrm>
                  <a:off x="736745" y="1416345"/>
                  <a:ext cx="1933578" cy="19335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cmpd="sng" algn="ctr">
                  <a:solidFill>
                    <a:srgbClr val="FFC000"/>
                  </a:solidFill>
                  <a:prstDash val="solid"/>
                  <a:miter lim="400000"/>
                  <a:headEnd type="none" w="med" len="med"/>
                  <a:tailEnd type="none" w="med" len="med"/>
                </a:ln>
                <a:effectLst/>
                <a:extLst>
                  <a:ext uri="{909E8E84-426E-40DD-AFC4-6F175D3DCCD1}">
                    <a14:hiddenFill xmlns:a14="http://schemas.microsoft.com/office/drawing/2010/main">
                      <a:solidFill>
                        <a:schemeClr val="bg2">
                          <a:lumMod val="100000"/>
                        </a:schemeClr>
                      </a:solidFill>
                    </a14:hiddenFill>
                  </a:ext>
                </a:extLst>
              </p:spPr>
              <p:txBody>
                <a:bodyPr anchor="ctr"/>
                <a:lstStyle/>
                <a:p>
                  <a:pPr algn="ctr"/>
                  <a:endParaRPr/>
                </a:p>
              </p:txBody>
            </p:sp>
            <p:sp>
              <p:nvSpPr>
                <p:cNvPr id="25" name="î$1iḑê">
                  <a:extLst>
                    <a:ext uri="{FF2B5EF4-FFF2-40B4-BE49-F238E27FC236}">
                      <a16:creationId xmlns:a16="http://schemas.microsoft.com/office/drawing/2014/main" id="{81DE6EC0-1C8D-487B-9193-7A319EB9C4FB}"/>
                    </a:ext>
                  </a:extLst>
                </p:cNvPr>
                <p:cNvSpPr/>
                <p:nvPr/>
              </p:nvSpPr>
              <p:spPr>
                <a:xfrm>
                  <a:off x="1936034" y="1356666"/>
                  <a:ext cx="675000" cy="675005"/>
                </a:xfrm>
                <a:prstGeom prst="ellipse">
                  <a:avLst/>
                </a:prstGeom>
                <a:solidFill>
                  <a:srgbClr val="FFC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grpSp>
        </p:grpSp>
        <p:sp>
          <p:nvSpPr>
            <p:cNvPr id="366" name="îşḻîďe">
              <a:extLst>
                <a:ext uri="{FF2B5EF4-FFF2-40B4-BE49-F238E27FC236}">
                  <a16:creationId xmlns:a16="http://schemas.microsoft.com/office/drawing/2014/main" id="{D06726F6-9010-4B54-8B6A-630F3F624330}"/>
                </a:ext>
              </a:extLst>
            </p:cNvPr>
            <p:cNvSpPr/>
            <p:nvPr/>
          </p:nvSpPr>
          <p:spPr bwMode="auto">
            <a:xfrm>
              <a:off x="7319986" y="4176305"/>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nvGrpSpPr>
          <p:cNvPr id="368" name="组合 367">
            <a:extLst>
              <a:ext uri="{FF2B5EF4-FFF2-40B4-BE49-F238E27FC236}">
                <a16:creationId xmlns:a16="http://schemas.microsoft.com/office/drawing/2014/main" id="{59E9E1E6-A888-45C4-9EFA-5770822E1B1C}"/>
              </a:ext>
            </a:extLst>
          </p:cNvPr>
          <p:cNvGrpSpPr/>
          <p:nvPr/>
        </p:nvGrpSpPr>
        <p:grpSpPr>
          <a:xfrm>
            <a:off x="965346" y="2688434"/>
            <a:ext cx="1933578" cy="1993257"/>
            <a:chOff x="736745" y="2688434"/>
            <a:chExt cx="1933578" cy="1993257"/>
          </a:xfrm>
        </p:grpSpPr>
        <p:grpSp>
          <p:nvGrpSpPr>
            <p:cNvPr id="364" name="组合 363">
              <a:extLst>
                <a:ext uri="{FF2B5EF4-FFF2-40B4-BE49-F238E27FC236}">
                  <a16:creationId xmlns:a16="http://schemas.microsoft.com/office/drawing/2014/main" id="{FAF25589-3859-4E38-BFFD-F48213BA878B}"/>
                </a:ext>
              </a:extLst>
            </p:cNvPr>
            <p:cNvGrpSpPr/>
            <p:nvPr/>
          </p:nvGrpSpPr>
          <p:grpSpPr>
            <a:xfrm>
              <a:off x="736745" y="2688434"/>
              <a:ext cx="1933578" cy="1993257"/>
              <a:chOff x="736745" y="2688434"/>
              <a:chExt cx="1933578" cy="1993257"/>
            </a:xfrm>
          </p:grpSpPr>
          <p:grpSp>
            <p:nvGrpSpPr>
              <p:cNvPr id="358" name="组合 357">
                <a:extLst>
                  <a:ext uri="{FF2B5EF4-FFF2-40B4-BE49-F238E27FC236}">
                    <a16:creationId xmlns:a16="http://schemas.microsoft.com/office/drawing/2014/main" id="{48E306A5-592A-4966-9A60-BBDE987D5147}"/>
                  </a:ext>
                </a:extLst>
              </p:cNvPr>
              <p:cNvGrpSpPr/>
              <p:nvPr/>
            </p:nvGrpSpPr>
            <p:grpSpPr>
              <a:xfrm>
                <a:off x="736745" y="2748113"/>
                <a:ext cx="1933578" cy="1933578"/>
                <a:chOff x="736745" y="2748113"/>
                <a:chExt cx="1933578" cy="1933578"/>
              </a:xfrm>
            </p:grpSpPr>
            <p:grpSp>
              <p:nvGrpSpPr>
                <p:cNvPr id="32" name="íṡḻïḍé">
                  <a:extLst>
                    <a:ext uri="{FF2B5EF4-FFF2-40B4-BE49-F238E27FC236}">
                      <a16:creationId xmlns:a16="http://schemas.microsoft.com/office/drawing/2014/main" id="{6EF38AE4-C4E6-43F1-BD26-CFE9EC0578AC}"/>
                    </a:ext>
                  </a:extLst>
                </p:cNvPr>
                <p:cNvGrpSpPr/>
                <p:nvPr/>
              </p:nvGrpSpPr>
              <p:grpSpPr>
                <a:xfrm>
                  <a:off x="940814" y="3139612"/>
                  <a:ext cx="1521338" cy="1021987"/>
                  <a:chOff x="34983738" y="38058726"/>
                  <a:chExt cx="10993438" cy="7385050"/>
                </a:xfrm>
              </p:grpSpPr>
              <p:sp>
                <p:nvSpPr>
                  <p:cNvPr id="33" name="iṥḷïḋè">
                    <a:extLst>
                      <a:ext uri="{FF2B5EF4-FFF2-40B4-BE49-F238E27FC236}">
                        <a16:creationId xmlns:a16="http://schemas.microsoft.com/office/drawing/2014/main" id="{A0B893DA-F8EC-4827-9F20-1EA20AA79662}"/>
                      </a:ext>
                    </a:extLst>
                  </p:cNvPr>
                  <p:cNvSpPr/>
                  <p:nvPr/>
                </p:nvSpPr>
                <p:spPr bwMode="auto">
                  <a:xfrm>
                    <a:off x="37469763" y="38058726"/>
                    <a:ext cx="6221413" cy="3663950"/>
                  </a:xfrm>
                  <a:custGeom>
                    <a:avLst/>
                    <a:gdLst/>
                    <a:ahLst/>
                    <a:cxnLst>
                      <a:cxn ang="0">
                        <a:pos x="433" y="234"/>
                      </a:cxn>
                      <a:cxn ang="0">
                        <a:pos x="412" y="255"/>
                      </a:cxn>
                      <a:cxn ang="0">
                        <a:pos x="21" y="255"/>
                      </a:cxn>
                      <a:cxn ang="0">
                        <a:pos x="0" y="234"/>
                      </a:cxn>
                      <a:cxn ang="0">
                        <a:pos x="0" y="21"/>
                      </a:cxn>
                      <a:cxn ang="0">
                        <a:pos x="21" y="0"/>
                      </a:cxn>
                      <a:cxn ang="0">
                        <a:pos x="412" y="0"/>
                      </a:cxn>
                      <a:cxn ang="0">
                        <a:pos x="433" y="21"/>
                      </a:cxn>
                      <a:cxn ang="0">
                        <a:pos x="433" y="234"/>
                      </a:cxn>
                    </a:cxnLst>
                    <a:rect l="0" t="0" r="r" b="b"/>
                    <a:pathLst>
                      <a:path w="433" h="255">
                        <a:moveTo>
                          <a:pt x="433" y="234"/>
                        </a:moveTo>
                        <a:cubicBezTo>
                          <a:pt x="433" y="245"/>
                          <a:pt x="424" y="255"/>
                          <a:pt x="412" y="255"/>
                        </a:cubicBezTo>
                        <a:cubicBezTo>
                          <a:pt x="21" y="255"/>
                          <a:pt x="21" y="255"/>
                          <a:pt x="21" y="255"/>
                        </a:cubicBezTo>
                        <a:cubicBezTo>
                          <a:pt x="10" y="255"/>
                          <a:pt x="0" y="245"/>
                          <a:pt x="0" y="234"/>
                        </a:cubicBezTo>
                        <a:cubicBezTo>
                          <a:pt x="0" y="21"/>
                          <a:pt x="0" y="21"/>
                          <a:pt x="0" y="21"/>
                        </a:cubicBezTo>
                        <a:cubicBezTo>
                          <a:pt x="0" y="9"/>
                          <a:pt x="10" y="0"/>
                          <a:pt x="21" y="0"/>
                        </a:cubicBezTo>
                        <a:cubicBezTo>
                          <a:pt x="412" y="0"/>
                          <a:pt x="412" y="0"/>
                          <a:pt x="412" y="0"/>
                        </a:cubicBezTo>
                        <a:cubicBezTo>
                          <a:pt x="424" y="0"/>
                          <a:pt x="433" y="9"/>
                          <a:pt x="433" y="21"/>
                        </a:cubicBezTo>
                        <a:cubicBezTo>
                          <a:pt x="433" y="234"/>
                          <a:pt x="433" y="234"/>
                          <a:pt x="433" y="234"/>
                        </a:cubicBezTo>
                      </a:path>
                    </a:pathLst>
                  </a:custGeom>
                  <a:solidFill>
                    <a:srgbClr val="404040"/>
                  </a:solidFill>
                  <a:ln w="9525">
                    <a:noFill/>
                    <a:round/>
                    <a:headEnd/>
                    <a:tailEnd/>
                  </a:ln>
                </p:spPr>
                <p:txBody>
                  <a:bodyPr anchor="ctr"/>
                  <a:lstStyle/>
                  <a:p>
                    <a:pPr algn="ctr"/>
                    <a:endParaRPr/>
                  </a:p>
                </p:txBody>
              </p:sp>
              <p:sp>
                <p:nvSpPr>
                  <p:cNvPr id="34" name="işḻîḑé">
                    <a:extLst>
                      <a:ext uri="{FF2B5EF4-FFF2-40B4-BE49-F238E27FC236}">
                        <a16:creationId xmlns:a16="http://schemas.microsoft.com/office/drawing/2014/main" id="{B055C125-151C-4A64-8BB5-4D021A7F1F43}"/>
                      </a:ext>
                    </a:extLst>
                  </p:cNvPr>
                  <p:cNvSpPr/>
                  <p:nvPr/>
                </p:nvSpPr>
                <p:spPr bwMode="auto">
                  <a:xfrm>
                    <a:off x="37828538" y="38504814"/>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35" name="ïṩ1idê">
                    <a:extLst>
                      <a:ext uri="{FF2B5EF4-FFF2-40B4-BE49-F238E27FC236}">
                        <a16:creationId xmlns:a16="http://schemas.microsoft.com/office/drawing/2014/main" id="{D0ED4D81-7D59-45D5-8477-EEE3CF975052}"/>
                      </a:ext>
                    </a:extLst>
                  </p:cNvPr>
                  <p:cNvSpPr/>
                  <p:nvPr/>
                </p:nvSpPr>
                <p:spPr bwMode="auto">
                  <a:xfrm>
                    <a:off x="39768463" y="38504814"/>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36" name="ïś1íďé">
                    <a:extLst>
                      <a:ext uri="{FF2B5EF4-FFF2-40B4-BE49-F238E27FC236}">
                        <a16:creationId xmlns:a16="http://schemas.microsoft.com/office/drawing/2014/main" id="{00DC1536-8391-42B9-B39D-917B6F2CD067}"/>
                      </a:ext>
                    </a:extLst>
                  </p:cNvPr>
                  <p:cNvSpPr/>
                  <p:nvPr/>
                </p:nvSpPr>
                <p:spPr bwMode="auto">
                  <a:xfrm>
                    <a:off x="41708388" y="38504814"/>
                    <a:ext cx="1624013" cy="560388"/>
                  </a:xfrm>
                  <a:prstGeom prst="rect">
                    <a:avLst/>
                  </a:prstGeom>
                  <a:solidFill>
                    <a:schemeClr val="bg1">
                      <a:lumMod val="75000"/>
                    </a:schemeClr>
                  </a:solidFill>
                  <a:ln w="9525">
                    <a:noFill/>
                    <a:miter lim="800000"/>
                    <a:headEnd/>
                    <a:tailEnd/>
                  </a:ln>
                </p:spPr>
                <p:txBody>
                  <a:bodyPr anchor="ctr"/>
                  <a:lstStyle/>
                  <a:p>
                    <a:pPr algn="ctr"/>
                    <a:endParaRPr/>
                  </a:p>
                </p:txBody>
              </p:sp>
              <p:sp>
                <p:nvSpPr>
                  <p:cNvPr id="37" name="îšḷíḓè">
                    <a:extLst>
                      <a:ext uri="{FF2B5EF4-FFF2-40B4-BE49-F238E27FC236}">
                        <a16:creationId xmlns:a16="http://schemas.microsoft.com/office/drawing/2014/main" id="{847EB771-73ED-436E-8720-F557142B4C27}"/>
                      </a:ext>
                    </a:extLst>
                  </p:cNvPr>
                  <p:cNvSpPr/>
                  <p:nvPr/>
                </p:nvSpPr>
                <p:spPr bwMode="auto">
                  <a:xfrm>
                    <a:off x="41708388" y="38504814"/>
                    <a:ext cx="1624013" cy="560388"/>
                  </a:xfrm>
                  <a:prstGeom prst="rect">
                    <a:avLst/>
                  </a:prstGeom>
                  <a:noFill/>
                  <a:ln w="9525">
                    <a:noFill/>
                    <a:miter lim="800000"/>
                    <a:headEnd/>
                    <a:tailEnd/>
                  </a:ln>
                </p:spPr>
                <p:txBody>
                  <a:bodyPr anchor="ctr"/>
                  <a:lstStyle/>
                  <a:p>
                    <a:pPr algn="ctr"/>
                    <a:endParaRPr/>
                  </a:p>
                </p:txBody>
              </p:sp>
              <p:sp>
                <p:nvSpPr>
                  <p:cNvPr id="38" name="îS1íḍê">
                    <a:extLst>
                      <a:ext uri="{FF2B5EF4-FFF2-40B4-BE49-F238E27FC236}">
                        <a16:creationId xmlns:a16="http://schemas.microsoft.com/office/drawing/2014/main" id="{4EFC248E-7576-4007-A525-E0BF8B67A948}"/>
                      </a:ext>
                    </a:extLst>
                  </p:cNvPr>
                  <p:cNvSpPr/>
                  <p:nvPr/>
                </p:nvSpPr>
                <p:spPr bwMode="auto">
                  <a:xfrm>
                    <a:off x="37828538" y="39308089"/>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39" name="iṡ1îḍê">
                    <a:extLst>
                      <a:ext uri="{FF2B5EF4-FFF2-40B4-BE49-F238E27FC236}">
                        <a16:creationId xmlns:a16="http://schemas.microsoft.com/office/drawing/2014/main" id="{52C22F83-C7F2-4D74-98D5-9C377480B57E}"/>
                      </a:ext>
                    </a:extLst>
                  </p:cNvPr>
                  <p:cNvSpPr/>
                  <p:nvPr/>
                </p:nvSpPr>
                <p:spPr bwMode="auto">
                  <a:xfrm>
                    <a:off x="39768463" y="39308089"/>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40" name="iś1íḓê">
                    <a:extLst>
                      <a:ext uri="{FF2B5EF4-FFF2-40B4-BE49-F238E27FC236}">
                        <a16:creationId xmlns:a16="http://schemas.microsoft.com/office/drawing/2014/main" id="{A96FD226-5816-446B-9E1D-4B4ADDBE97E3}"/>
                      </a:ext>
                    </a:extLst>
                  </p:cNvPr>
                  <p:cNvSpPr/>
                  <p:nvPr/>
                </p:nvSpPr>
                <p:spPr bwMode="auto">
                  <a:xfrm>
                    <a:off x="39768463" y="39308089"/>
                    <a:ext cx="1624013" cy="560388"/>
                  </a:xfrm>
                  <a:prstGeom prst="rect">
                    <a:avLst/>
                  </a:prstGeom>
                  <a:noFill/>
                  <a:ln w="9525">
                    <a:noFill/>
                    <a:miter lim="800000"/>
                    <a:headEnd/>
                    <a:tailEnd/>
                  </a:ln>
                </p:spPr>
                <p:txBody>
                  <a:bodyPr anchor="ctr"/>
                  <a:lstStyle/>
                  <a:p>
                    <a:pPr algn="ctr"/>
                    <a:endParaRPr/>
                  </a:p>
                </p:txBody>
              </p:sp>
              <p:sp>
                <p:nvSpPr>
                  <p:cNvPr id="41" name="îsľiḑê">
                    <a:extLst>
                      <a:ext uri="{FF2B5EF4-FFF2-40B4-BE49-F238E27FC236}">
                        <a16:creationId xmlns:a16="http://schemas.microsoft.com/office/drawing/2014/main" id="{FD6CF357-A907-4C95-8EB4-4BD3FF93FBEE}"/>
                      </a:ext>
                    </a:extLst>
                  </p:cNvPr>
                  <p:cNvSpPr/>
                  <p:nvPr/>
                </p:nvSpPr>
                <p:spPr bwMode="auto">
                  <a:xfrm>
                    <a:off x="41708388" y="39308089"/>
                    <a:ext cx="1624013" cy="560388"/>
                  </a:xfrm>
                  <a:prstGeom prst="rect">
                    <a:avLst/>
                  </a:prstGeom>
                  <a:solidFill>
                    <a:srgbClr val="008C9B"/>
                  </a:solidFill>
                  <a:ln w="9525">
                    <a:noFill/>
                    <a:miter lim="800000"/>
                    <a:headEnd/>
                    <a:tailEnd/>
                  </a:ln>
                </p:spPr>
                <p:txBody>
                  <a:bodyPr anchor="ctr"/>
                  <a:lstStyle/>
                  <a:p>
                    <a:pPr algn="ctr"/>
                    <a:endParaRPr/>
                  </a:p>
                </p:txBody>
              </p:sp>
              <p:sp>
                <p:nvSpPr>
                  <p:cNvPr id="42" name="îŝļidè">
                    <a:extLst>
                      <a:ext uri="{FF2B5EF4-FFF2-40B4-BE49-F238E27FC236}">
                        <a16:creationId xmlns:a16="http://schemas.microsoft.com/office/drawing/2014/main" id="{74EAA39E-C7FF-4285-AFC0-43C77AA972F0}"/>
                      </a:ext>
                    </a:extLst>
                  </p:cNvPr>
                  <p:cNvSpPr/>
                  <p:nvPr/>
                </p:nvSpPr>
                <p:spPr bwMode="auto">
                  <a:xfrm>
                    <a:off x="41708388" y="39308089"/>
                    <a:ext cx="1624013" cy="560388"/>
                  </a:xfrm>
                  <a:prstGeom prst="rect">
                    <a:avLst/>
                  </a:prstGeom>
                  <a:noFill/>
                  <a:ln w="9525">
                    <a:noFill/>
                    <a:miter lim="800000"/>
                    <a:headEnd/>
                    <a:tailEnd/>
                  </a:ln>
                </p:spPr>
                <p:txBody>
                  <a:bodyPr anchor="ctr"/>
                  <a:lstStyle/>
                  <a:p>
                    <a:pPr algn="ctr"/>
                    <a:endParaRPr/>
                  </a:p>
                </p:txBody>
              </p:sp>
              <p:sp>
                <p:nvSpPr>
                  <p:cNvPr id="43" name="îš1íďè">
                    <a:extLst>
                      <a:ext uri="{FF2B5EF4-FFF2-40B4-BE49-F238E27FC236}">
                        <a16:creationId xmlns:a16="http://schemas.microsoft.com/office/drawing/2014/main" id="{630B8A8F-2619-4959-8982-DCFE48649E85}"/>
                      </a:ext>
                    </a:extLst>
                  </p:cNvPr>
                  <p:cNvSpPr/>
                  <p:nvPr/>
                </p:nvSpPr>
                <p:spPr bwMode="auto">
                  <a:xfrm>
                    <a:off x="37828538" y="40112951"/>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44" name="îś1íďé">
                    <a:extLst>
                      <a:ext uri="{FF2B5EF4-FFF2-40B4-BE49-F238E27FC236}">
                        <a16:creationId xmlns:a16="http://schemas.microsoft.com/office/drawing/2014/main" id="{A2EFD381-D15F-4B48-9738-23E1DB421879}"/>
                      </a:ext>
                    </a:extLst>
                  </p:cNvPr>
                  <p:cNvSpPr/>
                  <p:nvPr/>
                </p:nvSpPr>
                <p:spPr bwMode="auto">
                  <a:xfrm>
                    <a:off x="37828538" y="40112951"/>
                    <a:ext cx="1624013" cy="560388"/>
                  </a:xfrm>
                  <a:prstGeom prst="rect">
                    <a:avLst/>
                  </a:prstGeom>
                  <a:noFill/>
                  <a:ln w="9525">
                    <a:noFill/>
                    <a:miter lim="800000"/>
                    <a:headEnd/>
                    <a:tailEnd/>
                  </a:ln>
                </p:spPr>
                <p:txBody>
                  <a:bodyPr anchor="ctr"/>
                  <a:lstStyle/>
                  <a:p>
                    <a:pPr algn="ctr"/>
                    <a:endParaRPr/>
                  </a:p>
                </p:txBody>
              </p:sp>
              <p:sp>
                <p:nvSpPr>
                  <p:cNvPr id="45" name="ïṡḻiḍé">
                    <a:extLst>
                      <a:ext uri="{FF2B5EF4-FFF2-40B4-BE49-F238E27FC236}">
                        <a16:creationId xmlns:a16="http://schemas.microsoft.com/office/drawing/2014/main" id="{BD36159C-5A67-4ACE-9C2E-C2BC4E0477FB}"/>
                      </a:ext>
                    </a:extLst>
                  </p:cNvPr>
                  <p:cNvSpPr/>
                  <p:nvPr/>
                </p:nvSpPr>
                <p:spPr bwMode="auto">
                  <a:xfrm>
                    <a:off x="39768463" y="40112951"/>
                    <a:ext cx="1624013" cy="560388"/>
                  </a:xfrm>
                  <a:prstGeom prst="rect">
                    <a:avLst/>
                  </a:prstGeom>
                  <a:solidFill>
                    <a:srgbClr val="008C9B"/>
                  </a:solidFill>
                  <a:ln w="9525">
                    <a:noFill/>
                    <a:miter lim="800000"/>
                    <a:headEnd/>
                    <a:tailEnd/>
                  </a:ln>
                </p:spPr>
                <p:txBody>
                  <a:bodyPr anchor="ctr"/>
                  <a:lstStyle/>
                  <a:p>
                    <a:pPr algn="ctr"/>
                    <a:endParaRPr/>
                  </a:p>
                </p:txBody>
              </p:sp>
              <p:sp>
                <p:nvSpPr>
                  <p:cNvPr id="46" name="î$1îḓé">
                    <a:extLst>
                      <a:ext uri="{FF2B5EF4-FFF2-40B4-BE49-F238E27FC236}">
                        <a16:creationId xmlns:a16="http://schemas.microsoft.com/office/drawing/2014/main" id="{78A889FA-DD66-4615-92D7-95343AEB4613}"/>
                      </a:ext>
                    </a:extLst>
                  </p:cNvPr>
                  <p:cNvSpPr/>
                  <p:nvPr/>
                </p:nvSpPr>
                <p:spPr bwMode="auto">
                  <a:xfrm>
                    <a:off x="39768463" y="40112951"/>
                    <a:ext cx="1624013" cy="560388"/>
                  </a:xfrm>
                  <a:prstGeom prst="rect">
                    <a:avLst/>
                  </a:prstGeom>
                  <a:noFill/>
                  <a:ln w="9525">
                    <a:noFill/>
                    <a:miter lim="800000"/>
                    <a:headEnd/>
                    <a:tailEnd/>
                  </a:ln>
                </p:spPr>
                <p:txBody>
                  <a:bodyPr anchor="ctr"/>
                  <a:lstStyle/>
                  <a:p>
                    <a:pPr algn="ctr"/>
                    <a:endParaRPr/>
                  </a:p>
                </p:txBody>
              </p:sp>
              <p:sp>
                <p:nvSpPr>
                  <p:cNvPr id="47" name="iṣļiďé">
                    <a:extLst>
                      <a:ext uri="{FF2B5EF4-FFF2-40B4-BE49-F238E27FC236}">
                        <a16:creationId xmlns:a16="http://schemas.microsoft.com/office/drawing/2014/main" id="{81E20E82-47A5-49A2-A4BB-4AF1BB76B67E}"/>
                      </a:ext>
                    </a:extLst>
                  </p:cNvPr>
                  <p:cNvSpPr/>
                  <p:nvPr/>
                </p:nvSpPr>
                <p:spPr bwMode="auto">
                  <a:xfrm>
                    <a:off x="41708388" y="40112951"/>
                    <a:ext cx="1624013" cy="560388"/>
                  </a:xfrm>
                  <a:prstGeom prst="rect">
                    <a:avLst/>
                  </a:prstGeom>
                  <a:solidFill>
                    <a:srgbClr val="008C9B"/>
                  </a:solidFill>
                  <a:ln w="9525">
                    <a:noFill/>
                    <a:miter lim="800000"/>
                    <a:headEnd/>
                    <a:tailEnd/>
                  </a:ln>
                </p:spPr>
                <p:txBody>
                  <a:bodyPr anchor="ctr"/>
                  <a:lstStyle/>
                  <a:p>
                    <a:pPr algn="ctr"/>
                    <a:endParaRPr/>
                  </a:p>
                </p:txBody>
              </p:sp>
              <p:sp>
                <p:nvSpPr>
                  <p:cNvPr id="48" name="íSlîďé">
                    <a:extLst>
                      <a:ext uri="{FF2B5EF4-FFF2-40B4-BE49-F238E27FC236}">
                        <a16:creationId xmlns:a16="http://schemas.microsoft.com/office/drawing/2014/main" id="{0DE0C571-DB9D-40A8-B283-2ECC657E7F49}"/>
                      </a:ext>
                    </a:extLst>
                  </p:cNvPr>
                  <p:cNvSpPr/>
                  <p:nvPr/>
                </p:nvSpPr>
                <p:spPr bwMode="auto">
                  <a:xfrm>
                    <a:off x="41708388" y="40112951"/>
                    <a:ext cx="1624013" cy="560388"/>
                  </a:xfrm>
                  <a:prstGeom prst="rect">
                    <a:avLst/>
                  </a:prstGeom>
                  <a:noFill/>
                  <a:ln w="9525">
                    <a:noFill/>
                    <a:miter lim="800000"/>
                    <a:headEnd/>
                    <a:tailEnd/>
                  </a:ln>
                </p:spPr>
                <p:txBody>
                  <a:bodyPr anchor="ctr"/>
                  <a:lstStyle/>
                  <a:p>
                    <a:pPr algn="ctr"/>
                    <a:endParaRPr/>
                  </a:p>
                </p:txBody>
              </p:sp>
              <p:sp>
                <p:nvSpPr>
                  <p:cNvPr id="49" name="îṣľîďè">
                    <a:extLst>
                      <a:ext uri="{FF2B5EF4-FFF2-40B4-BE49-F238E27FC236}">
                        <a16:creationId xmlns:a16="http://schemas.microsoft.com/office/drawing/2014/main" id="{FB8C0023-86A6-4FD5-BEAF-54DE0CB2694E}"/>
                      </a:ext>
                    </a:extLst>
                  </p:cNvPr>
                  <p:cNvSpPr/>
                  <p:nvPr/>
                </p:nvSpPr>
                <p:spPr bwMode="auto">
                  <a:xfrm>
                    <a:off x="38130163" y="38058726"/>
                    <a:ext cx="5561013" cy="2989263"/>
                  </a:xfrm>
                  <a:custGeom>
                    <a:avLst/>
                    <a:gdLst/>
                    <a:ahLst/>
                    <a:cxnLst>
                      <a:cxn ang="0">
                        <a:pos x="249" y="182"/>
                      </a:cxn>
                      <a:cxn ang="0">
                        <a:pos x="249" y="143"/>
                      </a:cxn>
                      <a:cxn ang="0">
                        <a:pos x="362" y="143"/>
                      </a:cxn>
                      <a:cxn ang="0">
                        <a:pos x="362" y="182"/>
                      </a:cxn>
                      <a:cxn ang="0">
                        <a:pos x="249" y="182"/>
                      </a:cxn>
                      <a:cxn ang="0">
                        <a:pos x="249" y="126"/>
                      </a:cxn>
                      <a:cxn ang="0">
                        <a:pos x="249" y="87"/>
                      </a:cxn>
                      <a:cxn ang="0">
                        <a:pos x="362" y="87"/>
                      </a:cxn>
                      <a:cxn ang="0">
                        <a:pos x="362" y="126"/>
                      </a:cxn>
                      <a:cxn ang="0">
                        <a:pos x="249" y="126"/>
                      </a:cxn>
                      <a:cxn ang="0">
                        <a:pos x="366" y="0"/>
                      </a:cxn>
                      <a:cxn ang="0">
                        <a:pos x="366" y="0"/>
                      </a:cxn>
                      <a:cxn ang="0">
                        <a:pos x="312" y="31"/>
                      </a:cxn>
                      <a:cxn ang="0">
                        <a:pos x="362" y="31"/>
                      </a:cxn>
                      <a:cxn ang="0">
                        <a:pos x="362" y="70"/>
                      </a:cxn>
                      <a:cxn ang="0">
                        <a:pos x="249" y="70"/>
                      </a:cxn>
                      <a:cxn ang="0">
                        <a:pos x="249" y="66"/>
                      </a:cxn>
                      <a:cxn ang="0">
                        <a:pos x="213" y="87"/>
                      </a:cxn>
                      <a:cxn ang="0">
                        <a:pos x="227" y="87"/>
                      </a:cxn>
                      <a:cxn ang="0">
                        <a:pos x="227" y="126"/>
                      </a:cxn>
                      <a:cxn ang="0">
                        <a:pos x="144" y="126"/>
                      </a:cxn>
                      <a:cxn ang="0">
                        <a:pos x="115" y="143"/>
                      </a:cxn>
                      <a:cxn ang="0">
                        <a:pos x="227" y="143"/>
                      </a:cxn>
                      <a:cxn ang="0">
                        <a:pos x="227" y="182"/>
                      </a:cxn>
                      <a:cxn ang="0">
                        <a:pos x="114" y="182"/>
                      </a:cxn>
                      <a:cxn ang="0">
                        <a:pos x="114" y="143"/>
                      </a:cxn>
                      <a:cxn ang="0">
                        <a:pos x="92" y="156"/>
                      </a:cxn>
                      <a:cxn ang="0">
                        <a:pos x="92" y="182"/>
                      </a:cxn>
                      <a:cxn ang="0">
                        <a:pos x="45" y="182"/>
                      </a:cxn>
                      <a:cxn ang="0">
                        <a:pos x="0" y="208"/>
                      </a:cxn>
                      <a:cxn ang="0">
                        <a:pos x="387" y="208"/>
                      </a:cxn>
                      <a:cxn ang="0">
                        <a:pos x="387" y="21"/>
                      </a:cxn>
                      <a:cxn ang="0">
                        <a:pos x="366" y="0"/>
                      </a:cxn>
                    </a:cxnLst>
                    <a:rect l="0" t="0" r="r" b="b"/>
                    <a:pathLst>
                      <a:path w="387" h="208">
                        <a:moveTo>
                          <a:pt x="249" y="182"/>
                        </a:moveTo>
                        <a:cubicBezTo>
                          <a:pt x="249" y="143"/>
                          <a:pt x="249" y="143"/>
                          <a:pt x="249" y="143"/>
                        </a:cubicBezTo>
                        <a:cubicBezTo>
                          <a:pt x="362" y="143"/>
                          <a:pt x="362" y="143"/>
                          <a:pt x="362" y="143"/>
                        </a:cubicBezTo>
                        <a:cubicBezTo>
                          <a:pt x="362" y="182"/>
                          <a:pt x="362" y="182"/>
                          <a:pt x="362" y="182"/>
                        </a:cubicBezTo>
                        <a:cubicBezTo>
                          <a:pt x="249" y="182"/>
                          <a:pt x="249" y="182"/>
                          <a:pt x="249" y="182"/>
                        </a:cubicBezTo>
                        <a:moveTo>
                          <a:pt x="249" y="126"/>
                        </a:moveTo>
                        <a:cubicBezTo>
                          <a:pt x="249" y="87"/>
                          <a:pt x="249" y="87"/>
                          <a:pt x="249" y="87"/>
                        </a:cubicBezTo>
                        <a:cubicBezTo>
                          <a:pt x="362" y="87"/>
                          <a:pt x="362" y="87"/>
                          <a:pt x="362" y="87"/>
                        </a:cubicBezTo>
                        <a:cubicBezTo>
                          <a:pt x="362" y="126"/>
                          <a:pt x="362" y="126"/>
                          <a:pt x="362" y="126"/>
                        </a:cubicBezTo>
                        <a:cubicBezTo>
                          <a:pt x="249" y="126"/>
                          <a:pt x="249" y="126"/>
                          <a:pt x="249" y="126"/>
                        </a:cubicBezTo>
                        <a:moveTo>
                          <a:pt x="366" y="0"/>
                        </a:moveTo>
                        <a:cubicBezTo>
                          <a:pt x="366" y="0"/>
                          <a:pt x="366" y="0"/>
                          <a:pt x="366" y="0"/>
                        </a:cubicBezTo>
                        <a:cubicBezTo>
                          <a:pt x="312" y="31"/>
                          <a:pt x="312" y="31"/>
                          <a:pt x="312" y="31"/>
                        </a:cubicBezTo>
                        <a:cubicBezTo>
                          <a:pt x="362" y="31"/>
                          <a:pt x="362" y="31"/>
                          <a:pt x="362" y="31"/>
                        </a:cubicBezTo>
                        <a:cubicBezTo>
                          <a:pt x="362" y="70"/>
                          <a:pt x="362" y="70"/>
                          <a:pt x="362" y="70"/>
                        </a:cubicBezTo>
                        <a:cubicBezTo>
                          <a:pt x="249" y="70"/>
                          <a:pt x="249" y="70"/>
                          <a:pt x="249" y="70"/>
                        </a:cubicBezTo>
                        <a:cubicBezTo>
                          <a:pt x="249" y="66"/>
                          <a:pt x="249" y="66"/>
                          <a:pt x="249" y="66"/>
                        </a:cubicBezTo>
                        <a:cubicBezTo>
                          <a:pt x="213" y="87"/>
                          <a:pt x="213" y="87"/>
                          <a:pt x="213" y="87"/>
                        </a:cubicBezTo>
                        <a:cubicBezTo>
                          <a:pt x="227" y="87"/>
                          <a:pt x="227" y="87"/>
                          <a:pt x="227" y="87"/>
                        </a:cubicBezTo>
                        <a:cubicBezTo>
                          <a:pt x="227" y="126"/>
                          <a:pt x="227" y="126"/>
                          <a:pt x="227" y="126"/>
                        </a:cubicBezTo>
                        <a:cubicBezTo>
                          <a:pt x="144" y="126"/>
                          <a:pt x="144" y="126"/>
                          <a:pt x="144" y="126"/>
                        </a:cubicBezTo>
                        <a:cubicBezTo>
                          <a:pt x="115" y="143"/>
                          <a:pt x="115" y="143"/>
                          <a:pt x="115" y="143"/>
                        </a:cubicBezTo>
                        <a:cubicBezTo>
                          <a:pt x="227" y="143"/>
                          <a:pt x="227" y="143"/>
                          <a:pt x="227" y="143"/>
                        </a:cubicBezTo>
                        <a:cubicBezTo>
                          <a:pt x="227" y="182"/>
                          <a:pt x="227" y="182"/>
                          <a:pt x="227" y="182"/>
                        </a:cubicBezTo>
                        <a:cubicBezTo>
                          <a:pt x="114" y="182"/>
                          <a:pt x="114" y="182"/>
                          <a:pt x="114" y="182"/>
                        </a:cubicBezTo>
                        <a:cubicBezTo>
                          <a:pt x="114" y="143"/>
                          <a:pt x="114" y="143"/>
                          <a:pt x="114" y="143"/>
                        </a:cubicBezTo>
                        <a:cubicBezTo>
                          <a:pt x="92" y="156"/>
                          <a:pt x="92" y="156"/>
                          <a:pt x="92" y="156"/>
                        </a:cubicBezTo>
                        <a:cubicBezTo>
                          <a:pt x="92" y="182"/>
                          <a:pt x="92" y="182"/>
                          <a:pt x="92" y="182"/>
                        </a:cubicBezTo>
                        <a:cubicBezTo>
                          <a:pt x="45" y="182"/>
                          <a:pt x="45" y="182"/>
                          <a:pt x="45" y="182"/>
                        </a:cubicBezTo>
                        <a:cubicBezTo>
                          <a:pt x="0" y="208"/>
                          <a:pt x="0" y="208"/>
                          <a:pt x="0" y="208"/>
                        </a:cubicBezTo>
                        <a:cubicBezTo>
                          <a:pt x="387" y="208"/>
                          <a:pt x="387" y="208"/>
                          <a:pt x="387" y="208"/>
                        </a:cubicBezTo>
                        <a:cubicBezTo>
                          <a:pt x="387" y="21"/>
                          <a:pt x="387" y="21"/>
                          <a:pt x="387" y="21"/>
                        </a:cubicBezTo>
                        <a:cubicBezTo>
                          <a:pt x="387" y="9"/>
                          <a:pt x="378" y="0"/>
                          <a:pt x="366" y="0"/>
                        </a:cubicBezTo>
                      </a:path>
                    </a:pathLst>
                  </a:custGeom>
                  <a:solidFill>
                    <a:srgbClr val="FFC000"/>
                  </a:solidFill>
                  <a:ln w="9525">
                    <a:noFill/>
                    <a:round/>
                    <a:headEnd/>
                    <a:tailEnd/>
                  </a:ln>
                </p:spPr>
                <p:txBody>
                  <a:bodyPr anchor="ctr"/>
                  <a:lstStyle/>
                  <a:p>
                    <a:pPr algn="ctr"/>
                    <a:endParaRPr/>
                  </a:p>
                </p:txBody>
              </p:sp>
              <p:sp>
                <p:nvSpPr>
                  <p:cNvPr id="50" name="ïślîde">
                    <a:extLst>
                      <a:ext uri="{FF2B5EF4-FFF2-40B4-BE49-F238E27FC236}">
                        <a16:creationId xmlns:a16="http://schemas.microsoft.com/office/drawing/2014/main" id="{EFD8A029-0D94-4B3D-8A15-645430400DD5}"/>
                      </a:ext>
                    </a:extLst>
                  </p:cNvPr>
                  <p:cNvSpPr/>
                  <p:nvPr/>
                </p:nvSpPr>
                <p:spPr bwMode="auto">
                  <a:xfrm>
                    <a:off x="41708388" y="38504814"/>
                    <a:ext cx="1624013" cy="560388"/>
                  </a:xfrm>
                  <a:custGeom>
                    <a:avLst/>
                    <a:gdLst/>
                    <a:ahLst/>
                    <a:cxnLst>
                      <a:cxn ang="0">
                        <a:pos x="1023" y="0"/>
                      </a:cxn>
                      <a:cxn ang="0">
                        <a:pos x="571" y="0"/>
                      </a:cxn>
                      <a:cxn ang="0">
                        <a:pos x="0" y="316"/>
                      </a:cxn>
                      <a:cxn ang="0">
                        <a:pos x="0" y="353"/>
                      </a:cxn>
                      <a:cxn ang="0">
                        <a:pos x="1023" y="353"/>
                      </a:cxn>
                      <a:cxn ang="0">
                        <a:pos x="1023" y="0"/>
                      </a:cxn>
                    </a:cxnLst>
                    <a:rect l="0" t="0" r="r" b="b"/>
                    <a:pathLst>
                      <a:path w="1023" h="353">
                        <a:moveTo>
                          <a:pt x="1023" y="0"/>
                        </a:moveTo>
                        <a:lnTo>
                          <a:pt x="571" y="0"/>
                        </a:lnTo>
                        <a:lnTo>
                          <a:pt x="0" y="316"/>
                        </a:lnTo>
                        <a:lnTo>
                          <a:pt x="0" y="353"/>
                        </a:lnTo>
                        <a:lnTo>
                          <a:pt x="1023" y="353"/>
                        </a:lnTo>
                        <a:lnTo>
                          <a:pt x="1023" y="0"/>
                        </a:lnTo>
                        <a:close/>
                      </a:path>
                    </a:pathLst>
                  </a:custGeom>
                  <a:solidFill>
                    <a:schemeClr val="bg1">
                      <a:lumMod val="75000"/>
                    </a:schemeClr>
                  </a:solidFill>
                  <a:ln w="9525">
                    <a:noFill/>
                    <a:round/>
                    <a:headEnd/>
                    <a:tailEnd/>
                  </a:ln>
                </p:spPr>
                <p:txBody>
                  <a:bodyPr anchor="ctr"/>
                  <a:lstStyle/>
                  <a:p>
                    <a:pPr algn="ctr"/>
                    <a:endParaRPr/>
                  </a:p>
                </p:txBody>
              </p:sp>
              <p:sp>
                <p:nvSpPr>
                  <p:cNvPr id="51" name="iṩľïḑê">
                    <a:extLst>
                      <a:ext uri="{FF2B5EF4-FFF2-40B4-BE49-F238E27FC236}">
                        <a16:creationId xmlns:a16="http://schemas.microsoft.com/office/drawing/2014/main" id="{27FEDAF2-52F5-4EE6-AE08-C46D6E3BFF85}"/>
                      </a:ext>
                    </a:extLst>
                  </p:cNvPr>
                  <p:cNvSpPr/>
                  <p:nvPr/>
                </p:nvSpPr>
                <p:spPr bwMode="auto">
                  <a:xfrm>
                    <a:off x="41708388" y="38504814"/>
                    <a:ext cx="1624013" cy="560388"/>
                  </a:xfrm>
                  <a:custGeom>
                    <a:avLst/>
                    <a:gdLst/>
                    <a:ahLst/>
                    <a:cxnLst>
                      <a:cxn ang="0">
                        <a:pos x="1023" y="0"/>
                      </a:cxn>
                      <a:cxn ang="0">
                        <a:pos x="571" y="0"/>
                      </a:cxn>
                      <a:cxn ang="0">
                        <a:pos x="0" y="316"/>
                      </a:cxn>
                      <a:cxn ang="0">
                        <a:pos x="0" y="353"/>
                      </a:cxn>
                      <a:cxn ang="0">
                        <a:pos x="1023" y="353"/>
                      </a:cxn>
                      <a:cxn ang="0">
                        <a:pos x="1023" y="0"/>
                      </a:cxn>
                    </a:cxnLst>
                    <a:rect l="0" t="0" r="r" b="b"/>
                    <a:pathLst>
                      <a:path w="1023" h="353">
                        <a:moveTo>
                          <a:pt x="1023" y="0"/>
                        </a:moveTo>
                        <a:lnTo>
                          <a:pt x="571" y="0"/>
                        </a:lnTo>
                        <a:lnTo>
                          <a:pt x="0" y="316"/>
                        </a:lnTo>
                        <a:lnTo>
                          <a:pt x="0" y="353"/>
                        </a:lnTo>
                        <a:lnTo>
                          <a:pt x="1023" y="353"/>
                        </a:lnTo>
                        <a:lnTo>
                          <a:pt x="1023" y="0"/>
                        </a:lnTo>
                      </a:path>
                    </a:pathLst>
                  </a:custGeom>
                  <a:noFill/>
                  <a:ln w="9525">
                    <a:noFill/>
                    <a:round/>
                    <a:headEnd/>
                    <a:tailEnd/>
                  </a:ln>
                </p:spPr>
                <p:txBody>
                  <a:bodyPr anchor="ctr"/>
                  <a:lstStyle/>
                  <a:p>
                    <a:pPr algn="ctr"/>
                    <a:endParaRPr/>
                  </a:p>
                </p:txBody>
              </p:sp>
              <p:sp>
                <p:nvSpPr>
                  <p:cNvPr id="52" name="işlíḍe">
                    <a:extLst>
                      <a:ext uri="{FF2B5EF4-FFF2-40B4-BE49-F238E27FC236}">
                        <a16:creationId xmlns:a16="http://schemas.microsoft.com/office/drawing/2014/main" id="{FDC7E75D-1B49-4DBE-B810-5003D57055D3}"/>
                      </a:ext>
                    </a:extLst>
                  </p:cNvPr>
                  <p:cNvSpPr/>
                  <p:nvPr/>
                </p:nvSpPr>
                <p:spPr bwMode="auto">
                  <a:xfrm>
                    <a:off x="40200263" y="39308089"/>
                    <a:ext cx="1192213" cy="560388"/>
                  </a:xfrm>
                  <a:custGeom>
                    <a:avLst/>
                    <a:gdLst/>
                    <a:ahLst/>
                    <a:cxnLst>
                      <a:cxn ang="0">
                        <a:pos x="751" y="0"/>
                      </a:cxn>
                      <a:cxn ang="0">
                        <a:pos x="624" y="0"/>
                      </a:cxn>
                      <a:cxn ang="0">
                        <a:pos x="0" y="353"/>
                      </a:cxn>
                      <a:cxn ang="0">
                        <a:pos x="751" y="353"/>
                      </a:cxn>
                      <a:cxn ang="0">
                        <a:pos x="751" y="0"/>
                      </a:cxn>
                    </a:cxnLst>
                    <a:rect l="0" t="0" r="r" b="b"/>
                    <a:pathLst>
                      <a:path w="751" h="353">
                        <a:moveTo>
                          <a:pt x="751" y="0"/>
                        </a:moveTo>
                        <a:lnTo>
                          <a:pt x="624" y="0"/>
                        </a:lnTo>
                        <a:lnTo>
                          <a:pt x="0" y="353"/>
                        </a:lnTo>
                        <a:lnTo>
                          <a:pt x="751" y="353"/>
                        </a:lnTo>
                        <a:lnTo>
                          <a:pt x="751" y="0"/>
                        </a:lnTo>
                        <a:close/>
                      </a:path>
                    </a:pathLst>
                  </a:custGeom>
                  <a:solidFill>
                    <a:schemeClr val="bg1">
                      <a:lumMod val="75000"/>
                    </a:schemeClr>
                  </a:solidFill>
                  <a:ln w="9525">
                    <a:noFill/>
                    <a:round/>
                    <a:headEnd/>
                    <a:tailEnd/>
                  </a:ln>
                </p:spPr>
                <p:txBody>
                  <a:bodyPr anchor="ctr"/>
                  <a:lstStyle/>
                  <a:p>
                    <a:pPr algn="ctr"/>
                    <a:endParaRPr/>
                  </a:p>
                </p:txBody>
              </p:sp>
              <p:sp>
                <p:nvSpPr>
                  <p:cNvPr id="53" name="ïṡľídê">
                    <a:extLst>
                      <a:ext uri="{FF2B5EF4-FFF2-40B4-BE49-F238E27FC236}">
                        <a16:creationId xmlns:a16="http://schemas.microsoft.com/office/drawing/2014/main" id="{41E43C65-6A7A-4797-A346-0EA8AA22449D}"/>
                      </a:ext>
                    </a:extLst>
                  </p:cNvPr>
                  <p:cNvSpPr/>
                  <p:nvPr/>
                </p:nvSpPr>
                <p:spPr bwMode="auto">
                  <a:xfrm>
                    <a:off x="40200263" y="39308089"/>
                    <a:ext cx="1192213" cy="560388"/>
                  </a:xfrm>
                  <a:custGeom>
                    <a:avLst/>
                    <a:gdLst/>
                    <a:ahLst/>
                    <a:cxnLst>
                      <a:cxn ang="0">
                        <a:pos x="751" y="0"/>
                      </a:cxn>
                      <a:cxn ang="0">
                        <a:pos x="624" y="0"/>
                      </a:cxn>
                      <a:cxn ang="0">
                        <a:pos x="0" y="353"/>
                      </a:cxn>
                      <a:cxn ang="0">
                        <a:pos x="751" y="353"/>
                      </a:cxn>
                      <a:cxn ang="0">
                        <a:pos x="751" y="0"/>
                      </a:cxn>
                    </a:cxnLst>
                    <a:rect l="0" t="0" r="r" b="b"/>
                    <a:pathLst>
                      <a:path w="751" h="353">
                        <a:moveTo>
                          <a:pt x="751" y="0"/>
                        </a:moveTo>
                        <a:lnTo>
                          <a:pt x="624" y="0"/>
                        </a:lnTo>
                        <a:lnTo>
                          <a:pt x="0" y="353"/>
                        </a:lnTo>
                        <a:lnTo>
                          <a:pt x="751" y="353"/>
                        </a:lnTo>
                        <a:lnTo>
                          <a:pt x="751" y="0"/>
                        </a:lnTo>
                      </a:path>
                    </a:pathLst>
                  </a:custGeom>
                  <a:noFill/>
                  <a:ln w="9525">
                    <a:noFill/>
                    <a:round/>
                    <a:headEnd/>
                    <a:tailEnd/>
                  </a:ln>
                </p:spPr>
                <p:txBody>
                  <a:bodyPr anchor="ctr"/>
                  <a:lstStyle/>
                  <a:p>
                    <a:pPr algn="ctr"/>
                    <a:endParaRPr/>
                  </a:p>
                </p:txBody>
              </p:sp>
              <p:sp>
                <p:nvSpPr>
                  <p:cNvPr id="54" name="î$ľíḑê">
                    <a:extLst>
                      <a:ext uri="{FF2B5EF4-FFF2-40B4-BE49-F238E27FC236}">
                        <a16:creationId xmlns:a16="http://schemas.microsoft.com/office/drawing/2014/main" id="{4F0633A3-8B16-4AFD-AE7D-97B381A35248}"/>
                      </a:ext>
                    </a:extLst>
                  </p:cNvPr>
                  <p:cNvSpPr/>
                  <p:nvPr/>
                </p:nvSpPr>
                <p:spPr bwMode="auto">
                  <a:xfrm>
                    <a:off x="41708388" y="39308089"/>
                    <a:ext cx="1624013" cy="560388"/>
                  </a:xfrm>
                  <a:prstGeom prst="rect">
                    <a:avLst/>
                  </a:prstGeom>
                  <a:solidFill>
                    <a:schemeClr val="bg1">
                      <a:lumMod val="75000"/>
                    </a:schemeClr>
                  </a:solidFill>
                  <a:ln w="9525">
                    <a:noFill/>
                    <a:miter lim="800000"/>
                    <a:headEnd/>
                    <a:tailEnd/>
                  </a:ln>
                </p:spPr>
                <p:txBody>
                  <a:bodyPr anchor="ctr"/>
                  <a:lstStyle/>
                  <a:p>
                    <a:pPr algn="ctr"/>
                    <a:endParaRPr/>
                  </a:p>
                </p:txBody>
              </p:sp>
              <p:sp>
                <p:nvSpPr>
                  <p:cNvPr id="55" name="išlîḓè">
                    <a:extLst>
                      <a:ext uri="{FF2B5EF4-FFF2-40B4-BE49-F238E27FC236}">
                        <a16:creationId xmlns:a16="http://schemas.microsoft.com/office/drawing/2014/main" id="{A3764AB3-07C6-4365-9EED-22D061D17683}"/>
                      </a:ext>
                    </a:extLst>
                  </p:cNvPr>
                  <p:cNvSpPr/>
                  <p:nvPr/>
                </p:nvSpPr>
                <p:spPr bwMode="auto">
                  <a:xfrm>
                    <a:off x="41708388" y="39308089"/>
                    <a:ext cx="1624013" cy="560388"/>
                  </a:xfrm>
                  <a:prstGeom prst="rect">
                    <a:avLst/>
                  </a:prstGeom>
                  <a:noFill/>
                  <a:ln w="9525">
                    <a:noFill/>
                    <a:miter lim="800000"/>
                    <a:headEnd/>
                    <a:tailEnd/>
                  </a:ln>
                </p:spPr>
                <p:txBody>
                  <a:bodyPr anchor="ctr"/>
                  <a:lstStyle/>
                  <a:p>
                    <a:pPr algn="ctr"/>
                    <a:endParaRPr/>
                  </a:p>
                </p:txBody>
              </p:sp>
              <p:sp>
                <p:nvSpPr>
                  <p:cNvPr id="56" name="îṩľídè">
                    <a:extLst>
                      <a:ext uri="{FF2B5EF4-FFF2-40B4-BE49-F238E27FC236}">
                        <a16:creationId xmlns:a16="http://schemas.microsoft.com/office/drawing/2014/main" id="{9C4EE620-600B-45FA-8169-5BB857A127B1}"/>
                      </a:ext>
                    </a:extLst>
                  </p:cNvPr>
                  <p:cNvSpPr/>
                  <p:nvPr/>
                </p:nvSpPr>
                <p:spPr bwMode="auto">
                  <a:xfrm>
                    <a:off x="38777863" y="40300276"/>
                    <a:ext cx="674688" cy="373063"/>
                  </a:xfrm>
                  <a:custGeom>
                    <a:avLst/>
                    <a:gdLst/>
                    <a:ahLst/>
                    <a:cxnLst>
                      <a:cxn ang="0">
                        <a:pos x="425" y="0"/>
                      </a:cxn>
                      <a:cxn ang="0">
                        <a:pos x="0" y="235"/>
                      </a:cxn>
                      <a:cxn ang="0">
                        <a:pos x="425" y="235"/>
                      </a:cxn>
                      <a:cxn ang="0">
                        <a:pos x="425" y="0"/>
                      </a:cxn>
                    </a:cxnLst>
                    <a:rect l="0" t="0" r="r" b="b"/>
                    <a:pathLst>
                      <a:path w="425" h="235">
                        <a:moveTo>
                          <a:pt x="425" y="0"/>
                        </a:moveTo>
                        <a:lnTo>
                          <a:pt x="0" y="235"/>
                        </a:lnTo>
                        <a:lnTo>
                          <a:pt x="425" y="235"/>
                        </a:lnTo>
                        <a:lnTo>
                          <a:pt x="425" y="0"/>
                        </a:lnTo>
                        <a:close/>
                      </a:path>
                    </a:pathLst>
                  </a:custGeom>
                  <a:solidFill>
                    <a:schemeClr val="bg1">
                      <a:lumMod val="75000"/>
                    </a:schemeClr>
                  </a:solidFill>
                  <a:ln w="9525">
                    <a:noFill/>
                    <a:round/>
                    <a:headEnd/>
                    <a:tailEnd/>
                  </a:ln>
                </p:spPr>
                <p:txBody>
                  <a:bodyPr anchor="ctr"/>
                  <a:lstStyle/>
                  <a:p>
                    <a:pPr algn="ctr"/>
                    <a:endParaRPr/>
                  </a:p>
                </p:txBody>
              </p:sp>
              <p:sp>
                <p:nvSpPr>
                  <p:cNvPr id="57" name="íṡľíḑê">
                    <a:extLst>
                      <a:ext uri="{FF2B5EF4-FFF2-40B4-BE49-F238E27FC236}">
                        <a16:creationId xmlns:a16="http://schemas.microsoft.com/office/drawing/2014/main" id="{37263809-D6BC-4C18-BF0D-68A685708B06}"/>
                      </a:ext>
                    </a:extLst>
                  </p:cNvPr>
                  <p:cNvSpPr/>
                  <p:nvPr/>
                </p:nvSpPr>
                <p:spPr bwMode="auto">
                  <a:xfrm>
                    <a:off x="38777863" y="40300276"/>
                    <a:ext cx="674688" cy="373063"/>
                  </a:xfrm>
                  <a:custGeom>
                    <a:avLst/>
                    <a:gdLst/>
                    <a:ahLst/>
                    <a:cxnLst>
                      <a:cxn ang="0">
                        <a:pos x="425" y="0"/>
                      </a:cxn>
                      <a:cxn ang="0">
                        <a:pos x="0" y="235"/>
                      </a:cxn>
                      <a:cxn ang="0">
                        <a:pos x="425" y="235"/>
                      </a:cxn>
                      <a:cxn ang="0">
                        <a:pos x="425" y="0"/>
                      </a:cxn>
                    </a:cxnLst>
                    <a:rect l="0" t="0" r="r" b="b"/>
                    <a:pathLst>
                      <a:path w="425" h="235">
                        <a:moveTo>
                          <a:pt x="425" y="0"/>
                        </a:moveTo>
                        <a:lnTo>
                          <a:pt x="0" y="235"/>
                        </a:lnTo>
                        <a:lnTo>
                          <a:pt x="425" y="235"/>
                        </a:lnTo>
                        <a:lnTo>
                          <a:pt x="425" y="0"/>
                        </a:lnTo>
                      </a:path>
                    </a:pathLst>
                  </a:custGeom>
                  <a:noFill/>
                  <a:ln w="9525">
                    <a:noFill/>
                    <a:round/>
                    <a:headEnd/>
                    <a:tailEnd/>
                  </a:ln>
                </p:spPr>
                <p:txBody>
                  <a:bodyPr anchor="ctr"/>
                  <a:lstStyle/>
                  <a:p>
                    <a:pPr algn="ctr"/>
                    <a:endParaRPr/>
                  </a:p>
                </p:txBody>
              </p:sp>
              <p:sp>
                <p:nvSpPr>
                  <p:cNvPr id="58" name="í$liḓé">
                    <a:extLst>
                      <a:ext uri="{FF2B5EF4-FFF2-40B4-BE49-F238E27FC236}">
                        <a16:creationId xmlns:a16="http://schemas.microsoft.com/office/drawing/2014/main" id="{C2FAB1C6-5C33-49DC-89D8-D16E9F855EFA}"/>
                      </a:ext>
                    </a:extLst>
                  </p:cNvPr>
                  <p:cNvSpPr/>
                  <p:nvPr/>
                </p:nvSpPr>
                <p:spPr bwMode="auto">
                  <a:xfrm>
                    <a:off x="39768463" y="40112951"/>
                    <a:ext cx="1624013" cy="560388"/>
                  </a:xfrm>
                  <a:custGeom>
                    <a:avLst/>
                    <a:gdLst/>
                    <a:ahLst/>
                    <a:cxnLst>
                      <a:cxn ang="0">
                        <a:pos x="1023" y="0"/>
                      </a:cxn>
                      <a:cxn ang="0">
                        <a:pos x="9" y="0"/>
                      </a:cxn>
                      <a:cxn ang="0">
                        <a:pos x="0" y="0"/>
                      </a:cxn>
                      <a:cxn ang="0">
                        <a:pos x="0" y="353"/>
                      </a:cxn>
                      <a:cxn ang="0">
                        <a:pos x="1023" y="353"/>
                      </a:cxn>
                      <a:cxn ang="0">
                        <a:pos x="1023" y="0"/>
                      </a:cxn>
                    </a:cxnLst>
                    <a:rect l="0" t="0" r="r" b="b"/>
                    <a:pathLst>
                      <a:path w="1023" h="353">
                        <a:moveTo>
                          <a:pt x="1023" y="0"/>
                        </a:moveTo>
                        <a:lnTo>
                          <a:pt x="9" y="0"/>
                        </a:lnTo>
                        <a:lnTo>
                          <a:pt x="0" y="0"/>
                        </a:lnTo>
                        <a:lnTo>
                          <a:pt x="0" y="353"/>
                        </a:lnTo>
                        <a:lnTo>
                          <a:pt x="1023" y="353"/>
                        </a:lnTo>
                        <a:lnTo>
                          <a:pt x="1023" y="0"/>
                        </a:lnTo>
                        <a:close/>
                      </a:path>
                    </a:pathLst>
                  </a:custGeom>
                  <a:solidFill>
                    <a:schemeClr val="bg1">
                      <a:lumMod val="75000"/>
                    </a:schemeClr>
                  </a:solidFill>
                  <a:ln w="9525">
                    <a:noFill/>
                    <a:round/>
                    <a:headEnd/>
                    <a:tailEnd/>
                  </a:ln>
                </p:spPr>
                <p:txBody>
                  <a:bodyPr anchor="ctr"/>
                  <a:lstStyle/>
                  <a:p>
                    <a:pPr algn="ctr"/>
                    <a:endParaRPr/>
                  </a:p>
                </p:txBody>
              </p:sp>
              <p:sp>
                <p:nvSpPr>
                  <p:cNvPr id="59" name="iṡlidê">
                    <a:extLst>
                      <a:ext uri="{FF2B5EF4-FFF2-40B4-BE49-F238E27FC236}">
                        <a16:creationId xmlns:a16="http://schemas.microsoft.com/office/drawing/2014/main" id="{2E8D6917-91B5-4A50-B20A-0DA5E06748ED}"/>
                      </a:ext>
                    </a:extLst>
                  </p:cNvPr>
                  <p:cNvSpPr/>
                  <p:nvPr/>
                </p:nvSpPr>
                <p:spPr bwMode="auto">
                  <a:xfrm>
                    <a:off x="39768463" y="40112951"/>
                    <a:ext cx="1624013" cy="560388"/>
                  </a:xfrm>
                  <a:custGeom>
                    <a:avLst/>
                    <a:gdLst/>
                    <a:ahLst/>
                    <a:cxnLst>
                      <a:cxn ang="0">
                        <a:pos x="1023" y="0"/>
                      </a:cxn>
                      <a:cxn ang="0">
                        <a:pos x="9" y="0"/>
                      </a:cxn>
                      <a:cxn ang="0">
                        <a:pos x="0" y="0"/>
                      </a:cxn>
                      <a:cxn ang="0">
                        <a:pos x="0" y="353"/>
                      </a:cxn>
                      <a:cxn ang="0">
                        <a:pos x="1023" y="353"/>
                      </a:cxn>
                      <a:cxn ang="0">
                        <a:pos x="1023" y="0"/>
                      </a:cxn>
                    </a:cxnLst>
                    <a:rect l="0" t="0" r="r" b="b"/>
                    <a:pathLst>
                      <a:path w="1023" h="353">
                        <a:moveTo>
                          <a:pt x="1023" y="0"/>
                        </a:moveTo>
                        <a:lnTo>
                          <a:pt x="9" y="0"/>
                        </a:lnTo>
                        <a:lnTo>
                          <a:pt x="0" y="0"/>
                        </a:lnTo>
                        <a:lnTo>
                          <a:pt x="0" y="353"/>
                        </a:lnTo>
                        <a:lnTo>
                          <a:pt x="1023" y="353"/>
                        </a:lnTo>
                        <a:lnTo>
                          <a:pt x="1023" y="0"/>
                        </a:lnTo>
                      </a:path>
                    </a:pathLst>
                  </a:custGeom>
                  <a:noFill/>
                  <a:ln w="9525">
                    <a:noFill/>
                    <a:round/>
                    <a:headEnd/>
                    <a:tailEnd/>
                  </a:ln>
                </p:spPr>
                <p:txBody>
                  <a:bodyPr anchor="ctr"/>
                  <a:lstStyle/>
                  <a:p>
                    <a:pPr algn="ctr"/>
                    <a:endParaRPr/>
                  </a:p>
                </p:txBody>
              </p:sp>
              <p:sp>
                <p:nvSpPr>
                  <p:cNvPr id="60" name="îṧḻîḑé">
                    <a:extLst>
                      <a:ext uri="{FF2B5EF4-FFF2-40B4-BE49-F238E27FC236}">
                        <a16:creationId xmlns:a16="http://schemas.microsoft.com/office/drawing/2014/main" id="{BA78BEF4-16B9-43DC-A552-13BC31432628}"/>
                      </a:ext>
                    </a:extLst>
                  </p:cNvPr>
                  <p:cNvSpPr/>
                  <p:nvPr/>
                </p:nvSpPr>
                <p:spPr bwMode="auto">
                  <a:xfrm>
                    <a:off x="41708388" y="40112951"/>
                    <a:ext cx="1624013" cy="560388"/>
                  </a:xfrm>
                  <a:prstGeom prst="rect">
                    <a:avLst/>
                  </a:prstGeom>
                  <a:solidFill>
                    <a:schemeClr val="bg1">
                      <a:lumMod val="75000"/>
                    </a:schemeClr>
                  </a:solidFill>
                  <a:ln w="9525">
                    <a:noFill/>
                    <a:miter lim="800000"/>
                    <a:headEnd/>
                    <a:tailEnd/>
                  </a:ln>
                </p:spPr>
                <p:txBody>
                  <a:bodyPr anchor="ctr"/>
                  <a:lstStyle/>
                  <a:p>
                    <a:pPr algn="ctr"/>
                    <a:endParaRPr/>
                  </a:p>
                </p:txBody>
              </p:sp>
              <p:sp>
                <p:nvSpPr>
                  <p:cNvPr id="61" name="îṥlïďê">
                    <a:extLst>
                      <a:ext uri="{FF2B5EF4-FFF2-40B4-BE49-F238E27FC236}">
                        <a16:creationId xmlns:a16="http://schemas.microsoft.com/office/drawing/2014/main" id="{C16368AD-2E62-4B14-AE28-C319722D45AE}"/>
                      </a:ext>
                    </a:extLst>
                  </p:cNvPr>
                  <p:cNvSpPr/>
                  <p:nvPr/>
                </p:nvSpPr>
                <p:spPr bwMode="auto">
                  <a:xfrm>
                    <a:off x="41708388" y="40112951"/>
                    <a:ext cx="1624013" cy="560388"/>
                  </a:xfrm>
                  <a:prstGeom prst="rect">
                    <a:avLst/>
                  </a:prstGeom>
                  <a:noFill/>
                  <a:ln w="9525">
                    <a:noFill/>
                    <a:miter lim="800000"/>
                    <a:headEnd/>
                    <a:tailEnd/>
                  </a:ln>
                </p:spPr>
                <p:txBody>
                  <a:bodyPr anchor="ctr"/>
                  <a:lstStyle/>
                  <a:p>
                    <a:pPr algn="ctr"/>
                    <a:endParaRPr/>
                  </a:p>
                </p:txBody>
              </p:sp>
              <p:sp>
                <p:nvSpPr>
                  <p:cNvPr id="62" name="ïṥľiḋé">
                    <a:extLst>
                      <a:ext uri="{FF2B5EF4-FFF2-40B4-BE49-F238E27FC236}">
                        <a16:creationId xmlns:a16="http://schemas.microsoft.com/office/drawing/2014/main" id="{02DDFB10-8875-4A33-AF7B-5D559A3693A7}"/>
                      </a:ext>
                    </a:extLst>
                  </p:cNvPr>
                  <p:cNvSpPr/>
                  <p:nvPr/>
                </p:nvSpPr>
                <p:spPr bwMode="auto">
                  <a:xfrm>
                    <a:off x="35271075" y="41047989"/>
                    <a:ext cx="10418763" cy="3821113"/>
                  </a:xfrm>
                  <a:custGeom>
                    <a:avLst/>
                    <a:gdLst/>
                    <a:ahLst/>
                    <a:cxnLst>
                      <a:cxn ang="0">
                        <a:pos x="725" y="266"/>
                      </a:cxn>
                      <a:cxn ang="0">
                        <a:pos x="725" y="21"/>
                      </a:cxn>
                      <a:cxn ang="0">
                        <a:pos x="704" y="0"/>
                      </a:cxn>
                      <a:cxn ang="0">
                        <a:pos x="21" y="0"/>
                      </a:cxn>
                      <a:cxn ang="0">
                        <a:pos x="0" y="21"/>
                      </a:cxn>
                      <a:cxn ang="0">
                        <a:pos x="0" y="266"/>
                      </a:cxn>
                      <a:cxn ang="0">
                        <a:pos x="725" y="266"/>
                      </a:cxn>
                    </a:cxnLst>
                    <a:rect l="0" t="0" r="r" b="b"/>
                    <a:pathLst>
                      <a:path w="725" h="266">
                        <a:moveTo>
                          <a:pt x="725" y="266"/>
                        </a:moveTo>
                        <a:cubicBezTo>
                          <a:pt x="725" y="21"/>
                          <a:pt x="725" y="21"/>
                          <a:pt x="725" y="21"/>
                        </a:cubicBezTo>
                        <a:cubicBezTo>
                          <a:pt x="725" y="9"/>
                          <a:pt x="715" y="0"/>
                          <a:pt x="704" y="0"/>
                        </a:cubicBezTo>
                        <a:cubicBezTo>
                          <a:pt x="21" y="0"/>
                          <a:pt x="21" y="0"/>
                          <a:pt x="21" y="0"/>
                        </a:cubicBezTo>
                        <a:cubicBezTo>
                          <a:pt x="10" y="0"/>
                          <a:pt x="0" y="9"/>
                          <a:pt x="0" y="21"/>
                        </a:cubicBezTo>
                        <a:cubicBezTo>
                          <a:pt x="0" y="266"/>
                          <a:pt x="0" y="266"/>
                          <a:pt x="0" y="266"/>
                        </a:cubicBezTo>
                        <a:cubicBezTo>
                          <a:pt x="725" y="266"/>
                          <a:pt x="725" y="266"/>
                          <a:pt x="725" y="266"/>
                        </a:cubicBezTo>
                      </a:path>
                    </a:pathLst>
                  </a:custGeom>
                  <a:solidFill>
                    <a:srgbClr val="404040"/>
                  </a:solidFill>
                  <a:ln w="9525">
                    <a:noFill/>
                    <a:round/>
                    <a:headEnd/>
                    <a:tailEnd/>
                  </a:ln>
                </p:spPr>
                <p:txBody>
                  <a:bodyPr anchor="ctr"/>
                  <a:lstStyle/>
                  <a:p>
                    <a:pPr algn="ctr"/>
                    <a:endParaRPr/>
                  </a:p>
                </p:txBody>
              </p:sp>
              <p:sp>
                <p:nvSpPr>
                  <p:cNvPr id="63" name="î$ḷîďè">
                    <a:extLst>
                      <a:ext uri="{FF2B5EF4-FFF2-40B4-BE49-F238E27FC236}">
                        <a16:creationId xmlns:a16="http://schemas.microsoft.com/office/drawing/2014/main" id="{863A7673-0FEA-45B1-9B82-B7468F8DA03A}"/>
                      </a:ext>
                    </a:extLst>
                  </p:cNvPr>
                  <p:cNvSpPr/>
                  <p:nvPr/>
                </p:nvSpPr>
                <p:spPr bwMode="auto">
                  <a:xfrm>
                    <a:off x="35931475" y="41435339"/>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64" name="îS1îḑè">
                    <a:extLst>
                      <a:ext uri="{FF2B5EF4-FFF2-40B4-BE49-F238E27FC236}">
                        <a16:creationId xmlns:a16="http://schemas.microsoft.com/office/drawing/2014/main" id="{F7653AD9-67E0-4FD0-8682-44E46532BEFF}"/>
                      </a:ext>
                    </a:extLst>
                  </p:cNvPr>
                  <p:cNvSpPr/>
                  <p:nvPr/>
                </p:nvSpPr>
                <p:spPr bwMode="auto">
                  <a:xfrm>
                    <a:off x="37871400" y="41435339"/>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65" name="iślîḓe">
                    <a:extLst>
                      <a:ext uri="{FF2B5EF4-FFF2-40B4-BE49-F238E27FC236}">
                        <a16:creationId xmlns:a16="http://schemas.microsoft.com/office/drawing/2014/main" id="{C27ECE8E-E74F-4222-B900-39F23E96ACD3}"/>
                      </a:ext>
                    </a:extLst>
                  </p:cNvPr>
                  <p:cNvSpPr/>
                  <p:nvPr/>
                </p:nvSpPr>
                <p:spPr bwMode="auto">
                  <a:xfrm>
                    <a:off x="39811325" y="41435339"/>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66" name="íŝḷîḑê">
                    <a:extLst>
                      <a:ext uri="{FF2B5EF4-FFF2-40B4-BE49-F238E27FC236}">
                        <a16:creationId xmlns:a16="http://schemas.microsoft.com/office/drawing/2014/main" id="{32FC54A1-9151-4E55-A470-D95354EC4B97}"/>
                      </a:ext>
                    </a:extLst>
                  </p:cNvPr>
                  <p:cNvSpPr/>
                  <p:nvPr/>
                </p:nvSpPr>
                <p:spPr bwMode="auto">
                  <a:xfrm>
                    <a:off x="41751250" y="41435339"/>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67" name="ïṥlíḍe">
                    <a:extLst>
                      <a:ext uri="{FF2B5EF4-FFF2-40B4-BE49-F238E27FC236}">
                        <a16:creationId xmlns:a16="http://schemas.microsoft.com/office/drawing/2014/main" id="{3ED7D896-BC7A-423D-BA38-F17908EB176B}"/>
                      </a:ext>
                    </a:extLst>
                  </p:cNvPr>
                  <p:cNvSpPr/>
                  <p:nvPr/>
                </p:nvSpPr>
                <p:spPr bwMode="auto">
                  <a:xfrm>
                    <a:off x="41751250" y="41435339"/>
                    <a:ext cx="1624013" cy="560388"/>
                  </a:xfrm>
                  <a:prstGeom prst="rect">
                    <a:avLst/>
                  </a:prstGeom>
                  <a:noFill/>
                  <a:ln w="9525">
                    <a:noFill/>
                    <a:miter lim="800000"/>
                    <a:headEnd/>
                    <a:tailEnd/>
                  </a:ln>
                </p:spPr>
                <p:txBody>
                  <a:bodyPr anchor="ctr"/>
                  <a:lstStyle/>
                  <a:p>
                    <a:pPr algn="ctr"/>
                    <a:endParaRPr/>
                  </a:p>
                </p:txBody>
              </p:sp>
              <p:sp>
                <p:nvSpPr>
                  <p:cNvPr id="68" name="iş1îḓê">
                    <a:extLst>
                      <a:ext uri="{FF2B5EF4-FFF2-40B4-BE49-F238E27FC236}">
                        <a16:creationId xmlns:a16="http://schemas.microsoft.com/office/drawing/2014/main" id="{A60AFB17-6919-4039-AB07-004122A2ED1A}"/>
                      </a:ext>
                    </a:extLst>
                  </p:cNvPr>
                  <p:cNvSpPr/>
                  <p:nvPr/>
                </p:nvSpPr>
                <p:spPr bwMode="auto">
                  <a:xfrm>
                    <a:off x="43691175" y="41435339"/>
                    <a:ext cx="1624013" cy="560388"/>
                  </a:xfrm>
                  <a:prstGeom prst="rect">
                    <a:avLst/>
                  </a:prstGeom>
                  <a:solidFill>
                    <a:schemeClr val="bg1">
                      <a:lumMod val="75000"/>
                    </a:schemeClr>
                  </a:solidFill>
                  <a:ln w="9525">
                    <a:noFill/>
                    <a:miter lim="800000"/>
                    <a:headEnd/>
                    <a:tailEnd/>
                  </a:ln>
                </p:spPr>
                <p:txBody>
                  <a:bodyPr anchor="ctr"/>
                  <a:lstStyle/>
                  <a:p>
                    <a:pPr algn="ctr"/>
                    <a:endParaRPr/>
                  </a:p>
                </p:txBody>
              </p:sp>
              <p:sp>
                <p:nvSpPr>
                  <p:cNvPr id="69" name="isḻîďé">
                    <a:extLst>
                      <a:ext uri="{FF2B5EF4-FFF2-40B4-BE49-F238E27FC236}">
                        <a16:creationId xmlns:a16="http://schemas.microsoft.com/office/drawing/2014/main" id="{FE71368A-8C40-4047-832A-8AA0BE86D532}"/>
                      </a:ext>
                    </a:extLst>
                  </p:cNvPr>
                  <p:cNvSpPr/>
                  <p:nvPr/>
                </p:nvSpPr>
                <p:spPr bwMode="auto">
                  <a:xfrm>
                    <a:off x="43691175" y="41435339"/>
                    <a:ext cx="1624013" cy="560388"/>
                  </a:xfrm>
                  <a:prstGeom prst="rect">
                    <a:avLst/>
                  </a:prstGeom>
                  <a:noFill/>
                  <a:ln w="9525">
                    <a:noFill/>
                    <a:miter lim="800000"/>
                    <a:headEnd/>
                    <a:tailEnd/>
                  </a:ln>
                </p:spPr>
                <p:txBody>
                  <a:bodyPr anchor="ctr"/>
                  <a:lstStyle/>
                  <a:p>
                    <a:pPr algn="ctr"/>
                    <a:endParaRPr/>
                  </a:p>
                </p:txBody>
              </p:sp>
              <p:sp>
                <p:nvSpPr>
                  <p:cNvPr id="70" name="îşḻîḓé">
                    <a:extLst>
                      <a:ext uri="{FF2B5EF4-FFF2-40B4-BE49-F238E27FC236}">
                        <a16:creationId xmlns:a16="http://schemas.microsoft.com/office/drawing/2014/main" id="{E73F58F3-2CDE-4F11-9AE1-227042CFF71C}"/>
                      </a:ext>
                    </a:extLst>
                  </p:cNvPr>
                  <p:cNvSpPr/>
                  <p:nvPr/>
                </p:nvSpPr>
                <p:spPr bwMode="auto">
                  <a:xfrm>
                    <a:off x="35931475" y="42240201"/>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71" name="îśḻiḑé">
                    <a:extLst>
                      <a:ext uri="{FF2B5EF4-FFF2-40B4-BE49-F238E27FC236}">
                        <a16:creationId xmlns:a16="http://schemas.microsoft.com/office/drawing/2014/main" id="{BE618725-42F9-4D24-BC8F-CF0EB27591D7}"/>
                      </a:ext>
                    </a:extLst>
                  </p:cNvPr>
                  <p:cNvSpPr/>
                  <p:nvPr/>
                </p:nvSpPr>
                <p:spPr bwMode="auto">
                  <a:xfrm>
                    <a:off x="37871400" y="42240201"/>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72" name="ïṧļïḓè">
                    <a:extLst>
                      <a:ext uri="{FF2B5EF4-FFF2-40B4-BE49-F238E27FC236}">
                        <a16:creationId xmlns:a16="http://schemas.microsoft.com/office/drawing/2014/main" id="{ABE2225F-0BAA-49F0-8301-D6E64A9020EB}"/>
                      </a:ext>
                    </a:extLst>
                  </p:cNvPr>
                  <p:cNvSpPr/>
                  <p:nvPr/>
                </p:nvSpPr>
                <p:spPr bwMode="auto">
                  <a:xfrm>
                    <a:off x="39811325" y="42240201"/>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73" name="ï$ļiḑé">
                    <a:extLst>
                      <a:ext uri="{FF2B5EF4-FFF2-40B4-BE49-F238E27FC236}">
                        <a16:creationId xmlns:a16="http://schemas.microsoft.com/office/drawing/2014/main" id="{8FCE2C4E-328D-40AD-B007-EF63DD409B53}"/>
                      </a:ext>
                    </a:extLst>
                  </p:cNvPr>
                  <p:cNvSpPr/>
                  <p:nvPr/>
                </p:nvSpPr>
                <p:spPr bwMode="auto">
                  <a:xfrm>
                    <a:off x="39811325" y="42240201"/>
                    <a:ext cx="1624013" cy="560388"/>
                  </a:xfrm>
                  <a:prstGeom prst="rect">
                    <a:avLst/>
                  </a:prstGeom>
                  <a:noFill/>
                  <a:ln w="9525">
                    <a:noFill/>
                    <a:miter lim="800000"/>
                    <a:headEnd/>
                    <a:tailEnd/>
                  </a:ln>
                </p:spPr>
                <p:txBody>
                  <a:bodyPr anchor="ctr"/>
                  <a:lstStyle/>
                  <a:p>
                    <a:pPr algn="ctr"/>
                    <a:endParaRPr/>
                  </a:p>
                </p:txBody>
              </p:sp>
              <p:sp>
                <p:nvSpPr>
                  <p:cNvPr id="74" name="íṩļíḋé">
                    <a:extLst>
                      <a:ext uri="{FF2B5EF4-FFF2-40B4-BE49-F238E27FC236}">
                        <a16:creationId xmlns:a16="http://schemas.microsoft.com/office/drawing/2014/main" id="{EFED249C-69F0-4F9C-8ADC-BE4B8CC60173}"/>
                      </a:ext>
                    </a:extLst>
                  </p:cNvPr>
                  <p:cNvSpPr/>
                  <p:nvPr/>
                </p:nvSpPr>
                <p:spPr bwMode="auto">
                  <a:xfrm>
                    <a:off x="41751250" y="42240201"/>
                    <a:ext cx="1624013" cy="560388"/>
                  </a:xfrm>
                  <a:prstGeom prst="rect">
                    <a:avLst/>
                  </a:prstGeom>
                  <a:solidFill>
                    <a:schemeClr val="bg1">
                      <a:lumMod val="75000"/>
                    </a:schemeClr>
                  </a:solidFill>
                  <a:ln w="9525">
                    <a:noFill/>
                    <a:miter lim="800000"/>
                    <a:headEnd/>
                    <a:tailEnd/>
                  </a:ln>
                </p:spPr>
                <p:txBody>
                  <a:bodyPr anchor="ctr"/>
                  <a:lstStyle/>
                  <a:p>
                    <a:pPr algn="ctr"/>
                    <a:endParaRPr/>
                  </a:p>
                </p:txBody>
              </p:sp>
              <p:sp>
                <p:nvSpPr>
                  <p:cNvPr id="75" name="íṧḷiḋé">
                    <a:extLst>
                      <a:ext uri="{FF2B5EF4-FFF2-40B4-BE49-F238E27FC236}">
                        <a16:creationId xmlns:a16="http://schemas.microsoft.com/office/drawing/2014/main" id="{BAADF3A6-BA3E-4565-B972-B8CC69CDC4C9}"/>
                      </a:ext>
                    </a:extLst>
                  </p:cNvPr>
                  <p:cNvSpPr/>
                  <p:nvPr/>
                </p:nvSpPr>
                <p:spPr bwMode="auto">
                  <a:xfrm>
                    <a:off x="41751250" y="42240201"/>
                    <a:ext cx="1624013" cy="560388"/>
                  </a:xfrm>
                  <a:prstGeom prst="rect">
                    <a:avLst/>
                  </a:prstGeom>
                  <a:noFill/>
                  <a:ln w="9525">
                    <a:noFill/>
                    <a:miter lim="800000"/>
                    <a:headEnd/>
                    <a:tailEnd/>
                  </a:ln>
                </p:spPr>
                <p:txBody>
                  <a:bodyPr anchor="ctr"/>
                  <a:lstStyle/>
                  <a:p>
                    <a:pPr algn="ctr"/>
                    <a:endParaRPr/>
                  </a:p>
                </p:txBody>
              </p:sp>
              <p:sp>
                <p:nvSpPr>
                  <p:cNvPr id="76" name="ïSḻîḓe">
                    <a:extLst>
                      <a:ext uri="{FF2B5EF4-FFF2-40B4-BE49-F238E27FC236}">
                        <a16:creationId xmlns:a16="http://schemas.microsoft.com/office/drawing/2014/main" id="{5E5A9697-F36A-43CD-B924-A017D250AC94}"/>
                      </a:ext>
                    </a:extLst>
                  </p:cNvPr>
                  <p:cNvSpPr/>
                  <p:nvPr/>
                </p:nvSpPr>
                <p:spPr bwMode="auto">
                  <a:xfrm>
                    <a:off x="43691175" y="42240201"/>
                    <a:ext cx="1624013" cy="560388"/>
                  </a:xfrm>
                  <a:prstGeom prst="rect">
                    <a:avLst/>
                  </a:prstGeom>
                  <a:solidFill>
                    <a:srgbClr val="008C9B"/>
                  </a:solidFill>
                  <a:ln w="9525">
                    <a:noFill/>
                    <a:miter lim="800000"/>
                    <a:headEnd/>
                    <a:tailEnd/>
                  </a:ln>
                </p:spPr>
                <p:txBody>
                  <a:bodyPr anchor="ctr"/>
                  <a:lstStyle/>
                  <a:p>
                    <a:pPr algn="ctr"/>
                    <a:endParaRPr/>
                  </a:p>
                </p:txBody>
              </p:sp>
              <p:sp>
                <p:nvSpPr>
                  <p:cNvPr id="77" name="islîḓê">
                    <a:extLst>
                      <a:ext uri="{FF2B5EF4-FFF2-40B4-BE49-F238E27FC236}">
                        <a16:creationId xmlns:a16="http://schemas.microsoft.com/office/drawing/2014/main" id="{D872BB9E-A02E-4D1E-8D74-5B375568B4C6}"/>
                      </a:ext>
                    </a:extLst>
                  </p:cNvPr>
                  <p:cNvSpPr/>
                  <p:nvPr/>
                </p:nvSpPr>
                <p:spPr bwMode="auto">
                  <a:xfrm>
                    <a:off x="43691175" y="42240201"/>
                    <a:ext cx="1624013" cy="560388"/>
                  </a:xfrm>
                  <a:prstGeom prst="rect">
                    <a:avLst/>
                  </a:prstGeom>
                  <a:noFill/>
                  <a:ln w="9525">
                    <a:noFill/>
                    <a:miter lim="800000"/>
                    <a:headEnd/>
                    <a:tailEnd/>
                  </a:ln>
                </p:spPr>
                <p:txBody>
                  <a:bodyPr anchor="ctr"/>
                  <a:lstStyle/>
                  <a:p>
                    <a:pPr algn="ctr"/>
                    <a:endParaRPr/>
                  </a:p>
                </p:txBody>
              </p:sp>
              <p:sp>
                <p:nvSpPr>
                  <p:cNvPr id="78" name="íṡlîḓê">
                    <a:extLst>
                      <a:ext uri="{FF2B5EF4-FFF2-40B4-BE49-F238E27FC236}">
                        <a16:creationId xmlns:a16="http://schemas.microsoft.com/office/drawing/2014/main" id="{8F3A33F6-7A9A-4EA3-A0E9-CE1D4BAEE584}"/>
                      </a:ext>
                    </a:extLst>
                  </p:cNvPr>
                  <p:cNvSpPr/>
                  <p:nvPr/>
                </p:nvSpPr>
                <p:spPr bwMode="auto">
                  <a:xfrm>
                    <a:off x="35931475" y="43045064"/>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79" name="ïṥľíḍè">
                    <a:extLst>
                      <a:ext uri="{FF2B5EF4-FFF2-40B4-BE49-F238E27FC236}">
                        <a16:creationId xmlns:a16="http://schemas.microsoft.com/office/drawing/2014/main" id="{E291F564-D940-41E3-B8BA-1AD36CE4CACC}"/>
                      </a:ext>
                    </a:extLst>
                  </p:cNvPr>
                  <p:cNvSpPr/>
                  <p:nvPr/>
                </p:nvSpPr>
                <p:spPr bwMode="auto">
                  <a:xfrm>
                    <a:off x="37871400" y="43045064"/>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80" name="i$ḻíḓê">
                    <a:extLst>
                      <a:ext uri="{FF2B5EF4-FFF2-40B4-BE49-F238E27FC236}">
                        <a16:creationId xmlns:a16="http://schemas.microsoft.com/office/drawing/2014/main" id="{3CB8EF23-4DDC-4E9D-8028-54D9DA8CC5B1}"/>
                      </a:ext>
                    </a:extLst>
                  </p:cNvPr>
                  <p:cNvSpPr/>
                  <p:nvPr/>
                </p:nvSpPr>
                <p:spPr bwMode="auto">
                  <a:xfrm>
                    <a:off x="37871400" y="43045064"/>
                    <a:ext cx="1624013" cy="560388"/>
                  </a:xfrm>
                  <a:prstGeom prst="rect">
                    <a:avLst/>
                  </a:prstGeom>
                  <a:noFill/>
                  <a:ln w="9525">
                    <a:noFill/>
                    <a:miter lim="800000"/>
                    <a:headEnd/>
                    <a:tailEnd/>
                  </a:ln>
                </p:spPr>
                <p:txBody>
                  <a:bodyPr anchor="ctr"/>
                  <a:lstStyle/>
                  <a:p>
                    <a:pPr algn="ctr"/>
                    <a:endParaRPr/>
                  </a:p>
                </p:txBody>
              </p:sp>
              <p:sp>
                <p:nvSpPr>
                  <p:cNvPr id="81" name="ïŝļïḓê">
                    <a:extLst>
                      <a:ext uri="{FF2B5EF4-FFF2-40B4-BE49-F238E27FC236}">
                        <a16:creationId xmlns:a16="http://schemas.microsoft.com/office/drawing/2014/main" id="{1A33825D-F591-4255-A095-574C13F5C6BC}"/>
                      </a:ext>
                    </a:extLst>
                  </p:cNvPr>
                  <p:cNvSpPr/>
                  <p:nvPr/>
                </p:nvSpPr>
                <p:spPr bwMode="auto">
                  <a:xfrm>
                    <a:off x="39811325" y="43045064"/>
                    <a:ext cx="1624013" cy="560388"/>
                  </a:xfrm>
                  <a:prstGeom prst="rect">
                    <a:avLst/>
                  </a:prstGeom>
                  <a:noFill/>
                  <a:ln w="9525">
                    <a:noFill/>
                    <a:miter lim="800000"/>
                    <a:headEnd/>
                    <a:tailEnd/>
                  </a:ln>
                </p:spPr>
                <p:txBody>
                  <a:bodyPr anchor="ctr"/>
                  <a:lstStyle/>
                  <a:p>
                    <a:pPr algn="ctr"/>
                    <a:endParaRPr/>
                  </a:p>
                </p:txBody>
              </p:sp>
              <p:sp>
                <p:nvSpPr>
                  <p:cNvPr id="82" name="íṡļîḓè">
                    <a:extLst>
                      <a:ext uri="{FF2B5EF4-FFF2-40B4-BE49-F238E27FC236}">
                        <a16:creationId xmlns:a16="http://schemas.microsoft.com/office/drawing/2014/main" id="{5DB9CD3F-4C01-49E0-B4B2-09780668AC17}"/>
                      </a:ext>
                    </a:extLst>
                  </p:cNvPr>
                  <p:cNvSpPr/>
                  <p:nvPr/>
                </p:nvSpPr>
                <p:spPr bwMode="auto">
                  <a:xfrm>
                    <a:off x="41751250" y="43045064"/>
                    <a:ext cx="1624013" cy="560388"/>
                  </a:xfrm>
                  <a:prstGeom prst="rect">
                    <a:avLst/>
                  </a:prstGeom>
                  <a:solidFill>
                    <a:srgbClr val="008C9B"/>
                  </a:solidFill>
                  <a:ln w="9525">
                    <a:noFill/>
                    <a:miter lim="800000"/>
                    <a:headEnd/>
                    <a:tailEnd/>
                  </a:ln>
                </p:spPr>
                <p:txBody>
                  <a:bodyPr anchor="ctr"/>
                  <a:lstStyle/>
                  <a:p>
                    <a:pPr algn="ctr"/>
                    <a:endParaRPr/>
                  </a:p>
                </p:txBody>
              </p:sp>
              <p:sp>
                <p:nvSpPr>
                  <p:cNvPr id="83" name="íṣļîdê">
                    <a:extLst>
                      <a:ext uri="{FF2B5EF4-FFF2-40B4-BE49-F238E27FC236}">
                        <a16:creationId xmlns:a16="http://schemas.microsoft.com/office/drawing/2014/main" id="{BDD49F61-75EB-4524-AB9B-CF27D2F301E4}"/>
                      </a:ext>
                    </a:extLst>
                  </p:cNvPr>
                  <p:cNvSpPr/>
                  <p:nvPr/>
                </p:nvSpPr>
                <p:spPr bwMode="auto">
                  <a:xfrm>
                    <a:off x="41751250" y="43045064"/>
                    <a:ext cx="1624013" cy="560388"/>
                  </a:xfrm>
                  <a:prstGeom prst="rect">
                    <a:avLst/>
                  </a:prstGeom>
                  <a:noFill/>
                  <a:ln w="9525">
                    <a:noFill/>
                    <a:miter lim="800000"/>
                    <a:headEnd/>
                    <a:tailEnd/>
                  </a:ln>
                </p:spPr>
                <p:txBody>
                  <a:bodyPr anchor="ctr"/>
                  <a:lstStyle/>
                  <a:p>
                    <a:pPr algn="ctr"/>
                    <a:endParaRPr/>
                  </a:p>
                </p:txBody>
              </p:sp>
              <p:sp>
                <p:nvSpPr>
                  <p:cNvPr id="84" name="íŝ1ïḋé">
                    <a:extLst>
                      <a:ext uri="{FF2B5EF4-FFF2-40B4-BE49-F238E27FC236}">
                        <a16:creationId xmlns:a16="http://schemas.microsoft.com/office/drawing/2014/main" id="{2C71BDA0-6B6A-46EF-9FC0-397AC798CFA6}"/>
                      </a:ext>
                    </a:extLst>
                  </p:cNvPr>
                  <p:cNvSpPr/>
                  <p:nvPr/>
                </p:nvSpPr>
                <p:spPr bwMode="auto">
                  <a:xfrm>
                    <a:off x="43691175" y="43045064"/>
                    <a:ext cx="1624013" cy="560388"/>
                  </a:xfrm>
                  <a:prstGeom prst="rect">
                    <a:avLst/>
                  </a:prstGeom>
                  <a:solidFill>
                    <a:srgbClr val="008C9B"/>
                  </a:solidFill>
                  <a:ln w="9525">
                    <a:noFill/>
                    <a:miter lim="800000"/>
                    <a:headEnd/>
                    <a:tailEnd/>
                  </a:ln>
                </p:spPr>
                <p:txBody>
                  <a:bodyPr anchor="ctr"/>
                  <a:lstStyle/>
                  <a:p>
                    <a:pPr algn="ctr"/>
                    <a:endParaRPr/>
                  </a:p>
                </p:txBody>
              </p:sp>
              <p:sp>
                <p:nvSpPr>
                  <p:cNvPr id="85" name="íŝļîḍé">
                    <a:extLst>
                      <a:ext uri="{FF2B5EF4-FFF2-40B4-BE49-F238E27FC236}">
                        <a16:creationId xmlns:a16="http://schemas.microsoft.com/office/drawing/2014/main" id="{4106E3F8-49B2-4CBC-825A-0994A3A3FE00}"/>
                      </a:ext>
                    </a:extLst>
                  </p:cNvPr>
                  <p:cNvSpPr/>
                  <p:nvPr/>
                </p:nvSpPr>
                <p:spPr bwMode="auto">
                  <a:xfrm>
                    <a:off x="43691175" y="43045064"/>
                    <a:ext cx="1624013" cy="560388"/>
                  </a:xfrm>
                  <a:prstGeom prst="rect">
                    <a:avLst/>
                  </a:prstGeom>
                  <a:noFill/>
                  <a:ln w="9525">
                    <a:noFill/>
                    <a:miter lim="800000"/>
                    <a:headEnd/>
                    <a:tailEnd/>
                  </a:ln>
                </p:spPr>
                <p:txBody>
                  <a:bodyPr anchor="ctr"/>
                  <a:lstStyle/>
                  <a:p>
                    <a:pPr algn="ctr"/>
                    <a:endParaRPr/>
                  </a:p>
                </p:txBody>
              </p:sp>
              <p:sp>
                <p:nvSpPr>
                  <p:cNvPr id="86" name="išlíḓe">
                    <a:extLst>
                      <a:ext uri="{FF2B5EF4-FFF2-40B4-BE49-F238E27FC236}">
                        <a16:creationId xmlns:a16="http://schemas.microsoft.com/office/drawing/2014/main" id="{1EEAAA91-554B-42D7-A44A-1F893C2A4B1E}"/>
                      </a:ext>
                    </a:extLst>
                  </p:cNvPr>
                  <p:cNvSpPr/>
                  <p:nvPr/>
                </p:nvSpPr>
                <p:spPr bwMode="auto">
                  <a:xfrm>
                    <a:off x="35931475" y="43848339"/>
                    <a:ext cx="1624013" cy="560388"/>
                  </a:xfrm>
                  <a:prstGeom prst="rect">
                    <a:avLst/>
                  </a:prstGeom>
                  <a:solidFill>
                    <a:schemeClr val="bg1">
                      <a:lumMod val="85000"/>
                    </a:schemeClr>
                  </a:solidFill>
                  <a:ln w="9525">
                    <a:noFill/>
                    <a:miter lim="800000"/>
                    <a:headEnd/>
                    <a:tailEnd/>
                  </a:ln>
                </p:spPr>
                <p:txBody>
                  <a:bodyPr anchor="ctr"/>
                  <a:lstStyle/>
                  <a:p>
                    <a:pPr algn="ctr"/>
                    <a:endParaRPr/>
                  </a:p>
                </p:txBody>
              </p:sp>
              <p:sp>
                <p:nvSpPr>
                  <p:cNvPr id="87" name="íṡļîdè">
                    <a:extLst>
                      <a:ext uri="{FF2B5EF4-FFF2-40B4-BE49-F238E27FC236}">
                        <a16:creationId xmlns:a16="http://schemas.microsoft.com/office/drawing/2014/main" id="{2B0EE1D0-C526-4E4E-8454-E2111328FA88}"/>
                      </a:ext>
                    </a:extLst>
                  </p:cNvPr>
                  <p:cNvSpPr/>
                  <p:nvPr/>
                </p:nvSpPr>
                <p:spPr bwMode="auto">
                  <a:xfrm>
                    <a:off x="35931475" y="43848339"/>
                    <a:ext cx="1624013" cy="560388"/>
                  </a:xfrm>
                  <a:prstGeom prst="rect">
                    <a:avLst/>
                  </a:prstGeom>
                  <a:noFill/>
                  <a:ln w="9525">
                    <a:noFill/>
                    <a:miter lim="800000"/>
                    <a:headEnd/>
                    <a:tailEnd/>
                  </a:ln>
                </p:spPr>
                <p:txBody>
                  <a:bodyPr anchor="ctr"/>
                  <a:lstStyle/>
                  <a:p>
                    <a:pPr algn="ctr"/>
                    <a:endParaRPr/>
                  </a:p>
                </p:txBody>
              </p:sp>
              <p:sp>
                <p:nvSpPr>
                  <p:cNvPr id="88" name="iṩḷïďê">
                    <a:extLst>
                      <a:ext uri="{FF2B5EF4-FFF2-40B4-BE49-F238E27FC236}">
                        <a16:creationId xmlns:a16="http://schemas.microsoft.com/office/drawing/2014/main" id="{1EDA3F29-63DD-494F-9FF4-020D63541E71}"/>
                      </a:ext>
                    </a:extLst>
                  </p:cNvPr>
                  <p:cNvSpPr/>
                  <p:nvPr/>
                </p:nvSpPr>
                <p:spPr bwMode="auto">
                  <a:xfrm>
                    <a:off x="37871400" y="43848339"/>
                    <a:ext cx="1624013" cy="560388"/>
                  </a:xfrm>
                  <a:prstGeom prst="rect">
                    <a:avLst/>
                  </a:prstGeom>
                  <a:solidFill>
                    <a:srgbClr val="008C9B"/>
                  </a:solidFill>
                  <a:ln w="9525">
                    <a:noFill/>
                    <a:miter lim="800000"/>
                    <a:headEnd/>
                    <a:tailEnd/>
                  </a:ln>
                </p:spPr>
                <p:txBody>
                  <a:bodyPr anchor="ctr"/>
                  <a:lstStyle/>
                  <a:p>
                    <a:pPr algn="ctr"/>
                    <a:endParaRPr/>
                  </a:p>
                </p:txBody>
              </p:sp>
              <p:sp>
                <p:nvSpPr>
                  <p:cNvPr id="89" name="îṥ1ide">
                    <a:extLst>
                      <a:ext uri="{FF2B5EF4-FFF2-40B4-BE49-F238E27FC236}">
                        <a16:creationId xmlns:a16="http://schemas.microsoft.com/office/drawing/2014/main" id="{2CACC3CA-EC85-4274-B747-9D55FEEFF094}"/>
                      </a:ext>
                    </a:extLst>
                  </p:cNvPr>
                  <p:cNvSpPr/>
                  <p:nvPr/>
                </p:nvSpPr>
                <p:spPr bwMode="auto">
                  <a:xfrm>
                    <a:off x="37871400" y="43848339"/>
                    <a:ext cx="1624013" cy="560388"/>
                  </a:xfrm>
                  <a:prstGeom prst="rect">
                    <a:avLst/>
                  </a:prstGeom>
                  <a:noFill/>
                  <a:ln w="9525">
                    <a:noFill/>
                    <a:miter lim="800000"/>
                    <a:headEnd/>
                    <a:tailEnd/>
                  </a:ln>
                </p:spPr>
                <p:txBody>
                  <a:bodyPr anchor="ctr"/>
                  <a:lstStyle/>
                  <a:p>
                    <a:pPr algn="ctr"/>
                    <a:endParaRPr/>
                  </a:p>
                </p:txBody>
              </p:sp>
              <p:sp>
                <p:nvSpPr>
                  <p:cNvPr id="90" name="îšļïḑe">
                    <a:extLst>
                      <a:ext uri="{FF2B5EF4-FFF2-40B4-BE49-F238E27FC236}">
                        <a16:creationId xmlns:a16="http://schemas.microsoft.com/office/drawing/2014/main" id="{EE796628-F39B-4DE8-B61E-79C1CBFCB5E6}"/>
                      </a:ext>
                    </a:extLst>
                  </p:cNvPr>
                  <p:cNvSpPr/>
                  <p:nvPr/>
                </p:nvSpPr>
                <p:spPr bwMode="auto">
                  <a:xfrm>
                    <a:off x="39811325" y="43848339"/>
                    <a:ext cx="1624013" cy="1020763"/>
                  </a:xfrm>
                  <a:prstGeom prst="rect">
                    <a:avLst/>
                  </a:prstGeom>
                  <a:solidFill>
                    <a:srgbClr val="7B746B"/>
                  </a:solidFill>
                  <a:ln w="9525">
                    <a:noFill/>
                    <a:miter lim="800000"/>
                    <a:headEnd/>
                    <a:tailEnd/>
                  </a:ln>
                </p:spPr>
                <p:txBody>
                  <a:bodyPr anchor="ctr"/>
                  <a:lstStyle/>
                  <a:p>
                    <a:pPr algn="ctr"/>
                    <a:endParaRPr/>
                  </a:p>
                </p:txBody>
              </p:sp>
              <p:sp>
                <p:nvSpPr>
                  <p:cNvPr id="91" name="íšḻïḍê">
                    <a:extLst>
                      <a:ext uri="{FF2B5EF4-FFF2-40B4-BE49-F238E27FC236}">
                        <a16:creationId xmlns:a16="http://schemas.microsoft.com/office/drawing/2014/main" id="{835ADC87-CF8F-45CC-BD7B-F45214AE459B}"/>
                      </a:ext>
                    </a:extLst>
                  </p:cNvPr>
                  <p:cNvSpPr/>
                  <p:nvPr/>
                </p:nvSpPr>
                <p:spPr bwMode="auto">
                  <a:xfrm>
                    <a:off x="39811325" y="43848339"/>
                    <a:ext cx="1624013" cy="1020763"/>
                  </a:xfrm>
                  <a:prstGeom prst="rect">
                    <a:avLst/>
                  </a:prstGeom>
                  <a:noFill/>
                  <a:ln w="9525">
                    <a:noFill/>
                    <a:miter lim="800000"/>
                    <a:headEnd/>
                    <a:tailEnd/>
                  </a:ln>
                </p:spPr>
                <p:txBody>
                  <a:bodyPr anchor="ctr"/>
                  <a:lstStyle/>
                  <a:p>
                    <a:pPr algn="ctr"/>
                    <a:endParaRPr/>
                  </a:p>
                </p:txBody>
              </p:sp>
              <p:sp>
                <p:nvSpPr>
                  <p:cNvPr id="92" name="išḷîḋê">
                    <a:extLst>
                      <a:ext uri="{FF2B5EF4-FFF2-40B4-BE49-F238E27FC236}">
                        <a16:creationId xmlns:a16="http://schemas.microsoft.com/office/drawing/2014/main" id="{D5C1FB85-AAF7-4C4E-8507-79CCD297F0B6}"/>
                      </a:ext>
                    </a:extLst>
                  </p:cNvPr>
                  <p:cNvSpPr/>
                  <p:nvPr/>
                </p:nvSpPr>
                <p:spPr bwMode="auto">
                  <a:xfrm>
                    <a:off x="41751250" y="43848339"/>
                    <a:ext cx="1624013" cy="560388"/>
                  </a:xfrm>
                  <a:prstGeom prst="rect">
                    <a:avLst/>
                  </a:prstGeom>
                  <a:solidFill>
                    <a:srgbClr val="008C9B"/>
                  </a:solidFill>
                  <a:ln w="9525">
                    <a:noFill/>
                    <a:miter lim="800000"/>
                    <a:headEnd/>
                    <a:tailEnd/>
                  </a:ln>
                </p:spPr>
                <p:txBody>
                  <a:bodyPr anchor="ctr"/>
                  <a:lstStyle/>
                  <a:p>
                    <a:pPr algn="ctr"/>
                    <a:endParaRPr/>
                  </a:p>
                </p:txBody>
              </p:sp>
              <p:sp>
                <p:nvSpPr>
                  <p:cNvPr id="93" name="íŝļïḓé">
                    <a:extLst>
                      <a:ext uri="{FF2B5EF4-FFF2-40B4-BE49-F238E27FC236}">
                        <a16:creationId xmlns:a16="http://schemas.microsoft.com/office/drawing/2014/main" id="{BD4383E3-E12C-451D-BF2E-C34635D95731}"/>
                      </a:ext>
                    </a:extLst>
                  </p:cNvPr>
                  <p:cNvSpPr/>
                  <p:nvPr/>
                </p:nvSpPr>
                <p:spPr bwMode="auto">
                  <a:xfrm>
                    <a:off x="41751250" y="43848339"/>
                    <a:ext cx="1624013" cy="560388"/>
                  </a:xfrm>
                  <a:prstGeom prst="rect">
                    <a:avLst/>
                  </a:prstGeom>
                  <a:noFill/>
                  <a:ln w="9525">
                    <a:noFill/>
                    <a:miter lim="800000"/>
                    <a:headEnd/>
                    <a:tailEnd/>
                  </a:ln>
                </p:spPr>
                <p:txBody>
                  <a:bodyPr anchor="ctr"/>
                  <a:lstStyle/>
                  <a:p>
                    <a:pPr algn="ctr"/>
                    <a:endParaRPr/>
                  </a:p>
                </p:txBody>
              </p:sp>
              <p:sp>
                <p:nvSpPr>
                  <p:cNvPr id="94" name="ïśḻîďê">
                    <a:extLst>
                      <a:ext uri="{FF2B5EF4-FFF2-40B4-BE49-F238E27FC236}">
                        <a16:creationId xmlns:a16="http://schemas.microsoft.com/office/drawing/2014/main" id="{D53C5256-6935-4C5C-B68C-206CB691E4EA}"/>
                      </a:ext>
                    </a:extLst>
                  </p:cNvPr>
                  <p:cNvSpPr/>
                  <p:nvPr/>
                </p:nvSpPr>
                <p:spPr bwMode="auto">
                  <a:xfrm>
                    <a:off x="43691175" y="43848339"/>
                    <a:ext cx="1624013" cy="560388"/>
                  </a:xfrm>
                  <a:prstGeom prst="rect">
                    <a:avLst/>
                  </a:prstGeom>
                  <a:solidFill>
                    <a:srgbClr val="008C9B"/>
                  </a:solidFill>
                  <a:ln w="9525">
                    <a:noFill/>
                    <a:miter lim="800000"/>
                    <a:headEnd/>
                    <a:tailEnd/>
                  </a:ln>
                </p:spPr>
                <p:txBody>
                  <a:bodyPr anchor="ctr"/>
                  <a:lstStyle/>
                  <a:p>
                    <a:pPr algn="ctr"/>
                    <a:endParaRPr/>
                  </a:p>
                </p:txBody>
              </p:sp>
              <p:sp>
                <p:nvSpPr>
                  <p:cNvPr id="95" name="îSḷiḓê">
                    <a:extLst>
                      <a:ext uri="{FF2B5EF4-FFF2-40B4-BE49-F238E27FC236}">
                        <a16:creationId xmlns:a16="http://schemas.microsoft.com/office/drawing/2014/main" id="{A943085E-CA41-40C7-864B-8BC0706D9079}"/>
                      </a:ext>
                    </a:extLst>
                  </p:cNvPr>
                  <p:cNvSpPr/>
                  <p:nvPr/>
                </p:nvSpPr>
                <p:spPr bwMode="auto">
                  <a:xfrm>
                    <a:off x="43691175" y="43848339"/>
                    <a:ext cx="1624013" cy="560388"/>
                  </a:xfrm>
                  <a:prstGeom prst="rect">
                    <a:avLst/>
                  </a:prstGeom>
                  <a:noFill/>
                  <a:ln w="9525">
                    <a:noFill/>
                    <a:miter lim="800000"/>
                    <a:headEnd/>
                    <a:tailEnd/>
                  </a:ln>
                </p:spPr>
                <p:txBody>
                  <a:bodyPr anchor="ctr"/>
                  <a:lstStyle/>
                  <a:p>
                    <a:pPr algn="ctr"/>
                    <a:endParaRPr/>
                  </a:p>
                </p:txBody>
              </p:sp>
              <p:sp>
                <p:nvSpPr>
                  <p:cNvPr id="96" name="îṩḷîḋè">
                    <a:extLst>
                      <a:ext uri="{FF2B5EF4-FFF2-40B4-BE49-F238E27FC236}">
                        <a16:creationId xmlns:a16="http://schemas.microsoft.com/office/drawing/2014/main" id="{D2530647-0BB4-4761-8CF4-CC50037EAA94}"/>
                      </a:ext>
                    </a:extLst>
                  </p:cNvPr>
                  <p:cNvSpPr/>
                  <p:nvPr/>
                </p:nvSpPr>
                <p:spPr bwMode="auto">
                  <a:xfrm>
                    <a:off x="35271075" y="41047989"/>
                    <a:ext cx="10418763" cy="3821113"/>
                  </a:xfrm>
                  <a:custGeom>
                    <a:avLst/>
                    <a:gdLst/>
                    <a:ahLst/>
                    <a:cxnLst>
                      <a:cxn ang="0">
                        <a:pos x="451" y="195"/>
                      </a:cxn>
                      <a:cxn ang="0">
                        <a:pos x="564" y="234"/>
                      </a:cxn>
                      <a:cxn ang="0">
                        <a:pos x="586" y="234"/>
                      </a:cxn>
                      <a:cxn ang="0">
                        <a:pos x="699" y="195"/>
                      </a:cxn>
                      <a:cxn ang="0">
                        <a:pos x="586" y="234"/>
                      </a:cxn>
                      <a:cxn ang="0">
                        <a:pos x="451" y="139"/>
                      </a:cxn>
                      <a:cxn ang="0">
                        <a:pos x="564" y="178"/>
                      </a:cxn>
                      <a:cxn ang="0">
                        <a:pos x="586" y="178"/>
                      </a:cxn>
                      <a:cxn ang="0">
                        <a:pos x="699" y="139"/>
                      </a:cxn>
                      <a:cxn ang="0">
                        <a:pos x="586" y="178"/>
                      </a:cxn>
                      <a:cxn ang="0">
                        <a:pos x="586" y="83"/>
                      </a:cxn>
                      <a:cxn ang="0">
                        <a:pos x="699" y="122"/>
                      </a:cxn>
                      <a:cxn ang="0">
                        <a:pos x="704" y="0"/>
                      </a:cxn>
                      <a:cxn ang="0">
                        <a:pos x="632" y="27"/>
                      </a:cxn>
                      <a:cxn ang="0">
                        <a:pos x="699" y="66"/>
                      </a:cxn>
                      <a:cxn ang="0">
                        <a:pos x="586" y="44"/>
                      </a:cxn>
                      <a:cxn ang="0">
                        <a:pos x="564" y="66"/>
                      </a:cxn>
                      <a:cxn ang="0">
                        <a:pos x="484" y="83"/>
                      </a:cxn>
                      <a:cxn ang="0">
                        <a:pos x="564" y="122"/>
                      </a:cxn>
                      <a:cxn ang="0">
                        <a:pos x="451" y="95"/>
                      </a:cxn>
                      <a:cxn ang="0">
                        <a:pos x="429" y="122"/>
                      </a:cxn>
                      <a:cxn ang="0">
                        <a:pos x="336" y="139"/>
                      </a:cxn>
                      <a:cxn ang="0">
                        <a:pos x="429" y="178"/>
                      </a:cxn>
                      <a:cxn ang="0">
                        <a:pos x="316" y="146"/>
                      </a:cxn>
                      <a:cxn ang="0">
                        <a:pos x="294" y="178"/>
                      </a:cxn>
                      <a:cxn ang="0">
                        <a:pos x="187" y="195"/>
                      </a:cxn>
                      <a:cxn ang="0">
                        <a:pos x="294" y="234"/>
                      </a:cxn>
                      <a:cxn ang="0">
                        <a:pos x="181" y="197"/>
                      </a:cxn>
                      <a:cxn ang="0">
                        <a:pos x="159" y="234"/>
                      </a:cxn>
                      <a:cxn ang="0">
                        <a:pos x="0" y="266"/>
                      </a:cxn>
                      <a:cxn ang="0">
                        <a:pos x="316" y="195"/>
                      </a:cxn>
                      <a:cxn ang="0">
                        <a:pos x="429" y="195"/>
                      </a:cxn>
                      <a:cxn ang="0">
                        <a:pos x="725" y="266"/>
                      </a:cxn>
                      <a:cxn ang="0">
                        <a:pos x="725" y="266"/>
                      </a:cxn>
                      <a:cxn ang="0">
                        <a:pos x="725" y="21"/>
                      </a:cxn>
                    </a:cxnLst>
                    <a:rect l="0" t="0" r="r" b="b"/>
                    <a:pathLst>
                      <a:path w="725" h="266">
                        <a:moveTo>
                          <a:pt x="451" y="234"/>
                        </a:moveTo>
                        <a:cubicBezTo>
                          <a:pt x="451" y="195"/>
                          <a:pt x="451" y="195"/>
                          <a:pt x="451" y="195"/>
                        </a:cubicBezTo>
                        <a:cubicBezTo>
                          <a:pt x="564" y="195"/>
                          <a:pt x="564" y="195"/>
                          <a:pt x="564" y="195"/>
                        </a:cubicBezTo>
                        <a:cubicBezTo>
                          <a:pt x="564" y="234"/>
                          <a:pt x="564" y="234"/>
                          <a:pt x="564" y="234"/>
                        </a:cubicBezTo>
                        <a:cubicBezTo>
                          <a:pt x="451" y="234"/>
                          <a:pt x="451" y="234"/>
                          <a:pt x="451" y="234"/>
                        </a:cubicBezTo>
                        <a:moveTo>
                          <a:pt x="586" y="234"/>
                        </a:moveTo>
                        <a:cubicBezTo>
                          <a:pt x="586" y="195"/>
                          <a:pt x="586" y="195"/>
                          <a:pt x="586" y="195"/>
                        </a:cubicBezTo>
                        <a:cubicBezTo>
                          <a:pt x="699" y="195"/>
                          <a:pt x="699" y="195"/>
                          <a:pt x="699" y="195"/>
                        </a:cubicBezTo>
                        <a:cubicBezTo>
                          <a:pt x="699" y="234"/>
                          <a:pt x="699" y="234"/>
                          <a:pt x="699" y="234"/>
                        </a:cubicBezTo>
                        <a:cubicBezTo>
                          <a:pt x="586" y="234"/>
                          <a:pt x="586" y="234"/>
                          <a:pt x="586" y="234"/>
                        </a:cubicBezTo>
                        <a:moveTo>
                          <a:pt x="451" y="178"/>
                        </a:moveTo>
                        <a:cubicBezTo>
                          <a:pt x="451" y="139"/>
                          <a:pt x="451" y="139"/>
                          <a:pt x="451" y="139"/>
                        </a:cubicBezTo>
                        <a:cubicBezTo>
                          <a:pt x="564" y="139"/>
                          <a:pt x="564" y="139"/>
                          <a:pt x="564" y="139"/>
                        </a:cubicBezTo>
                        <a:cubicBezTo>
                          <a:pt x="564" y="178"/>
                          <a:pt x="564" y="178"/>
                          <a:pt x="564" y="178"/>
                        </a:cubicBezTo>
                        <a:cubicBezTo>
                          <a:pt x="451" y="178"/>
                          <a:pt x="451" y="178"/>
                          <a:pt x="451" y="178"/>
                        </a:cubicBezTo>
                        <a:moveTo>
                          <a:pt x="586" y="178"/>
                        </a:moveTo>
                        <a:cubicBezTo>
                          <a:pt x="586" y="139"/>
                          <a:pt x="586" y="139"/>
                          <a:pt x="586" y="139"/>
                        </a:cubicBezTo>
                        <a:cubicBezTo>
                          <a:pt x="699" y="139"/>
                          <a:pt x="699" y="139"/>
                          <a:pt x="699" y="139"/>
                        </a:cubicBezTo>
                        <a:cubicBezTo>
                          <a:pt x="699" y="178"/>
                          <a:pt x="699" y="178"/>
                          <a:pt x="699" y="178"/>
                        </a:cubicBezTo>
                        <a:cubicBezTo>
                          <a:pt x="586" y="178"/>
                          <a:pt x="586" y="178"/>
                          <a:pt x="586" y="178"/>
                        </a:cubicBezTo>
                        <a:moveTo>
                          <a:pt x="586" y="122"/>
                        </a:moveTo>
                        <a:cubicBezTo>
                          <a:pt x="586" y="83"/>
                          <a:pt x="586" y="83"/>
                          <a:pt x="586" y="83"/>
                        </a:cubicBezTo>
                        <a:cubicBezTo>
                          <a:pt x="699" y="83"/>
                          <a:pt x="699" y="83"/>
                          <a:pt x="699" y="83"/>
                        </a:cubicBezTo>
                        <a:cubicBezTo>
                          <a:pt x="699" y="122"/>
                          <a:pt x="699" y="122"/>
                          <a:pt x="699" y="122"/>
                        </a:cubicBezTo>
                        <a:cubicBezTo>
                          <a:pt x="586" y="122"/>
                          <a:pt x="586" y="122"/>
                          <a:pt x="586" y="122"/>
                        </a:cubicBezTo>
                        <a:moveTo>
                          <a:pt x="704" y="0"/>
                        </a:moveTo>
                        <a:cubicBezTo>
                          <a:pt x="704" y="0"/>
                          <a:pt x="704" y="0"/>
                          <a:pt x="704" y="0"/>
                        </a:cubicBezTo>
                        <a:cubicBezTo>
                          <a:pt x="632" y="27"/>
                          <a:pt x="632" y="27"/>
                          <a:pt x="632" y="27"/>
                        </a:cubicBezTo>
                        <a:cubicBezTo>
                          <a:pt x="699" y="27"/>
                          <a:pt x="699" y="27"/>
                          <a:pt x="699" y="27"/>
                        </a:cubicBezTo>
                        <a:cubicBezTo>
                          <a:pt x="699" y="66"/>
                          <a:pt x="699" y="66"/>
                          <a:pt x="699" y="66"/>
                        </a:cubicBezTo>
                        <a:cubicBezTo>
                          <a:pt x="586" y="66"/>
                          <a:pt x="586" y="66"/>
                          <a:pt x="586" y="66"/>
                        </a:cubicBezTo>
                        <a:cubicBezTo>
                          <a:pt x="586" y="44"/>
                          <a:pt x="586" y="44"/>
                          <a:pt x="586" y="44"/>
                        </a:cubicBezTo>
                        <a:cubicBezTo>
                          <a:pt x="564" y="53"/>
                          <a:pt x="564" y="53"/>
                          <a:pt x="564" y="53"/>
                        </a:cubicBezTo>
                        <a:cubicBezTo>
                          <a:pt x="564" y="66"/>
                          <a:pt x="564" y="66"/>
                          <a:pt x="564" y="66"/>
                        </a:cubicBezTo>
                        <a:cubicBezTo>
                          <a:pt x="528" y="66"/>
                          <a:pt x="528" y="66"/>
                          <a:pt x="528" y="66"/>
                        </a:cubicBezTo>
                        <a:cubicBezTo>
                          <a:pt x="484" y="83"/>
                          <a:pt x="484" y="83"/>
                          <a:pt x="484" y="83"/>
                        </a:cubicBezTo>
                        <a:cubicBezTo>
                          <a:pt x="564" y="83"/>
                          <a:pt x="564" y="83"/>
                          <a:pt x="564" y="83"/>
                        </a:cubicBezTo>
                        <a:cubicBezTo>
                          <a:pt x="564" y="122"/>
                          <a:pt x="564" y="122"/>
                          <a:pt x="564" y="122"/>
                        </a:cubicBezTo>
                        <a:cubicBezTo>
                          <a:pt x="451" y="122"/>
                          <a:pt x="451" y="122"/>
                          <a:pt x="451" y="122"/>
                        </a:cubicBezTo>
                        <a:cubicBezTo>
                          <a:pt x="451" y="95"/>
                          <a:pt x="451" y="95"/>
                          <a:pt x="451" y="95"/>
                        </a:cubicBezTo>
                        <a:cubicBezTo>
                          <a:pt x="429" y="104"/>
                          <a:pt x="429" y="104"/>
                          <a:pt x="429" y="104"/>
                        </a:cubicBezTo>
                        <a:cubicBezTo>
                          <a:pt x="429" y="122"/>
                          <a:pt x="429" y="122"/>
                          <a:pt x="429" y="122"/>
                        </a:cubicBezTo>
                        <a:cubicBezTo>
                          <a:pt x="380" y="122"/>
                          <a:pt x="380" y="122"/>
                          <a:pt x="380" y="122"/>
                        </a:cubicBezTo>
                        <a:cubicBezTo>
                          <a:pt x="336" y="139"/>
                          <a:pt x="336" y="139"/>
                          <a:pt x="336" y="139"/>
                        </a:cubicBezTo>
                        <a:cubicBezTo>
                          <a:pt x="429" y="139"/>
                          <a:pt x="429" y="139"/>
                          <a:pt x="429" y="139"/>
                        </a:cubicBezTo>
                        <a:cubicBezTo>
                          <a:pt x="429" y="178"/>
                          <a:pt x="429" y="178"/>
                          <a:pt x="429" y="178"/>
                        </a:cubicBezTo>
                        <a:cubicBezTo>
                          <a:pt x="316" y="178"/>
                          <a:pt x="316" y="178"/>
                          <a:pt x="316" y="178"/>
                        </a:cubicBezTo>
                        <a:cubicBezTo>
                          <a:pt x="316" y="146"/>
                          <a:pt x="316" y="146"/>
                          <a:pt x="316" y="146"/>
                        </a:cubicBezTo>
                        <a:cubicBezTo>
                          <a:pt x="294" y="155"/>
                          <a:pt x="294" y="155"/>
                          <a:pt x="294" y="155"/>
                        </a:cubicBezTo>
                        <a:cubicBezTo>
                          <a:pt x="294" y="178"/>
                          <a:pt x="294" y="178"/>
                          <a:pt x="294" y="178"/>
                        </a:cubicBezTo>
                        <a:cubicBezTo>
                          <a:pt x="231" y="178"/>
                          <a:pt x="231" y="178"/>
                          <a:pt x="231" y="178"/>
                        </a:cubicBezTo>
                        <a:cubicBezTo>
                          <a:pt x="187" y="195"/>
                          <a:pt x="187" y="195"/>
                          <a:pt x="187" y="195"/>
                        </a:cubicBezTo>
                        <a:cubicBezTo>
                          <a:pt x="294" y="195"/>
                          <a:pt x="294" y="195"/>
                          <a:pt x="294" y="195"/>
                        </a:cubicBezTo>
                        <a:cubicBezTo>
                          <a:pt x="294" y="234"/>
                          <a:pt x="294" y="234"/>
                          <a:pt x="294" y="234"/>
                        </a:cubicBezTo>
                        <a:cubicBezTo>
                          <a:pt x="181" y="234"/>
                          <a:pt x="181" y="234"/>
                          <a:pt x="181" y="234"/>
                        </a:cubicBezTo>
                        <a:cubicBezTo>
                          <a:pt x="181" y="197"/>
                          <a:pt x="181" y="197"/>
                          <a:pt x="181" y="197"/>
                        </a:cubicBezTo>
                        <a:cubicBezTo>
                          <a:pt x="159" y="206"/>
                          <a:pt x="159" y="206"/>
                          <a:pt x="159" y="206"/>
                        </a:cubicBezTo>
                        <a:cubicBezTo>
                          <a:pt x="159" y="234"/>
                          <a:pt x="159" y="234"/>
                          <a:pt x="159" y="234"/>
                        </a:cubicBezTo>
                        <a:cubicBezTo>
                          <a:pt x="83" y="234"/>
                          <a:pt x="83" y="234"/>
                          <a:pt x="83" y="234"/>
                        </a:cubicBezTo>
                        <a:cubicBezTo>
                          <a:pt x="0" y="266"/>
                          <a:pt x="0" y="266"/>
                          <a:pt x="0" y="266"/>
                        </a:cubicBezTo>
                        <a:cubicBezTo>
                          <a:pt x="316" y="266"/>
                          <a:pt x="316" y="266"/>
                          <a:pt x="316" y="266"/>
                        </a:cubicBezTo>
                        <a:cubicBezTo>
                          <a:pt x="316" y="195"/>
                          <a:pt x="316" y="195"/>
                          <a:pt x="316" y="195"/>
                        </a:cubicBezTo>
                        <a:cubicBezTo>
                          <a:pt x="370" y="195"/>
                          <a:pt x="370" y="195"/>
                          <a:pt x="370" y="195"/>
                        </a:cubicBezTo>
                        <a:cubicBezTo>
                          <a:pt x="429" y="195"/>
                          <a:pt x="429" y="195"/>
                          <a:pt x="429" y="195"/>
                        </a:cubicBezTo>
                        <a:cubicBezTo>
                          <a:pt x="429" y="266"/>
                          <a:pt x="429" y="266"/>
                          <a:pt x="429" y="266"/>
                        </a:cubicBezTo>
                        <a:cubicBezTo>
                          <a:pt x="725" y="266"/>
                          <a:pt x="725" y="266"/>
                          <a:pt x="725" y="266"/>
                        </a:cubicBezTo>
                        <a:cubicBezTo>
                          <a:pt x="725" y="266"/>
                          <a:pt x="725" y="266"/>
                          <a:pt x="725" y="266"/>
                        </a:cubicBezTo>
                        <a:cubicBezTo>
                          <a:pt x="725" y="266"/>
                          <a:pt x="725" y="266"/>
                          <a:pt x="725" y="266"/>
                        </a:cubicBezTo>
                        <a:cubicBezTo>
                          <a:pt x="725" y="266"/>
                          <a:pt x="725" y="266"/>
                          <a:pt x="725" y="266"/>
                        </a:cubicBezTo>
                        <a:cubicBezTo>
                          <a:pt x="725" y="21"/>
                          <a:pt x="725" y="21"/>
                          <a:pt x="725" y="21"/>
                        </a:cubicBezTo>
                        <a:cubicBezTo>
                          <a:pt x="725" y="9"/>
                          <a:pt x="715" y="0"/>
                          <a:pt x="704" y="0"/>
                        </a:cubicBezTo>
                      </a:path>
                    </a:pathLst>
                  </a:custGeom>
                  <a:solidFill>
                    <a:srgbClr val="FFC000"/>
                  </a:solidFill>
                  <a:ln w="9525">
                    <a:noFill/>
                    <a:round/>
                    <a:headEnd/>
                    <a:tailEnd/>
                  </a:ln>
                </p:spPr>
                <p:txBody>
                  <a:bodyPr anchor="ctr"/>
                  <a:lstStyle/>
                  <a:p>
                    <a:pPr algn="ctr"/>
                    <a:endParaRPr/>
                  </a:p>
                </p:txBody>
              </p:sp>
              <p:sp>
                <p:nvSpPr>
                  <p:cNvPr id="97" name="í$1ïḓê">
                    <a:extLst>
                      <a:ext uri="{FF2B5EF4-FFF2-40B4-BE49-F238E27FC236}">
                        <a16:creationId xmlns:a16="http://schemas.microsoft.com/office/drawing/2014/main" id="{F5E705D0-BDA0-4C4B-9C44-5A400EC12A09}"/>
                      </a:ext>
                    </a:extLst>
                  </p:cNvPr>
                  <p:cNvSpPr/>
                  <p:nvPr/>
                </p:nvSpPr>
                <p:spPr bwMode="auto">
                  <a:xfrm>
                    <a:off x="42857738" y="41808401"/>
                    <a:ext cx="517525" cy="187325"/>
                  </a:xfrm>
                  <a:custGeom>
                    <a:avLst/>
                    <a:gdLst/>
                    <a:ahLst/>
                    <a:cxnLst>
                      <a:cxn ang="0">
                        <a:pos x="326" y="0"/>
                      </a:cxn>
                      <a:cxn ang="0">
                        <a:pos x="0" y="118"/>
                      </a:cxn>
                      <a:cxn ang="0">
                        <a:pos x="326" y="118"/>
                      </a:cxn>
                      <a:cxn ang="0">
                        <a:pos x="326" y="0"/>
                      </a:cxn>
                    </a:cxnLst>
                    <a:rect l="0" t="0" r="r" b="b"/>
                    <a:pathLst>
                      <a:path w="326" h="118">
                        <a:moveTo>
                          <a:pt x="326" y="0"/>
                        </a:moveTo>
                        <a:lnTo>
                          <a:pt x="0" y="118"/>
                        </a:lnTo>
                        <a:lnTo>
                          <a:pt x="326" y="118"/>
                        </a:lnTo>
                        <a:lnTo>
                          <a:pt x="326" y="0"/>
                        </a:lnTo>
                        <a:close/>
                      </a:path>
                    </a:pathLst>
                  </a:custGeom>
                  <a:solidFill>
                    <a:schemeClr val="bg1">
                      <a:lumMod val="75000"/>
                    </a:schemeClr>
                  </a:solidFill>
                  <a:ln w="9525">
                    <a:noFill/>
                    <a:round/>
                    <a:headEnd/>
                    <a:tailEnd/>
                  </a:ln>
                </p:spPr>
                <p:txBody>
                  <a:bodyPr anchor="ctr"/>
                  <a:lstStyle/>
                  <a:p>
                    <a:pPr algn="ctr"/>
                    <a:endParaRPr/>
                  </a:p>
                </p:txBody>
              </p:sp>
              <p:sp>
                <p:nvSpPr>
                  <p:cNvPr id="98" name="iSliḓè">
                    <a:extLst>
                      <a:ext uri="{FF2B5EF4-FFF2-40B4-BE49-F238E27FC236}">
                        <a16:creationId xmlns:a16="http://schemas.microsoft.com/office/drawing/2014/main" id="{5DCBC2BF-1856-49C2-AA27-5B3257BB788D}"/>
                      </a:ext>
                    </a:extLst>
                  </p:cNvPr>
                  <p:cNvSpPr/>
                  <p:nvPr/>
                </p:nvSpPr>
                <p:spPr bwMode="auto">
                  <a:xfrm>
                    <a:off x="42857738" y="41808401"/>
                    <a:ext cx="517525" cy="187325"/>
                  </a:xfrm>
                  <a:custGeom>
                    <a:avLst/>
                    <a:gdLst/>
                    <a:ahLst/>
                    <a:cxnLst>
                      <a:cxn ang="0">
                        <a:pos x="326" y="0"/>
                      </a:cxn>
                      <a:cxn ang="0">
                        <a:pos x="0" y="118"/>
                      </a:cxn>
                      <a:cxn ang="0">
                        <a:pos x="326" y="118"/>
                      </a:cxn>
                      <a:cxn ang="0">
                        <a:pos x="326" y="0"/>
                      </a:cxn>
                    </a:cxnLst>
                    <a:rect l="0" t="0" r="r" b="b"/>
                    <a:pathLst>
                      <a:path w="326" h="118">
                        <a:moveTo>
                          <a:pt x="326" y="0"/>
                        </a:moveTo>
                        <a:lnTo>
                          <a:pt x="0" y="118"/>
                        </a:lnTo>
                        <a:lnTo>
                          <a:pt x="326" y="118"/>
                        </a:lnTo>
                        <a:lnTo>
                          <a:pt x="326" y="0"/>
                        </a:lnTo>
                      </a:path>
                    </a:pathLst>
                  </a:custGeom>
                  <a:noFill/>
                  <a:ln w="9525">
                    <a:noFill/>
                    <a:round/>
                    <a:headEnd/>
                    <a:tailEnd/>
                  </a:ln>
                </p:spPr>
                <p:txBody>
                  <a:bodyPr anchor="ctr"/>
                  <a:lstStyle/>
                  <a:p>
                    <a:pPr algn="ctr"/>
                    <a:endParaRPr/>
                  </a:p>
                </p:txBody>
              </p:sp>
              <p:sp>
                <p:nvSpPr>
                  <p:cNvPr id="99" name="îş1ïďè">
                    <a:extLst>
                      <a:ext uri="{FF2B5EF4-FFF2-40B4-BE49-F238E27FC236}">
                        <a16:creationId xmlns:a16="http://schemas.microsoft.com/office/drawing/2014/main" id="{AE03874B-C1B5-4D6A-85A3-E5CD1FB43BF2}"/>
                      </a:ext>
                    </a:extLst>
                  </p:cNvPr>
                  <p:cNvSpPr/>
                  <p:nvPr/>
                </p:nvSpPr>
                <p:spPr bwMode="auto">
                  <a:xfrm>
                    <a:off x="43691175" y="41435339"/>
                    <a:ext cx="1624013" cy="560388"/>
                  </a:xfrm>
                  <a:custGeom>
                    <a:avLst/>
                    <a:gdLst/>
                    <a:ahLst/>
                    <a:cxnLst>
                      <a:cxn ang="0">
                        <a:pos x="1023" y="0"/>
                      </a:cxn>
                      <a:cxn ang="0">
                        <a:pos x="417" y="0"/>
                      </a:cxn>
                      <a:cxn ang="0">
                        <a:pos x="0" y="154"/>
                      </a:cxn>
                      <a:cxn ang="0">
                        <a:pos x="0" y="353"/>
                      </a:cxn>
                      <a:cxn ang="0">
                        <a:pos x="1023" y="353"/>
                      </a:cxn>
                      <a:cxn ang="0">
                        <a:pos x="1023" y="0"/>
                      </a:cxn>
                    </a:cxnLst>
                    <a:rect l="0" t="0" r="r" b="b"/>
                    <a:pathLst>
                      <a:path w="1023" h="353">
                        <a:moveTo>
                          <a:pt x="1023" y="0"/>
                        </a:moveTo>
                        <a:lnTo>
                          <a:pt x="417" y="0"/>
                        </a:lnTo>
                        <a:lnTo>
                          <a:pt x="0" y="154"/>
                        </a:lnTo>
                        <a:lnTo>
                          <a:pt x="0" y="353"/>
                        </a:lnTo>
                        <a:lnTo>
                          <a:pt x="1023" y="353"/>
                        </a:lnTo>
                        <a:lnTo>
                          <a:pt x="1023" y="0"/>
                        </a:lnTo>
                        <a:close/>
                      </a:path>
                    </a:pathLst>
                  </a:custGeom>
                  <a:solidFill>
                    <a:schemeClr val="bg1">
                      <a:lumMod val="75000"/>
                    </a:schemeClr>
                  </a:solidFill>
                  <a:ln w="9525">
                    <a:noFill/>
                    <a:round/>
                    <a:headEnd/>
                    <a:tailEnd/>
                  </a:ln>
                </p:spPr>
                <p:txBody>
                  <a:bodyPr anchor="ctr"/>
                  <a:lstStyle/>
                  <a:p>
                    <a:pPr algn="ctr"/>
                    <a:endParaRPr/>
                  </a:p>
                </p:txBody>
              </p:sp>
              <p:sp>
                <p:nvSpPr>
                  <p:cNvPr id="100" name="iṣḻïḍè">
                    <a:extLst>
                      <a:ext uri="{FF2B5EF4-FFF2-40B4-BE49-F238E27FC236}">
                        <a16:creationId xmlns:a16="http://schemas.microsoft.com/office/drawing/2014/main" id="{8BAEC1C4-AECD-4550-B44C-30C60BC8DEAD}"/>
                      </a:ext>
                    </a:extLst>
                  </p:cNvPr>
                  <p:cNvSpPr/>
                  <p:nvPr/>
                </p:nvSpPr>
                <p:spPr bwMode="auto">
                  <a:xfrm>
                    <a:off x="43691175" y="41435339"/>
                    <a:ext cx="1624013" cy="560388"/>
                  </a:xfrm>
                  <a:custGeom>
                    <a:avLst/>
                    <a:gdLst/>
                    <a:ahLst/>
                    <a:cxnLst>
                      <a:cxn ang="0">
                        <a:pos x="1023" y="0"/>
                      </a:cxn>
                      <a:cxn ang="0">
                        <a:pos x="417" y="0"/>
                      </a:cxn>
                      <a:cxn ang="0">
                        <a:pos x="0" y="154"/>
                      </a:cxn>
                      <a:cxn ang="0">
                        <a:pos x="0" y="353"/>
                      </a:cxn>
                      <a:cxn ang="0">
                        <a:pos x="1023" y="353"/>
                      </a:cxn>
                      <a:cxn ang="0">
                        <a:pos x="1023" y="0"/>
                      </a:cxn>
                    </a:cxnLst>
                    <a:rect l="0" t="0" r="r" b="b"/>
                    <a:pathLst>
                      <a:path w="1023" h="353">
                        <a:moveTo>
                          <a:pt x="1023" y="0"/>
                        </a:moveTo>
                        <a:lnTo>
                          <a:pt x="417" y="0"/>
                        </a:lnTo>
                        <a:lnTo>
                          <a:pt x="0" y="154"/>
                        </a:lnTo>
                        <a:lnTo>
                          <a:pt x="0" y="353"/>
                        </a:lnTo>
                        <a:lnTo>
                          <a:pt x="1023" y="353"/>
                        </a:lnTo>
                        <a:lnTo>
                          <a:pt x="1023" y="0"/>
                        </a:lnTo>
                      </a:path>
                    </a:pathLst>
                  </a:custGeom>
                  <a:noFill/>
                  <a:ln w="9525">
                    <a:noFill/>
                    <a:round/>
                    <a:headEnd/>
                    <a:tailEnd/>
                  </a:ln>
                </p:spPr>
                <p:txBody>
                  <a:bodyPr anchor="ctr"/>
                  <a:lstStyle/>
                  <a:p>
                    <a:pPr algn="ctr"/>
                    <a:endParaRPr/>
                  </a:p>
                </p:txBody>
              </p:sp>
              <p:sp>
                <p:nvSpPr>
                  <p:cNvPr id="101" name="iSlïďê">
                    <a:extLst>
                      <a:ext uri="{FF2B5EF4-FFF2-40B4-BE49-F238E27FC236}">
                        <a16:creationId xmlns:a16="http://schemas.microsoft.com/office/drawing/2014/main" id="{54889585-1CDC-4595-8561-7887889C9F68}"/>
                      </a:ext>
                    </a:extLst>
                  </p:cNvPr>
                  <p:cNvSpPr/>
                  <p:nvPr/>
                </p:nvSpPr>
                <p:spPr bwMode="auto">
                  <a:xfrm>
                    <a:off x="40732075" y="42541826"/>
                    <a:ext cx="703263" cy="258763"/>
                  </a:xfrm>
                  <a:custGeom>
                    <a:avLst/>
                    <a:gdLst/>
                    <a:ahLst/>
                    <a:cxnLst>
                      <a:cxn ang="0">
                        <a:pos x="443" y="0"/>
                      </a:cxn>
                      <a:cxn ang="0">
                        <a:pos x="0" y="163"/>
                      </a:cxn>
                      <a:cxn ang="0">
                        <a:pos x="443" y="163"/>
                      </a:cxn>
                      <a:cxn ang="0">
                        <a:pos x="443" y="0"/>
                      </a:cxn>
                    </a:cxnLst>
                    <a:rect l="0" t="0" r="r" b="b"/>
                    <a:pathLst>
                      <a:path w="443" h="163">
                        <a:moveTo>
                          <a:pt x="443" y="0"/>
                        </a:moveTo>
                        <a:lnTo>
                          <a:pt x="0" y="163"/>
                        </a:lnTo>
                        <a:lnTo>
                          <a:pt x="443" y="163"/>
                        </a:lnTo>
                        <a:lnTo>
                          <a:pt x="443" y="0"/>
                        </a:lnTo>
                        <a:close/>
                      </a:path>
                    </a:pathLst>
                  </a:custGeom>
                  <a:solidFill>
                    <a:schemeClr val="bg1">
                      <a:lumMod val="75000"/>
                    </a:schemeClr>
                  </a:solidFill>
                  <a:ln w="9525">
                    <a:noFill/>
                    <a:round/>
                    <a:headEnd/>
                    <a:tailEnd/>
                  </a:ln>
                </p:spPr>
                <p:txBody>
                  <a:bodyPr anchor="ctr"/>
                  <a:lstStyle/>
                  <a:p>
                    <a:pPr algn="ctr"/>
                    <a:endParaRPr/>
                  </a:p>
                </p:txBody>
              </p:sp>
              <p:sp>
                <p:nvSpPr>
                  <p:cNvPr id="102" name="iṧľíḍé">
                    <a:extLst>
                      <a:ext uri="{FF2B5EF4-FFF2-40B4-BE49-F238E27FC236}">
                        <a16:creationId xmlns:a16="http://schemas.microsoft.com/office/drawing/2014/main" id="{4C3B3D71-63C9-4B81-93D0-DC9D92397B6F}"/>
                      </a:ext>
                    </a:extLst>
                  </p:cNvPr>
                  <p:cNvSpPr/>
                  <p:nvPr/>
                </p:nvSpPr>
                <p:spPr bwMode="auto">
                  <a:xfrm>
                    <a:off x="40732075" y="42541826"/>
                    <a:ext cx="703263" cy="258763"/>
                  </a:xfrm>
                  <a:custGeom>
                    <a:avLst/>
                    <a:gdLst/>
                    <a:ahLst/>
                    <a:cxnLst>
                      <a:cxn ang="0">
                        <a:pos x="443" y="0"/>
                      </a:cxn>
                      <a:cxn ang="0">
                        <a:pos x="0" y="163"/>
                      </a:cxn>
                      <a:cxn ang="0">
                        <a:pos x="443" y="163"/>
                      </a:cxn>
                      <a:cxn ang="0">
                        <a:pos x="443" y="0"/>
                      </a:cxn>
                    </a:cxnLst>
                    <a:rect l="0" t="0" r="r" b="b"/>
                    <a:pathLst>
                      <a:path w="443" h="163">
                        <a:moveTo>
                          <a:pt x="443" y="0"/>
                        </a:moveTo>
                        <a:lnTo>
                          <a:pt x="0" y="163"/>
                        </a:lnTo>
                        <a:lnTo>
                          <a:pt x="443" y="163"/>
                        </a:lnTo>
                        <a:lnTo>
                          <a:pt x="443" y="0"/>
                        </a:lnTo>
                      </a:path>
                    </a:pathLst>
                  </a:custGeom>
                  <a:noFill/>
                  <a:ln w="9525">
                    <a:noFill/>
                    <a:round/>
                    <a:headEnd/>
                    <a:tailEnd/>
                  </a:ln>
                </p:spPr>
                <p:txBody>
                  <a:bodyPr anchor="ctr"/>
                  <a:lstStyle/>
                  <a:p>
                    <a:pPr algn="ctr"/>
                    <a:endParaRPr/>
                  </a:p>
                </p:txBody>
              </p:sp>
              <p:sp>
                <p:nvSpPr>
                  <p:cNvPr id="103" name="î$ļïḑê">
                    <a:extLst>
                      <a:ext uri="{FF2B5EF4-FFF2-40B4-BE49-F238E27FC236}">
                        <a16:creationId xmlns:a16="http://schemas.microsoft.com/office/drawing/2014/main" id="{32560FF1-9143-46D7-B1F7-5DFB8A61ACCD}"/>
                      </a:ext>
                    </a:extLst>
                  </p:cNvPr>
                  <p:cNvSpPr/>
                  <p:nvPr/>
                </p:nvSpPr>
                <p:spPr bwMode="auto">
                  <a:xfrm>
                    <a:off x="41751250" y="42240201"/>
                    <a:ext cx="1624013" cy="560388"/>
                  </a:xfrm>
                  <a:custGeom>
                    <a:avLst/>
                    <a:gdLst/>
                    <a:ahLst/>
                    <a:cxnLst>
                      <a:cxn ang="0">
                        <a:pos x="1023" y="0"/>
                      </a:cxn>
                      <a:cxn ang="0">
                        <a:pos x="299" y="0"/>
                      </a:cxn>
                      <a:cxn ang="0">
                        <a:pos x="0" y="108"/>
                      </a:cxn>
                      <a:cxn ang="0">
                        <a:pos x="0" y="353"/>
                      </a:cxn>
                      <a:cxn ang="0">
                        <a:pos x="1023" y="353"/>
                      </a:cxn>
                      <a:cxn ang="0">
                        <a:pos x="1023" y="0"/>
                      </a:cxn>
                    </a:cxnLst>
                    <a:rect l="0" t="0" r="r" b="b"/>
                    <a:pathLst>
                      <a:path w="1023" h="353">
                        <a:moveTo>
                          <a:pt x="1023" y="0"/>
                        </a:moveTo>
                        <a:lnTo>
                          <a:pt x="299" y="0"/>
                        </a:lnTo>
                        <a:lnTo>
                          <a:pt x="0" y="108"/>
                        </a:lnTo>
                        <a:lnTo>
                          <a:pt x="0" y="353"/>
                        </a:lnTo>
                        <a:lnTo>
                          <a:pt x="1023" y="353"/>
                        </a:lnTo>
                        <a:lnTo>
                          <a:pt x="1023" y="0"/>
                        </a:lnTo>
                        <a:close/>
                      </a:path>
                    </a:pathLst>
                  </a:custGeom>
                  <a:solidFill>
                    <a:schemeClr val="bg1">
                      <a:lumMod val="75000"/>
                    </a:schemeClr>
                  </a:solidFill>
                  <a:ln w="9525">
                    <a:noFill/>
                    <a:round/>
                    <a:headEnd/>
                    <a:tailEnd/>
                  </a:ln>
                </p:spPr>
                <p:txBody>
                  <a:bodyPr anchor="ctr"/>
                  <a:lstStyle/>
                  <a:p>
                    <a:pPr algn="ctr"/>
                    <a:endParaRPr/>
                  </a:p>
                </p:txBody>
              </p:sp>
              <p:sp>
                <p:nvSpPr>
                  <p:cNvPr id="104" name="îślíḑê">
                    <a:extLst>
                      <a:ext uri="{FF2B5EF4-FFF2-40B4-BE49-F238E27FC236}">
                        <a16:creationId xmlns:a16="http://schemas.microsoft.com/office/drawing/2014/main" id="{A0BBB0CC-09DE-498B-884E-ACC3C09A1FCF}"/>
                      </a:ext>
                    </a:extLst>
                  </p:cNvPr>
                  <p:cNvSpPr/>
                  <p:nvPr/>
                </p:nvSpPr>
                <p:spPr bwMode="auto">
                  <a:xfrm>
                    <a:off x="41751250" y="42240201"/>
                    <a:ext cx="1624013" cy="560388"/>
                  </a:xfrm>
                  <a:custGeom>
                    <a:avLst/>
                    <a:gdLst/>
                    <a:ahLst/>
                    <a:cxnLst>
                      <a:cxn ang="0">
                        <a:pos x="1023" y="0"/>
                      </a:cxn>
                      <a:cxn ang="0">
                        <a:pos x="299" y="0"/>
                      </a:cxn>
                      <a:cxn ang="0">
                        <a:pos x="0" y="108"/>
                      </a:cxn>
                      <a:cxn ang="0">
                        <a:pos x="0" y="353"/>
                      </a:cxn>
                      <a:cxn ang="0">
                        <a:pos x="1023" y="353"/>
                      </a:cxn>
                      <a:cxn ang="0">
                        <a:pos x="1023" y="0"/>
                      </a:cxn>
                    </a:cxnLst>
                    <a:rect l="0" t="0" r="r" b="b"/>
                    <a:pathLst>
                      <a:path w="1023" h="353">
                        <a:moveTo>
                          <a:pt x="1023" y="0"/>
                        </a:moveTo>
                        <a:lnTo>
                          <a:pt x="299" y="0"/>
                        </a:lnTo>
                        <a:lnTo>
                          <a:pt x="0" y="108"/>
                        </a:lnTo>
                        <a:lnTo>
                          <a:pt x="0" y="353"/>
                        </a:lnTo>
                        <a:lnTo>
                          <a:pt x="1023" y="353"/>
                        </a:lnTo>
                        <a:lnTo>
                          <a:pt x="1023" y="0"/>
                        </a:lnTo>
                      </a:path>
                    </a:pathLst>
                  </a:custGeom>
                  <a:noFill/>
                  <a:ln w="9525">
                    <a:noFill/>
                    <a:round/>
                    <a:headEnd/>
                    <a:tailEnd/>
                  </a:ln>
                </p:spPr>
                <p:txBody>
                  <a:bodyPr anchor="ctr"/>
                  <a:lstStyle/>
                  <a:p>
                    <a:pPr algn="ctr"/>
                    <a:endParaRPr/>
                  </a:p>
                </p:txBody>
              </p:sp>
              <p:sp>
                <p:nvSpPr>
                  <p:cNvPr id="105" name="ïṧľíḋé">
                    <a:extLst>
                      <a:ext uri="{FF2B5EF4-FFF2-40B4-BE49-F238E27FC236}">
                        <a16:creationId xmlns:a16="http://schemas.microsoft.com/office/drawing/2014/main" id="{4E0BA02D-056F-4DD3-B14F-D662AA14E46C}"/>
                      </a:ext>
                    </a:extLst>
                  </p:cNvPr>
                  <p:cNvSpPr/>
                  <p:nvPr/>
                </p:nvSpPr>
                <p:spPr bwMode="auto">
                  <a:xfrm>
                    <a:off x="43691175" y="42240201"/>
                    <a:ext cx="1624013" cy="560388"/>
                  </a:xfrm>
                  <a:prstGeom prst="rect">
                    <a:avLst/>
                  </a:prstGeom>
                  <a:solidFill>
                    <a:schemeClr val="bg1">
                      <a:lumMod val="75000"/>
                    </a:schemeClr>
                  </a:solidFill>
                  <a:ln w="9525">
                    <a:noFill/>
                    <a:miter lim="800000"/>
                    <a:headEnd/>
                    <a:tailEnd/>
                  </a:ln>
                </p:spPr>
                <p:txBody>
                  <a:bodyPr anchor="ctr"/>
                  <a:lstStyle/>
                  <a:p>
                    <a:pPr algn="ctr"/>
                    <a:endParaRPr/>
                  </a:p>
                </p:txBody>
              </p:sp>
              <p:sp>
                <p:nvSpPr>
                  <p:cNvPr id="106" name="íṩḷîḑê">
                    <a:extLst>
                      <a:ext uri="{FF2B5EF4-FFF2-40B4-BE49-F238E27FC236}">
                        <a16:creationId xmlns:a16="http://schemas.microsoft.com/office/drawing/2014/main" id="{377A7DDC-6203-48C0-A953-72AC02176634}"/>
                      </a:ext>
                    </a:extLst>
                  </p:cNvPr>
                  <p:cNvSpPr/>
                  <p:nvPr/>
                </p:nvSpPr>
                <p:spPr bwMode="auto">
                  <a:xfrm>
                    <a:off x="43691175" y="42240201"/>
                    <a:ext cx="1624013" cy="560388"/>
                  </a:xfrm>
                  <a:prstGeom prst="rect">
                    <a:avLst/>
                  </a:prstGeom>
                  <a:noFill/>
                  <a:ln w="9525">
                    <a:noFill/>
                    <a:miter lim="800000"/>
                    <a:headEnd/>
                    <a:tailEnd/>
                  </a:ln>
                </p:spPr>
                <p:txBody>
                  <a:bodyPr anchor="ctr"/>
                  <a:lstStyle/>
                  <a:p>
                    <a:pPr algn="ctr"/>
                    <a:endParaRPr/>
                  </a:p>
                </p:txBody>
              </p:sp>
              <p:sp>
                <p:nvSpPr>
                  <p:cNvPr id="107" name="ïs1íḋe">
                    <a:extLst>
                      <a:ext uri="{FF2B5EF4-FFF2-40B4-BE49-F238E27FC236}">
                        <a16:creationId xmlns:a16="http://schemas.microsoft.com/office/drawing/2014/main" id="{E3F90718-C359-47AE-9E81-F6EBF031C9F9}"/>
                      </a:ext>
                    </a:extLst>
                  </p:cNvPr>
                  <p:cNvSpPr/>
                  <p:nvPr/>
                </p:nvSpPr>
                <p:spPr bwMode="auto">
                  <a:xfrm>
                    <a:off x="38590538" y="43273664"/>
                    <a:ext cx="904875" cy="331788"/>
                  </a:xfrm>
                  <a:custGeom>
                    <a:avLst/>
                    <a:gdLst/>
                    <a:ahLst/>
                    <a:cxnLst>
                      <a:cxn ang="0">
                        <a:pos x="570" y="0"/>
                      </a:cxn>
                      <a:cxn ang="0">
                        <a:pos x="0" y="209"/>
                      </a:cxn>
                      <a:cxn ang="0">
                        <a:pos x="570" y="209"/>
                      </a:cxn>
                      <a:cxn ang="0">
                        <a:pos x="570" y="0"/>
                      </a:cxn>
                    </a:cxnLst>
                    <a:rect l="0" t="0" r="r" b="b"/>
                    <a:pathLst>
                      <a:path w="570" h="209">
                        <a:moveTo>
                          <a:pt x="570" y="0"/>
                        </a:moveTo>
                        <a:lnTo>
                          <a:pt x="0" y="209"/>
                        </a:lnTo>
                        <a:lnTo>
                          <a:pt x="570" y="209"/>
                        </a:lnTo>
                        <a:lnTo>
                          <a:pt x="570" y="0"/>
                        </a:lnTo>
                        <a:close/>
                      </a:path>
                    </a:pathLst>
                  </a:custGeom>
                  <a:solidFill>
                    <a:schemeClr val="bg1">
                      <a:lumMod val="75000"/>
                    </a:schemeClr>
                  </a:solidFill>
                  <a:ln w="9525">
                    <a:noFill/>
                    <a:round/>
                    <a:headEnd/>
                    <a:tailEnd/>
                  </a:ln>
                </p:spPr>
                <p:txBody>
                  <a:bodyPr anchor="ctr"/>
                  <a:lstStyle/>
                  <a:p>
                    <a:pPr algn="ctr"/>
                    <a:endParaRPr/>
                  </a:p>
                </p:txBody>
              </p:sp>
              <p:sp>
                <p:nvSpPr>
                  <p:cNvPr id="108" name="ïśļîdé">
                    <a:extLst>
                      <a:ext uri="{FF2B5EF4-FFF2-40B4-BE49-F238E27FC236}">
                        <a16:creationId xmlns:a16="http://schemas.microsoft.com/office/drawing/2014/main" id="{E5BF2B68-BBE3-4358-953C-FE7F13A69E39}"/>
                      </a:ext>
                    </a:extLst>
                  </p:cNvPr>
                  <p:cNvSpPr/>
                  <p:nvPr/>
                </p:nvSpPr>
                <p:spPr bwMode="auto">
                  <a:xfrm>
                    <a:off x="38590538" y="43273664"/>
                    <a:ext cx="904875" cy="331788"/>
                  </a:xfrm>
                  <a:custGeom>
                    <a:avLst/>
                    <a:gdLst/>
                    <a:ahLst/>
                    <a:cxnLst>
                      <a:cxn ang="0">
                        <a:pos x="570" y="0"/>
                      </a:cxn>
                      <a:cxn ang="0">
                        <a:pos x="0" y="209"/>
                      </a:cxn>
                      <a:cxn ang="0">
                        <a:pos x="570" y="209"/>
                      </a:cxn>
                      <a:cxn ang="0">
                        <a:pos x="570" y="0"/>
                      </a:cxn>
                    </a:cxnLst>
                    <a:rect l="0" t="0" r="r" b="b"/>
                    <a:pathLst>
                      <a:path w="570" h="209">
                        <a:moveTo>
                          <a:pt x="570" y="0"/>
                        </a:moveTo>
                        <a:lnTo>
                          <a:pt x="0" y="209"/>
                        </a:lnTo>
                        <a:lnTo>
                          <a:pt x="570" y="209"/>
                        </a:lnTo>
                        <a:lnTo>
                          <a:pt x="570" y="0"/>
                        </a:lnTo>
                      </a:path>
                    </a:pathLst>
                  </a:custGeom>
                  <a:noFill/>
                  <a:ln w="9525">
                    <a:noFill/>
                    <a:round/>
                    <a:headEnd/>
                    <a:tailEnd/>
                  </a:ln>
                </p:spPr>
                <p:txBody>
                  <a:bodyPr anchor="ctr"/>
                  <a:lstStyle/>
                  <a:p>
                    <a:pPr algn="ctr"/>
                    <a:endParaRPr/>
                  </a:p>
                </p:txBody>
              </p:sp>
              <p:sp>
                <p:nvSpPr>
                  <p:cNvPr id="109" name="ïṡḻïḋe">
                    <a:extLst>
                      <a:ext uri="{FF2B5EF4-FFF2-40B4-BE49-F238E27FC236}">
                        <a16:creationId xmlns:a16="http://schemas.microsoft.com/office/drawing/2014/main" id="{2914DB35-D12A-4D6E-8594-B7F6F06D698A}"/>
                      </a:ext>
                    </a:extLst>
                  </p:cNvPr>
                  <p:cNvSpPr/>
                  <p:nvPr/>
                </p:nvSpPr>
                <p:spPr bwMode="auto">
                  <a:xfrm>
                    <a:off x="39782744" y="43045065"/>
                    <a:ext cx="1624013" cy="560388"/>
                  </a:xfrm>
                  <a:custGeom>
                    <a:avLst/>
                    <a:gdLst/>
                    <a:ahLst/>
                    <a:cxnLst>
                      <a:cxn ang="0">
                        <a:pos x="1023" y="0"/>
                      </a:cxn>
                      <a:cxn ang="0">
                        <a:pos x="181" y="0"/>
                      </a:cxn>
                      <a:cxn ang="0">
                        <a:pos x="0" y="63"/>
                      </a:cxn>
                      <a:cxn ang="0">
                        <a:pos x="0" y="353"/>
                      </a:cxn>
                      <a:cxn ang="0">
                        <a:pos x="1023" y="353"/>
                      </a:cxn>
                      <a:cxn ang="0">
                        <a:pos x="1023" y="0"/>
                      </a:cxn>
                    </a:cxnLst>
                    <a:rect l="0" t="0" r="r" b="b"/>
                    <a:pathLst>
                      <a:path w="1023" h="353">
                        <a:moveTo>
                          <a:pt x="1023" y="0"/>
                        </a:moveTo>
                        <a:lnTo>
                          <a:pt x="181" y="0"/>
                        </a:lnTo>
                        <a:lnTo>
                          <a:pt x="0" y="63"/>
                        </a:lnTo>
                        <a:lnTo>
                          <a:pt x="0" y="353"/>
                        </a:lnTo>
                        <a:lnTo>
                          <a:pt x="1023" y="353"/>
                        </a:lnTo>
                        <a:lnTo>
                          <a:pt x="1023" y="0"/>
                        </a:lnTo>
                        <a:close/>
                      </a:path>
                    </a:pathLst>
                  </a:custGeom>
                  <a:solidFill>
                    <a:schemeClr val="bg1">
                      <a:lumMod val="75000"/>
                    </a:schemeClr>
                  </a:solidFill>
                  <a:ln w="9525">
                    <a:noFill/>
                    <a:round/>
                    <a:headEnd/>
                    <a:tailEnd/>
                  </a:ln>
                </p:spPr>
                <p:txBody>
                  <a:bodyPr anchor="ctr"/>
                  <a:lstStyle/>
                  <a:p>
                    <a:pPr algn="ctr"/>
                    <a:endParaRPr/>
                  </a:p>
                </p:txBody>
              </p:sp>
              <p:sp>
                <p:nvSpPr>
                  <p:cNvPr id="110" name="iŝľíde">
                    <a:extLst>
                      <a:ext uri="{FF2B5EF4-FFF2-40B4-BE49-F238E27FC236}">
                        <a16:creationId xmlns:a16="http://schemas.microsoft.com/office/drawing/2014/main" id="{BC8D65BB-681E-4B80-A40D-E64F31B6B81E}"/>
                      </a:ext>
                    </a:extLst>
                  </p:cNvPr>
                  <p:cNvSpPr/>
                  <p:nvPr/>
                </p:nvSpPr>
                <p:spPr bwMode="auto">
                  <a:xfrm>
                    <a:off x="39811325" y="43045064"/>
                    <a:ext cx="1624013" cy="560388"/>
                  </a:xfrm>
                  <a:custGeom>
                    <a:avLst/>
                    <a:gdLst/>
                    <a:ahLst/>
                    <a:cxnLst>
                      <a:cxn ang="0">
                        <a:pos x="1023" y="0"/>
                      </a:cxn>
                      <a:cxn ang="0">
                        <a:pos x="181" y="0"/>
                      </a:cxn>
                      <a:cxn ang="0">
                        <a:pos x="0" y="63"/>
                      </a:cxn>
                      <a:cxn ang="0">
                        <a:pos x="0" y="353"/>
                      </a:cxn>
                      <a:cxn ang="0">
                        <a:pos x="1023" y="353"/>
                      </a:cxn>
                      <a:cxn ang="0">
                        <a:pos x="1023" y="0"/>
                      </a:cxn>
                    </a:cxnLst>
                    <a:rect l="0" t="0" r="r" b="b"/>
                    <a:pathLst>
                      <a:path w="1023" h="353">
                        <a:moveTo>
                          <a:pt x="1023" y="0"/>
                        </a:moveTo>
                        <a:lnTo>
                          <a:pt x="181" y="0"/>
                        </a:lnTo>
                        <a:lnTo>
                          <a:pt x="0" y="63"/>
                        </a:lnTo>
                        <a:lnTo>
                          <a:pt x="0" y="353"/>
                        </a:lnTo>
                        <a:lnTo>
                          <a:pt x="1023" y="353"/>
                        </a:lnTo>
                        <a:lnTo>
                          <a:pt x="1023" y="0"/>
                        </a:lnTo>
                      </a:path>
                    </a:pathLst>
                  </a:custGeom>
                  <a:noFill/>
                  <a:ln w="9525">
                    <a:noFill/>
                    <a:round/>
                    <a:headEnd/>
                    <a:tailEnd/>
                  </a:ln>
                </p:spPr>
                <p:txBody>
                  <a:bodyPr anchor="ctr"/>
                  <a:lstStyle/>
                  <a:p>
                    <a:pPr algn="ctr"/>
                    <a:endParaRPr/>
                  </a:p>
                </p:txBody>
              </p:sp>
              <p:sp>
                <p:nvSpPr>
                  <p:cNvPr id="111" name="íṣļïďê">
                    <a:extLst>
                      <a:ext uri="{FF2B5EF4-FFF2-40B4-BE49-F238E27FC236}">
                        <a16:creationId xmlns:a16="http://schemas.microsoft.com/office/drawing/2014/main" id="{9C533800-3E50-4C43-BE7F-C02B37C0CF0B}"/>
                      </a:ext>
                    </a:extLst>
                  </p:cNvPr>
                  <p:cNvSpPr/>
                  <p:nvPr/>
                </p:nvSpPr>
                <p:spPr bwMode="auto">
                  <a:xfrm>
                    <a:off x="41751250" y="43045064"/>
                    <a:ext cx="1624013" cy="560388"/>
                  </a:xfrm>
                  <a:prstGeom prst="rect">
                    <a:avLst/>
                  </a:prstGeom>
                  <a:solidFill>
                    <a:schemeClr val="bg1">
                      <a:lumMod val="75000"/>
                    </a:schemeClr>
                  </a:solidFill>
                  <a:ln w="9525">
                    <a:noFill/>
                    <a:miter lim="800000"/>
                    <a:headEnd/>
                    <a:tailEnd/>
                  </a:ln>
                </p:spPr>
                <p:txBody>
                  <a:bodyPr anchor="ctr"/>
                  <a:lstStyle/>
                  <a:p>
                    <a:pPr algn="ctr"/>
                    <a:endParaRPr/>
                  </a:p>
                </p:txBody>
              </p:sp>
              <p:sp>
                <p:nvSpPr>
                  <p:cNvPr id="112" name="îSļïdè">
                    <a:extLst>
                      <a:ext uri="{FF2B5EF4-FFF2-40B4-BE49-F238E27FC236}">
                        <a16:creationId xmlns:a16="http://schemas.microsoft.com/office/drawing/2014/main" id="{0CE93F5C-CDE3-4DAE-B14A-1969580D745A}"/>
                      </a:ext>
                    </a:extLst>
                  </p:cNvPr>
                  <p:cNvSpPr/>
                  <p:nvPr/>
                </p:nvSpPr>
                <p:spPr bwMode="auto">
                  <a:xfrm>
                    <a:off x="41751250" y="43045064"/>
                    <a:ext cx="1624013" cy="560388"/>
                  </a:xfrm>
                  <a:prstGeom prst="rect">
                    <a:avLst/>
                  </a:prstGeom>
                  <a:noFill/>
                  <a:ln w="9525">
                    <a:noFill/>
                    <a:miter lim="800000"/>
                    <a:headEnd/>
                    <a:tailEnd/>
                  </a:ln>
                </p:spPr>
                <p:txBody>
                  <a:bodyPr anchor="ctr"/>
                  <a:lstStyle/>
                  <a:p>
                    <a:pPr algn="ctr"/>
                    <a:endParaRPr/>
                  </a:p>
                </p:txBody>
              </p:sp>
              <p:sp>
                <p:nvSpPr>
                  <p:cNvPr id="113" name="ïś1iḑe">
                    <a:extLst>
                      <a:ext uri="{FF2B5EF4-FFF2-40B4-BE49-F238E27FC236}">
                        <a16:creationId xmlns:a16="http://schemas.microsoft.com/office/drawing/2014/main" id="{19B98C2A-14CA-4F7A-BFC2-1A41E16215A6}"/>
                      </a:ext>
                    </a:extLst>
                  </p:cNvPr>
                  <p:cNvSpPr/>
                  <p:nvPr/>
                </p:nvSpPr>
                <p:spPr bwMode="auto">
                  <a:xfrm>
                    <a:off x="43691175" y="43045064"/>
                    <a:ext cx="1624013" cy="560388"/>
                  </a:xfrm>
                  <a:prstGeom prst="rect">
                    <a:avLst/>
                  </a:prstGeom>
                  <a:solidFill>
                    <a:schemeClr val="bg1">
                      <a:lumMod val="75000"/>
                    </a:schemeClr>
                  </a:solidFill>
                  <a:ln w="9525">
                    <a:noFill/>
                    <a:miter lim="800000"/>
                    <a:headEnd/>
                    <a:tailEnd/>
                  </a:ln>
                </p:spPr>
                <p:txBody>
                  <a:bodyPr anchor="ctr"/>
                  <a:lstStyle/>
                  <a:p>
                    <a:pPr algn="ctr"/>
                    <a:endParaRPr/>
                  </a:p>
                </p:txBody>
              </p:sp>
              <p:sp>
                <p:nvSpPr>
                  <p:cNvPr id="114" name="i$ḷïḓê">
                    <a:extLst>
                      <a:ext uri="{FF2B5EF4-FFF2-40B4-BE49-F238E27FC236}">
                        <a16:creationId xmlns:a16="http://schemas.microsoft.com/office/drawing/2014/main" id="{94A0941E-623E-4BBB-AB5A-0F61A208549E}"/>
                      </a:ext>
                    </a:extLst>
                  </p:cNvPr>
                  <p:cNvSpPr/>
                  <p:nvPr/>
                </p:nvSpPr>
                <p:spPr bwMode="auto">
                  <a:xfrm>
                    <a:off x="43691175" y="43045064"/>
                    <a:ext cx="1624013" cy="560388"/>
                  </a:xfrm>
                  <a:prstGeom prst="rect">
                    <a:avLst/>
                  </a:prstGeom>
                  <a:noFill/>
                  <a:ln w="9525">
                    <a:noFill/>
                    <a:miter lim="800000"/>
                    <a:headEnd/>
                    <a:tailEnd/>
                  </a:ln>
                </p:spPr>
                <p:txBody>
                  <a:bodyPr anchor="ctr"/>
                  <a:lstStyle/>
                  <a:p>
                    <a:pPr algn="ctr"/>
                    <a:endParaRPr/>
                  </a:p>
                </p:txBody>
              </p:sp>
              <p:sp>
                <p:nvSpPr>
                  <p:cNvPr id="115" name="îṩlîḍê">
                    <a:extLst>
                      <a:ext uri="{FF2B5EF4-FFF2-40B4-BE49-F238E27FC236}">
                        <a16:creationId xmlns:a16="http://schemas.microsoft.com/office/drawing/2014/main" id="{136C5EDF-5C57-4A13-BFC9-ADA2FB6E6FA3}"/>
                      </a:ext>
                    </a:extLst>
                  </p:cNvPr>
                  <p:cNvSpPr/>
                  <p:nvPr/>
                </p:nvSpPr>
                <p:spPr bwMode="auto">
                  <a:xfrm>
                    <a:off x="36463288" y="44007089"/>
                    <a:ext cx="1092200" cy="401638"/>
                  </a:xfrm>
                  <a:custGeom>
                    <a:avLst/>
                    <a:gdLst/>
                    <a:ahLst/>
                    <a:cxnLst>
                      <a:cxn ang="0">
                        <a:pos x="688" y="0"/>
                      </a:cxn>
                      <a:cxn ang="0">
                        <a:pos x="0" y="253"/>
                      </a:cxn>
                      <a:cxn ang="0">
                        <a:pos x="688" y="253"/>
                      </a:cxn>
                      <a:cxn ang="0">
                        <a:pos x="688" y="0"/>
                      </a:cxn>
                    </a:cxnLst>
                    <a:rect l="0" t="0" r="r" b="b"/>
                    <a:pathLst>
                      <a:path w="688" h="253">
                        <a:moveTo>
                          <a:pt x="688" y="0"/>
                        </a:moveTo>
                        <a:lnTo>
                          <a:pt x="0" y="253"/>
                        </a:lnTo>
                        <a:lnTo>
                          <a:pt x="688" y="253"/>
                        </a:lnTo>
                        <a:lnTo>
                          <a:pt x="688" y="0"/>
                        </a:lnTo>
                        <a:close/>
                      </a:path>
                    </a:pathLst>
                  </a:custGeom>
                  <a:solidFill>
                    <a:schemeClr val="bg1">
                      <a:lumMod val="75000"/>
                    </a:schemeClr>
                  </a:solidFill>
                  <a:ln w="9525">
                    <a:noFill/>
                    <a:round/>
                    <a:headEnd/>
                    <a:tailEnd/>
                  </a:ln>
                </p:spPr>
                <p:txBody>
                  <a:bodyPr anchor="ctr"/>
                  <a:lstStyle/>
                  <a:p>
                    <a:pPr algn="ctr"/>
                    <a:endParaRPr/>
                  </a:p>
                </p:txBody>
              </p:sp>
              <p:sp>
                <p:nvSpPr>
                  <p:cNvPr id="116" name="íṡ1ïdé">
                    <a:extLst>
                      <a:ext uri="{FF2B5EF4-FFF2-40B4-BE49-F238E27FC236}">
                        <a16:creationId xmlns:a16="http://schemas.microsoft.com/office/drawing/2014/main" id="{DEF4C83A-762B-45B7-B597-7C009055F800}"/>
                      </a:ext>
                    </a:extLst>
                  </p:cNvPr>
                  <p:cNvSpPr/>
                  <p:nvPr/>
                </p:nvSpPr>
                <p:spPr bwMode="auto">
                  <a:xfrm>
                    <a:off x="36463288" y="44007089"/>
                    <a:ext cx="1092200" cy="401638"/>
                  </a:xfrm>
                  <a:custGeom>
                    <a:avLst/>
                    <a:gdLst/>
                    <a:ahLst/>
                    <a:cxnLst>
                      <a:cxn ang="0">
                        <a:pos x="688" y="0"/>
                      </a:cxn>
                      <a:cxn ang="0">
                        <a:pos x="0" y="253"/>
                      </a:cxn>
                      <a:cxn ang="0">
                        <a:pos x="688" y="253"/>
                      </a:cxn>
                      <a:cxn ang="0">
                        <a:pos x="688" y="0"/>
                      </a:cxn>
                    </a:cxnLst>
                    <a:rect l="0" t="0" r="r" b="b"/>
                    <a:pathLst>
                      <a:path w="688" h="253">
                        <a:moveTo>
                          <a:pt x="688" y="0"/>
                        </a:moveTo>
                        <a:lnTo>
                          <a:pt x="0" y="253"/>
                        </a:lnTo>
                        <a:lnTo>
                          <a:pt x="688" y="253"/>
                        </a:lnTo>
                        <a:lnTo>
                          <a:pt x="688" y="0"/>
                        </a:lnTo>
                      </a:path>
                    </a:pathLst>
                  </a:custGeom>
                  <a:noFill/>
                  <a:ln w="9525">
                    <a:noFill/>
                    <a:round/>
                    <a:headEnd/>
                    <a:tailEnd/>
                  </a:ln>
                </p:spPr>
                <p:txBody>
                  <a:bodyPr anchor="ctr"/>
                  <a:lstStyle/>
                  <a:p>
                    <a:pPr algn="ctr"/>
                    <a:endParaRPr/>
                  </a:p>
                </p:txBody>
              </p:sp>
              <p:sp>
                <p:nvSpPr>
                  <p:cNvPr id="117" name="îSľîďe">
                    <a:extLst>
                      <a:ext uri="{FF2B5EF4-FFF2-40B4-BE49-F238E27FC236}">
                        <a16:creationId xmlns:a16="http://schemas.microsoft.com/office/drawing/2014/main" id="{DD684B4F-8201-4FB6-8112-19B1FD67FB99}"/>
                      </a:ext>
                    </a:extLst>
                  </p:cNvPr>
                  <p:cNvSpPr/>
                  <p:nvPr/>
                </p:nvSpPr>
                <p:spPr bwMode="auto">
                  <a:xfrm>
                    <a:off x="37871400" y="43848339"/>
                    <a:ext cx="1624013" cy="560388"/>
                  </a:xfrm>
                  <a:custGeom>
                    <a:avLst/>
                    <a:gdLst/>
                    <a:ahLst/>
                    <a:cxnLst>
                      <a:cxn ang="0">
                        <a:pos x="1023" y="0"/>
                      </a:cxn>
                      <a:cxn ang="0">
                        <a:pos x="55" y="0"/>
                      </a:cxn>
                      <a:cxn ang="0">
                        <a:pos x="0" y="19"/>
                      </a:cxn>
                      <a:cxn ang="0">
                        <a:pos x="0" y="353"/>
                      </a:cxn>
                      <a:cxn ang="0">
                        <a:pos x="1023" y="353"/>
                      </a:cxn>
                      <a:cxn ang="0">
                        <a:pos x="1023" y="0"/>
                      </a:cxn>
                    </a:cxnLst>
                    <a:rect l="0" t="0" r="r" b="b"/>
                    <a:pathLst>
                      <a:path w="1023" h="353">
                        <a:moveTo>
                          <a:pt x="1023" y="0"/>
                        </a:moveTo>
                        <a:lnTo>
                          <a:pt x="55" y="0"/>
                        </a:lnTo>
                        <a:lnTo>
                          <a:pt x="0" y="19"/>
                        </a:lnTo>
                        <a:lnTo>
                          <a:pt x="0" y="353"/>
                        </a:lnTo>
                        <a:lnTo>
                          <a:pt x="1023" y="353"/>
                        </a:lnTo>
                        <a:lnTo>
                          <a:pt x="1023" y="0"/>
                        </a:lnTo>
                        <a:close/>
                      </a:path>
                    </a:pathLst>
                  </a:custGeom>
                  <a:solidFill>
                    <a:schemeClr val="bg1">
                      <a:lumMod val="75000"/>
                    </a:schemeClr>
                  </a:solidFill>
                  <a:ln w="9525">
                    <a:noFill/>
                    <a:round/>
                    <a:headEnd/>
                    <a:tailEnd/>
                  </a:ln>
                </p:spPr>
                <p:txBody>
                  <a:bodyPr anchor="ctr"/>
                  <a:lstStyle/>
                  <a:p>
                    <a:pPr algn="ctr"/>
                    <a:endParaRPr/>
                  </a:p>
                </p:txBody>
              </p:sp>
              <p:sp>
                <p:nvSpPr>
                  <p:cNvPr id="118" name="iSlídê">
                    <a:extLst>
                      <a:ext uri="{FF2B5EF4-FFF2-40B4-BE49-F238E27FC236}">
                        <a16:creationId xmlns:a16="http://schemas.microsoft.com/office/drawing/2014/main" id="{9406F35E-FD9E-4DFD-A021-62B3A81D6778}"/>
                      </a:ext>
                    </a:extLst>
                  </p:cNvPr>
                  <p:cNvSpPr/>
                  <p:nvPr/>
                </p:nvSpPr>
                <p:spPr bwMode="auto">
                  <a:xfrm>
                    <a:off x="37871400" y="43848339"/>
                    <a:ext cx="1624013" cy="560388"/>
                  </a:xfrm>
                  <a:custGeom>
                    <a:avLst/>
                    <a:gdLst/>
                    <a:ahLst/>
                    <a:cxnLst>
                      <a:cxn ang="0">
                        <a:pos x="1023" y="0"/>
                      </a:cxn>
                      <a:cxn ang="0">
                        <a:pos x="55" y="0"/>
                      </a:cxn>
                      <a:cxn ang="0">
                        <a:pos x="0" y="19"/>
                      </a:cxn>
                      <a:cxn ang="0">
                        <a:pos x="0" y="353"/>
                      </a:cxn>
                      <a:cxn ang="0">
                        <a:pos x="1023" y="353"/>
                      </a:cxn>
                      <a:cxn ang="0">
                        <a:pos x="1023" y="0"/>
                      </a:cxn>
                    </a:cxnLst>
                    <a:rect l="0" t="0" r="r" b="b"/>
                    <a:pathLst>
                      <a:path w="1023" h="353">
                        <a:moveTo>
                          <a:pt x="1023" y="0"/>
                        </a:moveTo>
                        <a:lnTo>
                          <a:pt x="55" y="0"/>
                        </a:lnTo>
                        <a:lnTo>
                          <a:pt x="0" y="19"/>
                        </a:lnTo>
                        <a:lnTo>
                          <a:pt x="0" y="353"/>
                        </a:lnTo>
                        <a:lnTo>
                          <a:pt x="1023" y="353"/>
                        </a:lnTo>
                        <a:lnTo>
                          <a:pt x="1023" y="0"/>
                        </a:lnTo>
                      </a:path>
                    </a:pathLst>
                  </a:custGeom>
                  <a:noFill/>
                  <a:ln w="9525">
                    <a:noFill/>
                    <a:round/>
                    <a:headEnd/>
                    <a:tailEnd/>
                  </a:ln>
                </p:spPr>
                <p:txBody>
                  <a:bodyPr anchor="ctr"/>
                  <a:lstStyle/>
                  <a:p>
                    <a:pPr algn="ctr"/>
                    <a:endParaRPr/>
                  </a:p>
                </p:txBody>
              </p:sp>
              <p:sp>
                <p:nvSpPr>
                  <p:cNvPr id="119" name="iş1iḋê">
                    <a:extLst>
                      <a:ext uri="{FF2B5EF4-FFF2-40B4-BE49-F238E27FC236}">
                        <a16:creationId xmlns:a16="http://schemas.microsoft.com/office/drawing/2014/main" id="{3F1B4CE1-F0F5-4D45-B114-6EA176017648}"/>
                      </a:ext>
                    </a:extLst>
                  </p:cNvPr>
                  <p:cNvSpPr/>
                  <p:nvPr/>
                </p:nvSpPr>
                <p:spPr bwMode="auto">
                  <a:xfrm>
                    <a:off x="39811325" y="43848339"/>
                    <a:ext cx="776288" cy="1020763"/>
                  </a:xfrm>
                  <a:prstGeom prst="rect">
                    <a:avLst/>
                  </a:prstGeom>
                  <a:solidFill>
                    <a:srgbClr val="7B6E5C"/>
                  </a:solidFill>
                  <a:ln w="9525">
                    <a:noFill/>
                    <a:miter lim="800000"/>
                    <a:headEnd/>
                    <a:tailEnd/>
                  </a:ln>
                </p:spPr>
                <p:txBody>
                  <a:bodyPr anchor="ctr"/>
                  <a:lstStyle/>
                  <a:p>
                    <a:pPr algn="ctr"/>
                    <a:endParaRPr/>
                  </a:p>
                </p:txBody>
              </p:sp>
              <p:sp>
                <p:nvSpPr>
                  <p:cNvPr id="120" name="íṥḻîdè">
                    <a:extLst>
                      <a:ext uri="{FF2B5EF4-FFF2-40B4-BE49-F238E27FC236}">
                        <a16:creationId xmlns:a16="http://schemas.microsoft.com/office/drawing/2014/main" id="{2E71CB60-FBBF-4D5F-81A1-D549FC817F87}"/>
                      </a:ext>
                    </a:extLst>
                  </p:cNvPr>
                  <p:cNvSpPr/>
                  <p:nvPr/>
                </p:nvSpPr>
                <p:spPr bwMode="auto">
                  <a:xfrm>
                    <a:off x="39811325" y="43848339"/>
                    <a:ext cx="776288" cy="1020763"/>
                  </a:xfrm>
                  <a:prstGeom prst="rect">
                    <a:avLst/>
                  </a:prstGeom>
                  <a:noFill/>
                  <a:ln w="9525">
                    <a:noFill/>
                    <a:miter lim="800000"/>
                    <a:headEnd/>
                    <a:tailEnd/>
                  </a:ln>
                </p:spPr>
                <p:txBody>
                  <a:bodyPr anchor="ctr"/>
                  <a:lstStyle/>
                  <a:p>
                    <a:pPr algn="ctr"/>
                    <a:endParaRPr/>
                  </a:p>
                </p:txBody>
              </p:sp>
              <p:sp>
                <p:nvSpPr>
                  <p:cNvPr id="121" name="î$ļîḍé">
                    <a:extLst>
                      <a:ext uri="{FF2B5EF4-FFF2-40B4-BE49-F238E27FC236}">
                        <a16:creationId xmlns:a16="http://schemas.microsoft.com/office/drawing/2014/main" id="{536EDCC1-AE29-483F-B574-26FAD3AFC625}"/>
                      </a:ext>
                    </a:extLst>
                  </p:cNvPr>
                  <p:cNvSpPr/>
                  <p:nvPr/>
                </p:nvSpPr>
                <p:spPr bwMode="auto">
                  <a:xfrm>
                    <a:off x="40587613" y="43848339"/>
                    <a:ext cx="847725" cy="1020763"/>
                  </a:xfrm>
                  <a:prstGeom prst="rect">
                    <a:avLst/>
                  </a:prstGeom>
                  <a:solidFill>
                    <a:srgbClr val="685C4B"/>
                  </a:solidFill>
                  <a:ln w="9525">
                    <a:noFill/>
                    <a:miter lim="800000"/>
                    <a:headEnd/>
                    <a:tailEnd/>
                  </a:ln>
                </p:spPr>
                <p:txBody>
                  <a:bodyPr anchor="ctr"/>
                  <a:lstStyle/>
                  <a:p>
                    <a:pPr algn="ctr"/>
                    <a:endParaRPr/>
                  </a:p>
                </p:txBody>
              </p:sp>
              <p:sp>
                <p:nvSpPr>
                  <p:cNvPr id="122" name="íSlíḓé">
                    <a:extLst>
                      <a:ext uri="{FF2B5EF4-FFF2-40B4-BE49-F238E27FC236}">
                        <a16:creationId xmlns:a16="http://schemas.microsoft.com/office/drawing/2014/main" id="{15E704EA-163F-49D7-BEB5-514EB3D0D4FA}"/>
                      </a:ext>
                    </a:extLst>
                  </p:cNvPr>
                  <p:cNvSpPr/>
                  <p:nvPr/>
                </p:nvSpPr>
                <p:spPr bwMode="auto">
                  <a:xfrm>
                    <a:off x="40587613" y="43848339"/>
                    <a:ext cx="847725" cy="1020763"/>
                  </a:xfrm>
                  <a:prstGeom prst="rect">
                    <a:avLst/>
                  </a:prstGeom>
                  <a:noFill/>
                  <a:ln w="9525">
                    <a:noFill/>
                    <a:miter lim="800000"/>
                    <a:headEnd/>
                    <a:tailEnd/>
                  </a:ln>
                </p:spPr>
                <p:txBody>
                  <a:bodyPr anchor="ctr"/>
                  <a:lstStyle/>
                  <a:p>
                    <a:pPr algn="ctr"/>
                    <a:endParaRPr/>
                  </a:p>
                </p:txBody>
              </p:sp>
              <p:sp>
                <p:nvSpPr>
                  <p:cNvPr id="123" name="ïṣlîḑé">
                    <a:extLst>
                      <a:ext uri="{FF2B5EF4-FFF2-40B4-BE49-F238E27FC236}">
                        <a16:creationId xmlns:a16="http://schemas.microsoft.com/office/drawing/2014/main" id="{3E8E0DA9-4743-4765-AB88-3D79B8FFBB6D}"/>
                      </a:ext>
                    </a:extLst>
                  </p:cNvPr>
                  <p:cNvSpPr/>
                  <p:nvPr/>
                </p:nvSpPr>
                <p:spPr bwMode="auto">
                  <a:xfrm>
                    <a:off x="41751250" y="43848339"/>
                    <a:ext cx="1624013" cy="560388"/>
                  </a:xfrm>
                  <a:prstGeom prst="rect">
                    <a:avLst/>
                  </a:prstGeom>
                  <a:solidFill>
                    <a:schemeClr val="bg1">
                      <a:lumMod val="75000"/>
                    </a:schemeClr>
                  </a:solidFill>
                  <a:ln w="9525">
                    <a:noFill/>
                    <a:miter lim="800000"/>
                    <a:headEnd/>
                    <a:tailEnd/>
                  </a:ln>
                </p:spPr>
                <p:txBody>
                  <a:bodyPr anchor="ctr"/>
                  <a:lstStyle/>
                  <a:p>
                    <a:pPr algn="ctr"/>
                    <a:endParaRPr/>
                  </a:p>
                </p:txBody>
              </p:sp>
              <p:sp>
                <p:nvSpPr>
                  <p:cNvPr id="124" name="î$ľíḍé">
                    <a:extLst>
                      <a:ext uri="{FF2B5EF4-FFF2-40B4-BE49-F238E27FC236}">
                        <a16:creationId xmlns:a16="http://schemas.microsoft.com/office/drawing/2014/main" id="{F399665B-90CF-4184-99E1-ECA63AD31586}"/>
                      </a:ext>
                    </a:extLst>
                  </p:cNvPr>
                  <p:cNvSpPr/>
                  <p:nvPr/>
                </p:nvSpPr>
                <p:spPr bwMode="auto">
                  <a:xfrm>
                    <a:off x="41751250" y="43848339"/>
                    <a:ext cx="1624013" cy="560388"/>
                  </a:xfrm>
                  <a:prstGeom prst="rect">
                    <a:avLst/>
                  </a:prstGeom>
                  <a:noFill/>
                  <a:ln w="9525">
                    <a:noFill/>
                    <a:miter lim="800000"/>
                    <a:headEnd/>
                    <a:tailEnd/>
                  </a:ln>
                </p:spPr>
                <p:txBody>
                  <a:bodyPr anchor="ctr"/>
                  <a:lstStyle/>
                  <a:p>
                    <a:pPr algn="ctr"/>
                    <a:endParaRPr/>
                  </a:p>
                </p:txBody>
              </p:sp>
              <p:sp>
                <p:nvSpPr>
                  <p:cNvPr id="125" name="ïSliḍé">
                    <a:extLst>
                      <a:ext uri="{FF2B5EF4-FFF2-40B4-BE49-F238E27FC236}">
                        <a16:creationId xmlns:a16="http://schemas.microsoft.com/office/drawing/2014/main" id="{45D91F3B-AB79-4829-9D8D-4664249C921E}"/>
                      </a:ext>
                    </a:extLst>
                  </p:cNvPr>
                  <p:cNvSpPr/>
                  <p:nvPr/>
                </p:nvSpPr>
                <p:spPr bwMode="auto">
                  <a:xfrm>
                    <a:off x="43691175" y="43848339"/>
                    <a:ext cx="1624013" cy="560388"/>
                  </a:xfrm>
                  <a:prstGeom prst="rect">
                    <a:avLst/>
                  </a:prstGeom>
                  <a:solidFill>
                    <a:schemeClr val="bg1">
                      <a:lumMod val="75000"/>
                    </a:schemeClr>
                  </a:solidFill>
                  <a:ln w="9525">
                    <a:noFill/>
                    <a:miter lim="800000"/>
                    <a:headEnd/>
                    <a:tailEnd/>
                  </a:ln>
                </p:spPr>
                <p:txBody>
                  <a:bodyPr anchor="ctr"/>
                  <a:lstStyle/>
                  <a:p>
                    <a:pPr algn="ctr"/>
                    <a:endParaRPr/>
                  </a:p>
                </p:txBody>
              </p:sp>
              <p:sp>
                <p:nvSpPr>
                  <p:cNvPr id="126" name="îšḻïďé">
                    <a:extLst>
                      <a:ext uri="{FF2B5EF4-FFF2-40B4-BE49-F238E27FC236}">
                        <a16:creationId xmlns:a16="http://schemas.microsoft.com/office/drawing/2014/main" id="{A8354377-26E9-4626-86FA-5DD58C63C8F8}"/>
                      </a:ext>
                    </a:extLst>
                  </p:cNvPr>
                  <p:cNvSpPr/>
                  <p:nvPr/>
                </p:nvSpPr>
                <p:spPr bwMode="auto">
                  <a:xfrm>
                    <a:off x="43691175" y="43848339"/>
                    <a:ext cx="1624013" cy="560388"/>
                  </a:xfrm>
                  <a:prstGeom prst="rect">
                    <a:avLst/>
                  </a:prstGeom>
                  <a:noFill/>
                  <a:ln w="9525">
                    <a:noFill/>
                    <a:miter lim="800000"/>
                    <a:headEnd/>
                    <a:tailEnd/>
                  </a:ln>
                </p:spPr>
                <p:txBody>
                  <a:bodyPr anchor="ctr"/>
                  <a:lstStyle/>
                  <a:p>
                    <a:pPr algn="ctr"/>
                    <a:endParaRPr/>
                  </a:p>
                </p:txBody>
              </p:sp>
              <p:sp>
                <p:nvSpPr>
                  <p:cNvPr id="127" name="îṣļîde">
                    <a:extLst>
                      <a:ext uri="{FF2B5EF4-FFF2-40B4-BE49-F238E27FC236}">
                        <a16:creationId xmlns:a16="http://schemas.microsoft.com/office/drawing/2014/main" id="{C2862DC5-F523-4EED-8DA0-E7F2A46F546A}"/>
                      </a:ext>
                    </a:extLst>
                  </p:cNvPr>
                  <p:cNvSpPr/>
                  <p:nvPr/>
                </p:nvSpPr>
                <p:spPr bwMode="auto">
                  <a:xfrm>
                    <a:off x="34983738" y="44869101"/>
                    <a:ext cx="10993438" cy="574675"/>
                  </a:xfrm>
                  <a:custGeom>
                    <a:avLst/>
                    <a:gdLst/>
                    <a:ahLst/>
                    <a:cxnLst>
                      <a:cxn ang="0">
                        <a:pos x="765" y="20"/>
                      </a:cxn>
                      <a:cxn ang="0">
                        <a:pos x="745" y="40"/>
                      </a:cxn>
                      <a:cxn ang="0">
                        <a:pos x="20" y="40"/>
                      </a:cxn>
                      <a:cxn ang="0">
                        <a:pos x="0" y="20"/>
                      </a:cxn>
                      <a:cxn ang="0">
                        <a:pos x="20" y="0"/>
                      </a:cxn>
                      <a:cxn ang="0">
                        <a:pos x="745" y="0"/>
                      </a:cxn>
                      <a:cxn ang="0">
                        <a:pos x="765" y="20"/>
                      </a:cxn>
                    </a:cxnLst>
                    <a:rect l="0" t="0" r="r" b="b"/>
                    <a:pathLst>
                      <a:path w="765" h="40">
                        <a:moveTo>
                          <a:pt x="765" y="20"/>
                        </a:moveTo>
                        <a:cubicBezTo>
                          <a:pt x="765" y="31"/>
                          <a:pt x="756" y="40"/>
                          <a:pt x="745" y="40"/>
                        </a:cubicBezTo>
                        <a:cubicBezTo>
                          <a:pt x="20" y="40"/>
                          <a:pt x="20" y="40"/>
                          <a:pt x="20" y="40"/>
                        </a:cubicBezTo>
                        <a:cubicBezTo>
                          <a:pt x="9" y="40"/>
                          <a:pt x="0" y="31"/>
                          <a:pt x="0" y="20"/>
                        </a:cubicBezTo>
                        <a:cubicBezTo>
                          <a:pt x="0" y="8"/>
                          <a:pt x="9" y="0"/>
                          <a:pt x="20" y="0"/>
                        </a:cubicBezTo>
                        <a:cubicBezTo>
                          <a:pt x="745" y="0"/>
                          <a:pt x="745" y="0"/>
                          <a:pt x="745" y="0"/>
                        </a:cubicBezTo>
                        <a:cubicBezTo>
                          <a:pt x="756" y="0"/>
                          <a:pt x="765" y="8"/>
                          <a:pt x="765" y="20"/>
                        </a:cubicBezTo>
                      </a:path>
                    </a:pathLst>
                  </a:custGeom>
                  <a:solidFill>
                    <a:schemeClr val="bg1">
                      <a:lumMod val="65000"/>
                    </a:schemeClr>
                  </a:solidFill>
                  <a:ln w="9525">
                    <a:noFill/>
                    <a:round/>
                    <a:headEnd/>
                    <a:tailEnd/>
                  </a:ln>
                </p:spPr>
                <p:txBody>
                  <a:bodyPr anchor="ctr"/>
                  <a:lstStyle/>
                  <a:p>
                    <a:pPr algn="ctr"/>
                    <a:endParaRPr/>
                  </a:p>
                </p:txBody>
              </p:sp>
              <p:sp>
                <p:nvSpPr>
                  <p:cNvPr id="128" name="îṣlîḍé">
                    <a:extLst>
                      <a:ext uri="{FF2B5EF4-FFF2-40B4-BE49-F238E27FC236}">
                        <a16:creationId xmlns:a16="http://schemas.microsoft.com/office/drawing/2014/main" id="{9EAEE23F-68CC-4608-993A-4CA12F683510}"/>
                      </a:ext>
                    </a:extLst>
                  </p:cNvPr>
                  <p:cNvSpPr/>
                  <p:nvPr/>
                </p:nvSpPr>
                <p:spPr bwMode="auto">
                  <a:xfrm>
                    <a:off x="45689838" y="44869101"/>
                    <a:ext cx="287338" cy="574675"/>
                  </a:xfrm>
                  <a:custGeom>
                    <a:avLst/>
                    <a:gdLst/>
                    <a:ahLst/>
                    <a:cxnLst>
                      <a:cxn ang="0">
                        <a:pos x="0" y="0"/>
                      </a:cxn>
                      <a:cxn ang="0">
                        <a:pos x="0" y="0"/>
                      </a:cxn>
                      <a:cxn ang="0">
                        <a:pos x="0" y="0"/>
                      </a:cxn>
                      <a:cxn ang="0">
                        <a:pos x="20" y="20"/>
                      </a:cxn>
                      <a:cxn ang="0">
                        <a:pos x="0" y="40"/>
                      </a:cxn>
                      <a:cxn ang="0">
                        <a:pos x="0" y="40"/>
                      </a:cxn>
                      <a:cxn ang="0">
                        <a:pos x="20" y="20"/>
                      </a:cxn>
                      <a:cxn ang="0">
                        <a:pos x="0" y="0"/>
                      </a:cxn>
                    </a:cxnLst>
                    <a:rect l="0" t="0" r="r" b="b"/>
                    <a:pathLst>
                      <a:path w="20" h="40">
                        <a:moveTo>
                          <a:pt x="0" y="0"/>
                        </a:moveTo>
                        <a:cubicBezTo>
                          <a:pt x="0" y="0"/>
                          <a:pt x="0" y="0"/>
                          <a:pt x="0" y="0"/>
                        </a:cubicBezTo>
                        <a:cubicBezTo>
                          <a:pt x="0" y="0"/>
                          <a:pt x="0" y="0"/>
                          <a:pt x="0" y="0"/>
                        </a:cubicBezTo>
                        <a:cubicBezTo>
                          <a:pt x="11" y="0"/>
                          <a:pt x="20" y="8"/>
                          <a:pt x="20" y="20"/>
                        </a:cubicBezTo>
                        <a:cubicBezTo>
                          <a:pt x="20" y="31"/>
                          <a:pt x="11" y="40"/>
                          <a:pt x="0" y="40"/>
                        </a:cubicBezTo>
                        <a:cubicBezTo>
                          <a:pt x="0" y="40"/>
                          <a:pt x="0" y="40"/>
                          <a:pt x="0" y="40"/>
                        </a:cubicBezTo>
                        <a:cubicBezTo>
                          <a:pt x="11" y="40"/>
                          <a:pt x="20" y="31"/>
                          <a:pt x="20" y="20"/>
                        </a:cubicBezTo>
                        <a:cubicBezTo>
                          <a:pt x="20" y="8"/>
                          <a:pt x="11" y="0"/>
                          <a:pt x="0" y="0"/>
                        </a:cubicBezTo>
                      </a:path>
                    </a:pathLst>
                  </a:custGeom>
                  <a:solidFill>
                    <a:srgbClr val="CEE599"/>
                  </a:solidFill>
                  <a:ln w="9525">
                    <a:noFill/>
                    <a:round/>
                    <a:headEnd/>
                    <a:tailEnd/>
                  </a:ln>
                </p:spPr>
                <p:txBody>
                  <a:bodyPr anchor="ctr"/>
                  <a:lstStyle/>
                  <a:p>
                    <a:pPr algn="ctr"/>
                    <a:endParaRPr/>
                  </a:p>
                </p:txBody>
              </p:sp>
              <p:sp>
                <p:nvSpPr>
                  <p:cNvPr id="129" name="îšḻiďê">
                    <a:extLst>
                      <a:ext uri="{FF2B5EF4-FFF2-40B4-BE49-F238E27FC236}">
                        <a16:creationId xmlns:a16="http://schemas.microsoft.com/office/drawing/2014/main" id="{793CA8C1-9A5E-4F4F-A024-DC227A1277B6}"/>
                      </a:ext>
                    </a:extLst>
                  </p:cNvPr>
                  <p:cNvSpPr/>
                  <p:nvPr/>
                </p:nvSpPr>
                <p:spPr bwMode="auto">
                  <a:xfrm>
                    <a:off x="35112325" y="44869101"/>
                    <a:ext cx="10864850" cy="574675"/>
                  </a:xfrm>
                  <a:custGeom>
                    <a:avLst/>
                    <a:gdLst/>
                    <a:ahLst/>
                    <a:cxnLst>
                      <a:cxn ang="0">
                        <a:pos x="736" y="0"/>
                      </a:cxn>
                      <a:cxn ang="0">
                        <a:pos x="11" y="40"/>
                      </a:cxn>
                      <a:cxn ang="0">
                        <a:pos x="736" y="40"/>
                      </a:cxn>
                      <a:cxn ang="0">
                        <a:pos x="756" y="20"/>
                      </a:cxn>
                      <a:cxn ang="0">
                        <a:pos x="736" y="0"/>
                      </a:cxn>
                    </a:cxnLst>
                    <a:rect l="0" t="0" r="r" b="b"/>
                    <a:pathLst>
                      <a:path w="756" h="40">
                        <a:moveTo>
                          <a:pt x="736" y="0"/>
                        </a:moveTo>
                        <a:cubicBezTo>
                          <a:pt x="734" y="0"/>
                          <a:pt x="0" y="40"/>
                          <a:pt x="11" y="40"/>
                        </a:cubicBezTo>
                        <a:cubicBezTo>
                          <a:pt x="736" y="40"/>
                          <a:pt x="736" y="40"/>
                          <a:pt x="736" y="40"/>
                        </a:cubicBezTo>
                        <a:cubicBezTo>
                          <a:pt x="747" y="40"/>
                          <a:pt x="756" y="31"/>
                          <a:pt x="756" y="20"/>
                        </a:cubicBezTo>
                        <a:cubicBezTo>
                          <a:pt x="756" y="8"/>
                          <a:pt x="747" y="0"/>
                          <a:pt x="736" y="0"/>
                        </a:cubicBezTo>
                      </a:path>
                    </a:pathLst>
                  </a:custGeom>
                  <a:solidFill>
                    <a:schemeClr val="bg1">
                      <a:lumMod val="50000"/>
                    </a:schemeClr>
                  </a:solidFill>
                  <a:ln w="9525">
                    <a:noFill/>
                    <a:round/>
                    <a:headEnd/>
                    <a:tailEnd/>
                  </a:ln>
                </p:spPr>
                <p:txBody>
                  <a:bodyPr anchor="ctr"/>
                  <a:lstStyle/>
                  <a:p>
                    <a:pPr algn="ctr"/>
                    <a:endParaRPr/>
                  </a:p>
                </p:txBody>
              </p:sp>
            </p:grpSp>
            <p:sp>
              <p:nvSpPr>
                <p:cNvPr id="17" name="íṩḷïḓê">
                  <a:extLst>
                    <a:ext uri="{FF2B5EF4-FFF2-40B4-BE49-F238E27FC236}">
                      <a16:creationId xmlns:a16="http://schemas.microsoft.com/office/drawing/2014/main" id="{76DA8A3A-2BED-44F8-A45D-535C32D782BE}"/>
                    </a:ext>
                  </a:extLst>
                </p:cNvPr>
                <p:cNvSpPr/>
                <p:nvPr/>
              </p:nvSpPr>
              <p:spPr>
                <a:xfrm>
                  <a:off x="736745" y="2748113"/>
                  <a:ext cx="1933578" cy="19335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cmpd="sng" algn="ctr">
                  <a:solidFill>
                    <a:srgbClr val="FFC000"/>
                  </a:solidFill>
                  <a:prstDash val="solid"/>
                  <a:miter lim="400000"/>
                  <a:headEnd type="none" w="med" len="med"/>
                  <a:tailEnd type="none" w="med" len="med"/>
                </a:ln>
                <a:effectLst/>
                <a:extLst>
                  <a:ext uri="{909E8E84-426E-40DD-AFC4-6F175D3DCCD1}">
                    <a14:hiddenFill xmlns:a14="http://schemas.microsoft.com/office/drawing/2010/main">
                      <a:solidFill>
                        <a:schemeClr val="bg2">
                          <a:lumMod val="100000"/>
                        </a:schemeClr>
                      </a:solidFill>
                    </a14:hiddenFill>
                  </a:ext>
                </a:extLst>
              </p:spPr>
              <p:txBody>
                <a:bodyPr anchor="ctr"/>
                <a:lstStyle/>
                <a:p>
                  <a:pPr algn="ctr"/>
                  <a:endParaRPr/>
                </a:p>
              </p:txBody>
            </p:sp>
          </p:grpSp>
          <p:sp>
            <p:nvSpPr>
              <p:cNvPr id="20" name="í$líḍe">
                <a:extLst>
                  <a:ext uri="{FF2B5EF4-FFF2-40B4-BE49-F238E27FC236}">
                    <a16:creationId xmlns:a16="http://schemas.microsoft.com/office/drawing/2014/main" id="{8429431F-4E02-49EB-B0DE-8FFF733AEF04}"/>
                  </a:ext>
                </a:extLst>
              </p:cNvPr>
              <p:cNvSpPr/>
              <p:nvPr/>
            </p:nvSpPr>
            <p:spPr>
              <a:xfrm>
                <a:off x="1936034" y="2688434"/>
                <a:ext cx="675000" cy="675005"/>
              </a:xfrm>
              <a:prstGeom prst="ellipse">
                <a:avLst/>
              </a:prstGeom>
              <a:solidFill>
                <a:srgbClr val="FFC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grpSp>
        <p:sp>
          <p:nvSpPr>
            <p:cNvPr id="367" name="îşḻîďe">
              <a:extLst>
                <a:ext uri="{FF2B5EF4-FFF2-40B4-BE49-F238E27FC236}">
                  <a16:creationId xmlns:a16="http://schemas.microsoft.com/office/drawing/2014/main" id="{9F18BD93-5931-43D1-B084-96F804F2C152}"/>
                </a:ext>
              </a:extLst>
            </p:cNvPr>
            <p:cNvSpPr/>
            <p:nvPr/>
          </p:nvSpPr>
          <p:spPr bwMode="auto">
            <a:xfrm>
              <a:off x="2105512" y="2861166"/>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spTree>
    <p:extLst>
      <p:ext uri="{BB962C8B-B14F-4D97-AF65-F5344CB8AC3E}">
        <p14:creationId xmlns:p14="http://schemas.microsoft.com/office/powerpoint/2010/main" val="162107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68"/>
                                        </p:tgtEl>
                                        <p:attrNameLst>
                                          <p:attrName>style.visibility</p:attrName>
                                        </p:attrNameLst>
                                      </p:cBhvr>
                                      <p:to>
                                        <p:strVal val="visible"/>
                                      </p:to>
                                    </p:set>
                                    <p:animEffect transition="in" filter="wipe(down)">
                                      <p:cBhvr>
                                        <p:cTn id="7" dur="500"/>
                                        <p:tgtEl>
                                          <p:spTgt spid="368"/>
                                        </p:tgtEl>
                                      </p:cBhvr>
                                    </p:animEffect>
                                  </p:childTnLst>
                                </p:cTn>
                              </p:par>
                            </p:childTnLst>
                          </p:cTn>
                        </p:par>
                        <p:par>
                          <p:cTn id="8" fill="hold">
                            <p:stCondLst>
                              <p:cond delay="500"/>
                            </p:stCondLst>
                            <p:childTnLst>
                              <p:par>
                                <p:cTn id="9" presetID="22" presetClass="entr" presetSubtype="4"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500"/>
                            </p:stCondLst>
                            <p:childTnLst>
                              <p:par>
                                <p:cTn id="13" presetID="22" presetClass="entr" presetSubtype="4" fill="hold" nodeType="afterEffect">
                                  <p:stCondLst>
                                    <p:cond delay="500"/>
                                  </p:stCondLst>
                                  <p:childTnLst>
                                    <p:set>
                                      <p:cBhvr>
                                        <p:cTn id="14" dur="1" fill="hold">
                                          <p:stCondLst>
                                            <p:cond delay="0"/>
                                          </p:stCondLst>
                                        </p:cTn>
                                        <p:tgtEl>
                                          <p:spTgt spid="369"/>
                                        </p:tgtEl>
                                        <p:attrNameLst>
                                          <p:attrName>style.visibility</p:attrName>
                                        </p:attrNameLst>
                                      </p:cBhvr>
                                      <p:to>
                                        <p:strVal val="visible"/>
                                      </p:to>
                                    </p:set>
                                    <p:animEffect transition="in" filter="wipe(down)">
                                      <p:cBhvr>
                                        <p:cTn id="15" dur="500"/>
                                        <p:tgtEl>
                                          <p:spTgt spid="369"/>
                                        </p:tgtEl>
                                      </p:cBhvr>
                                    </p:animEffect>
                                  </p:childTnLst>
                                </p:cTn>
                              </p:par>
                            </p:childTnLst>
                          </p:cTn>
                        </p:par>
                        <p:par>
                          <p:cTn id="16" fill="hold">
                            <p:stCondLst>
                              <p:cond delay="2500"/>
                            </p:stCondLst>
                            <p:childTnLst>
                              <p:par>
                                <p:cTn id="17" presetID="22" presetClass="entr" presetSubtype="4" fill="hold" nodeType="after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par>
                          <p:cTn id="20" fill="hold">
                            <p:stCondLst>
                              <p:cond delay="3500"/>
                            </p:stCondLst>
                            <p:childTnLst>
                              <p:par>
                                <p:cTn id="21" presetID="22" presetClass="entr" presetSubtype="4" fill="hold" nodeType="afterEffect">
                                  <p:stCondLst>
                                    <p:cond delay="500"/>
                                  </p:stCondLst>
                                  <p:childTnLst>
                                    <p:set>
                                      <p:cBhvr>
                                        <p:cTn id="22" dur="1" fill="hold">
                                          <p:stCondLst>
                                            <p:cond delay="0"/>
                                          </p:stCondLst>
                                        </p:cTn>
                                        <p:tgtEl>
                                          <p:spTgt spid="370"/>
                                        </p:tgtEl>
                                        <p:attrNameLst>
                                          <p:attrName>style.visibility</p:attrName>
                                        </p:attrNameLst>
                                      </p:cBhvr>
                                      <p:to>
                                        <p:strVal val="visible"/>
                                      </p:to>
                                    </p:set>
                                    <p:animEffect transition="in" filter="wipe(down)">
                                      <p:cBhvr>
                                        <p:cTn id="23" dur="500"/>
                                        <p:tgtEl>
                                          <p:spTgt spid="370"/>
                                        </p:tgtEl>
                                      </p:cBhvr>
                                    </p:animEffect>
                                  </p:childTnLst>
                                </p:cTn>
                              </p:par>
                            </p:childTnLst>
                          </p:cTn>
                        </p:par>
                        <p:par>
                          <p:cTn id="24" fill="hold">
                            <p:stCondLst>
                              <p:cond delay="4500"/>
                            </p:stCondLst>
                            <p:childTnLst>
                              <p:par>
                                <p:cTn id="25" presetID="22" presetClass="entr" presetSubtype="4" fill="hold" nodeType="afterEffect">
                                  <p:stCondLst>
                                    <p:cond delay="50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ïsľîḑê">
            <a:extLst>
              <a:ext uri="{FF2B5EF4-FFF2-40B4-BE49-F238E27FC236}">
                <a16:creationId xmlns:a16="http://schemas.microsoft.com/office/drawing/2014/main" id="{1F5BCB53-18B2-46BD-9146-7F7716A96612}"/>
              </a:ext>
            </a:extLst>
          </p:cNvPr>
          <p:cNvGrpSpPr/>
          <p:nvPr/>
        </p:nvGrpSpPr>
        <p:grpSpPr>
          <a:xfrm>
            <a:off x="6114981" y="1618037"/>
            <a:ext cx="1584325" cy="1256690"/>
            <a:chOff x="4391025" y="36736339"/>
            <a:chExt cx="10977563" cy="8707437"/>
          </a:xfrm>
        </p:grpSpPr>
        <p:sp>
          <p:nvSpPr>
            <p:cNvPr id="131" name="iśḷiḓè">
              <a:extLst>
                <a:ext uri="{FF2B5EF4-FFF2-40B4-BE49-F238E27FC236}">
                  <a16:creationId xmlns:a16="http://schemas.microsoft.com/office/drawing/2014/main" id="{C0BDC60B-96E1-4709-80AA-9CB365E7E975}"/>
                </a:ext>
              </a:extLst>
            </p:cNvPr>
            <p:cNvSpPr/>
            <p:nvPr/>
          </p:nvSpPr>
          <p:spPr bwMode="auto">
            <a:xfrm>
              <a:off x="7292975" y="36736339"/>
              <a:ext cx="5173663" cy="2270125"/>
            </a:xfrm>
            <a:custGeom>
              <a:avLst/>
              <a:gdLst/>
              <a:ahLst/>
              <a:cxnLst>
                <a:cxn ang="0">
                  <a:pos x="360" y="158"/>
                </a:cxn>
                <a:cxn ang="0">
                  <a:pos x="180" y="0"/>
                </a:cxn>
                <a:cxn ang="0">
                  <a:pos x="0" y="158"/>
                </a:cxn>
                <a:cxn ang="0">
                  <a:pos x="360" y="158"/>
                </a:cxn>
              </a:cxnLst>
              <a:rect l="0" t="0" r="r" b="b"/>
              <a:pathLst>
                <a:path w="360" h="158">
                  <a:moveTo>
                    <a:pt x="360" y="158"/>
                  </a:moveTo>
                  <a:cubicBezTo>
                    <a:pt x="358" y="70"/>
                    <a:pt x="278" y="0"/>
                    <a:pt x="180" y="0"/>
                  </a:cubicBezTo>
                  <a:cubicBezTo>
                    <a:pt x="82" y="0"/>
                    <a:pt x="2" y="70"/>
                    <a:pt x="0" y="158"/>
                  </a:cubicBezTo>
                  <a:cubicBezTo>
                    <a:pt x="360" y="158"/>
                    <a:pt x="360" y="158"/>
                    <a:pt x="360" y="158"/>
                  </a:cubicBezTo>
                </a:path>
              </a:pathLst>
            </a:custGeom>
            <a:solidFill>
              <a:srgbClr val="404040"/>
            </a:solidFill>
            <a:ln w="9525">
              <a:noFill/>
              <a:round/>
              <a:headEnd/>
              <a:tailEnd/>
            </a:ln>
          </p:spPr>
          <p:txBody>
            <a:bodyPr anchor="ctr"/>
            <a:lstStyle/>
            <a:p>
              <a:pPr algn="ctr"/>
              <a:endParaRPr/>
            </a:p>
          </p:txBody>
        </p:sp>
        <p:sp>
          <p:nvSpPr>
            <p:cNvPr id="132" name="îśḷîḓê">
              <a:extLst>
                <a:ext uri="{FF2B5EF4-FFF2-40B4-BE49-F238E27FC236}">
                  <a16:creationId xmlns:a16="http://schemas.microsoft.com/office/drawing/2014/main" id="{60DB2D80-2A31-4D32-9D9D-E8CD3DC075B5}"/>
                </a:ext>
              </a:extLst>
            </p:cNvPr>
            <p:cNvSpPr/>
            <p:nvPr/>
          </p:nvSpPr>
          <p:spPr bwMode="auto">
            <a:xfrm>
              <a:off x="12452350" y="38733414"/>
              <a:ext cx="1588" cy="58738"/>
            </a:xfrm>
            <a:custGeom>
              <a:avLst/>
              <a:gdLst/>
              <a:ahLst/>
              <a:cxnLst>
                <a:cxn ang="0">
                  <a:pos x="0" y="2"/>
                </a:cxn>
                <a:cxn ang="0">
                  <a:pos x="0" y="4"/>
                </a:cxn>
                <a:cxn ang="0">
                  <a:pos x="0" y="4"/>
                </a:cxn>
                <a:cxn ang="0">
                  <a:pos x="0" y="2"/>
                </a:cxn>
                <a:cxn ang="0">
                  <a:pos x="0" y="2"/>
                </a:cxn>
                <a:cxn ang="0">
                  <a:pos x="0" y="2"/>
                </a:cxn>
                <a:cxn ang="0">
                  <a:pos x="0" y="2"/>
                </a:cxn>
                <a:cxn ang="0">
                  <a:pos x="0" y="1"/>
                </a:cxn>
                <a:cxn ang="0">
                  <a:pos x="0" y="2"/>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h="4">
                  <a:moveTo>
                    <a:pt x="0" y="2"/>
                  </a:moveTo>
                  <a:cubicBezTo>
                    <a:pt x="0" y="3"/>
                    <a:pt x="0" y="3"/>
                    <a:pt x="0" y="4"/>
                  </a:cubicBezTo>
                  <a:cubicBezTo>
                    <a:pt x="0" y="4"/>
                    <a:pt x="0" y="4"/>
                    <a:pt x="0" y="4"/>
                  </a:cubicBezTo>
                  <a:cubicBezTo>
                    <a:pt x="0" y="3"/>
                    <a:pt x="0" y="3"/>
                    <a:pt x="0" y="2"/>
                  </a:cubicBezTo>
                  <a:moveTo>
                    <a:pt x="0" y="2"/>
                  </a:moveTo>
                  <a:cubicBezTo>
                    <a:pt x="0" y="2"/>
                    <a:pt x="0" y="2"/>
                    <a:pt x="0" y="2"/>
                  </a:cubicBezTo>
                  <a:cubicBezTo>
                    <a:pt x="0" y="2"/>
                    <a:pt x="0" y="2"/>
                    <a:pt x="0" y="2"/>
                  </a:cubicBezTo>
                  <a:moveTo>
                    <a:pt x="0" y="1"/>
                  </a:moveTo>
                  <a:cubicBezTo>
                    <a:pt x="0" y="2"/>
                    <a:pt x="0" y="2"/>
                    <a:pt x="0" y="2"/>
                  </a:cubicBezTo>
                  <a:cubicBezTo>
                    <a:pt x="0" y="2"/>
                    <a:pt x="0" y="2"/>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FFDADA"/>
            </a:solidFill>
            <a:ln w="9525">
              <a:noFill/>
              <a:round/>
              <a:headEnd/>
              <a:tailEnd/>
            </a:ln>
          </p:spPr>
          <p:txBody>
            <a:bodyPr anchor="ctr"/>
            <a:lstStyle/>
            <a:p>
              <a:pPr algn="ctr"/>
              <a:endParaRPr/>
            </a:p>
          </p:txBody>
        </p:sp>
        <p:sp>
          <p:nvSpPr>
            <p:cNvPr id="133" name="îšḷîdê">
              <a:extLst>
                <a:ext uri="{FF2B5EF4-FFF2-40B4-BE49-F238E27FC236}">
                  <a16:creationId xmlns:a16="http://schemas.microsoft.com/office/drawing/2014/main" id="{AB87C37F-DAA9-4491-8768-C00C3486C35C}"/>
                </a:ext>
              </a:extLst>
            </p:cNvPr>
            <p:cNvSpPr/>
            <p:nvPr/>
          </p:nvSpPr>
          <p:spPr bwMode="auto">
            <a:xfrm>
              <a:off x="10080625" y="36750626"/>
              <a:ext cx="2371725" cy="2041525"/>
            </a:xfrm>
            <a:custGeom>
              <a:avLst/>
              <a:gdLst/>
              <a:ahLst/>
              <a:cxnLst>
                <a:cxn ang="0">
                  <a:pos x="0" y="0"/>
                </a:cxn>
                <a:cxn ang="0">
                  <a:pos x="106" y="142"/>
                </a:cxn>
                <a:cxn ang="0">
                  <a:pos x="165" y="142"/>
                </a:cxn>
                <a:cxn ang="0">
                  <a:pos x="165" y="140"/>
                </a:cxn>
                <a:cxn ang="0">
                  <a:pos x="165" y="140"/>
                </a:cxn>
                <a:cxn ang="0">
                  <a:pos x="165" y="140"/>
                </a:cxn>
                <a:cxn ang="0">
                  <a:pos x="165" y="140"/>
                </a:cxn>
                <a:cxn ang="0">
                  <a:pos x="165" y="139"/>
                </a:cxn>
                <a:cxn ang="0">
                  <a:pos x="165" y="139"/>
                </a:cxn>
                <a:cxn ang="0">
                  <a:pos x="165" y="139"/>
                </a:cxn>
                <a:cxn ang="0">
                  <a:pos x="165" y="139"/>
                </a:cxn>
                <a:cxn ang="0">
                  <a:pos x="165" y="139"/>
                </a:cxn>
                <a:cxn ang="0">
                  <a:pos x="165" y="139"/>
                </a:cxn>
                <a:cxn ang="0">
                  <a:pos x="165" y="139"/>
                </a:cxn>
                <a:cxn ang="0">
                  <a:pos x="165" y="139"/>
                </a:cxn>
                <a:cxn ang="0">
                  <a:pos x="165" y="139"/>
                </a:cxn>
                <a:cxn ang="0">
                  <a:pos x="165" y="138"/>
                </a:cxn>
                <a:cxn ang="0">
                  <a:pos x="165" y="138"/>
                </a:cxn>
                <a:cxn ang="0">
                  <a:pos x="165" y="138"/>
                </a:cxn>
                <a:cxn ang="0">
                  <a:pos x="165" y="138"/>
                </a:cxn>
                <a:cxn ang="0">
                  <a:pos x="165" y="138"/>
                </a:cxn>
                <a:cxn ang="0">
                  <a:pos x="165" y="138"/>
                </a:cxn>
                <a:cxn ang="0">
                  <a:pos x="165" y="138"/>
                </a:cxn>
                <a:cxn ang="0">
                  <a:pos x="165" y="138"/>
                </a:cxn>
                <a:cxn ang="0">
                  <a:pos x="0" y="0"/>
                </a:cxn>
              </a:cxnLst>
              <a:rect l="0" t="0" r="r" b="b"/>
              <a:pathLst>
                <a:path w="165" h="142">
                  <a:moveTo>
                    <a:pt x="0" y="0"/>
                  </a:moveTo>
                  <a:cubicBezTo>
                    <a:pt x="60" y="20"/>
                    <a:pt x="105" y="77"/>
                    <a:pt x="106" y="142"/>
                  </a:cubicBezTo>
                  <a:cubicBezTo>
                    <a:pt x="165" y="142"/>
                    <a:pt x="165" y="142"/>
                    <a:pt x="165" y="142"/>
                  </a:cubicBezTo>
                  <a:cubicBezTo>
                    <a:pt x="165" y="141"/>
                    <a:pt x="165" y="141"/>
                    <a:pt x="165" y="140"/>
                  </a:cubicBezTo>
                  <a:cubicBezTo>
                    <a:pt x="165" y="140"/>
                    <a:pt x="165" y="140"/>
                    <a:pt x="165" y="140"/>
                  </a:cubicBezTo>
                  <a:cubicBezTo>
                    <a:pt x="165" y="140"/>
                    <a:pt x="165" y="140"/>
                    <a:pt x="165" y="140"/>
                  </a:cubicBezTo>
                  <a:cubicBezTo>
                    <a:pt x="165" y="140"/>
                    <a:pt x="165" y="140"/>
                    <a:pt x="165" y="140"/>
                  </a:cubicBezTo>
                  <a:cubicBezTo>
                    <a:pt x="165" y="140"/>
                    <a:pt x="165" y="140"/>
                    <a:pt x="165" y="139"/>
                  </a:cubicBezTo>
                  <a:cubicBezTo>
                    <a:pt x="165" y="139"/>
                    <a:pt x="165" y="139"/>
                    <a:pt x="165" y="139"/>
                  </a:cubicBezTo>
                  <a:cubicBezTo>
                    <a:pt x="165" y="139"/>
                    <a:pt x="165" y="139"/>
                    <a:pt x="165" y="139"/>
                  </a:cubicBezTo>
                  <a:cubicBezTo>
                    <a:pt x="165" y="139"/>
                    <a:pt x="165" y="139"/>
                    <a:pt x="165" y="139"/>
                  </a:cubicBezTo>
                  <a:cubicBezTo>
                    <a:pt x="165" y="139"/>
                    <a:pt x="165" y="139"/>
                    <a:pt x="165" y="139"/>
                  </a:cubicBezTo>
                  <a:cubicBezTo>
                    <a:pt x="165" y="139"/>
                    <a:pt x="165" y="139"/>
                    <a:pt x="165" y="139"/>
                  </a:cubicBezTo>
                  <a:cubicBezTo>
                    <a:pt x="165" y="139"/>
                    <a:pt x="165" y="139"/>
                    <a:pt x="165" y="139"/>
                  </a:cubicBezTo>
                  <a:cubicBezTo>
                    <a:pt x="165" y="139"/>
                    <a:pt x="165" y="139"/>
                    <a:pt x="165" y="139"/>
                  </a:cubicBezTo>
                  <a:cubicBezTo>
                    <a:pt x="165" y="139"/>
                    <a:pt x="165" y="139"/>
                    <a:pt x="165" y="139"/>
                  </a:cubicBezTo>
                  <a:cubicBezTo>
                    <a:pt x="165" y="139"/>
                    <a:pt x="165" y="138"/>
                    <a:pt x="165" y="138"/>
                  </a:cubicBezTo>
                  <a:cubicBezTo>
                    <a:pt x="165" y="138"/>
                    <a:pt x="165" y="138"/>
                    <a:pt x="165" y="138"/>
                  </a:cubicBezTo>
                  <a:cubicBezTo>
                    <a:pt x="165" y="138"/>
                    <a:pt x="165" y="138"/>
                    <a:pt x="165" y="138"/>
                  </a:cubicBezTo>
                  <a:cubicBezTo>
                    <a:pt x="165" y="138"/>
                    <a:pt x="165" y="138"/>
                    <a:pt x="165" y="138"/>
                  </a:cubicBezTo>
                  <a:cubicBezTo>
                    <a:pt x="165" y="138"/>
                    <a:pt x="165" y="138"/>
                    <a:pt x="165" y="138"/>
                  </a:cubicBezTo>
                  <a:cubicBezTo>
                    <a:pt x="165" y="138"/>
                    <a:pt x="165" y="138"/>
                    <a:pt x="165" y="138"/>
                  </a:cubicBezTo>
                  <a:cubicBezTo>
                    <a:pt x="165" y="138"/>
                    <a:pt x="165" y="138"/>
                    <a:pt x="165" y="138"/>
                  </a:cubicBezTo>
                  <a:cubicBezTo>
                    <a:pt x="165" y="138"/>
                    <a:pt x="165" y="138"/>
                    <a:pt x="165" y="138"/>
                  </a:cubicBezTo>
                  <a:cubicBezTo>
                    <a:pt x="153" y="64"/>
                    <a:pt x="85" y="6"/>
                    <a:pt x="0" y="0"/>
                  </a:cubicBezTo>
                </a:path>
              </a:pathLst>
            </a:custGeom>
            <a:solidFill>
              <a:srgbClr val="FFC000"/>
            </a:solidFill>
            <a:ln w="9525">
              <a:noFill/>
              <a:round/>
              <a:headEnd/>
              <a:tailEnd/>
            </a:ln>
          </p:spPr>
          <p:txBody>
            <a:bodyPr anchor="ctr"/>
            <a:lstStyle/>
            <a:p>
              <a:pPr algn="ctr"/>
              <a:endParaRPr/>
            </a:p>
          </p:txBody>
        </p:sp>
        <p:sp>
          <p:nvSpPr>
            <p:cNvPr id="134" name="iSlíḓê">
              <a:extLst>
                <a:ext uri="{FF2B5EF4-FFF2-40B4-BE49-F238E27FC236}">
                  <a16:creationId xmlns:a16="http://schemas.microsoft.com/office/drawing/2014/main" id="{9C93E988-54C8-4B2E-9C1E-FE6957B3C27D}"/>
                </a:ext>
              </a:extLst>
            </p:cNvPr>
            <p:cNvSpPr/>
            <p:nvPr/>
          </p:nvSpPr>
          <p:spPr bwMode="auto">
            <a:xfrm>
              <a:off x="7221538" y="39049326"/>
              <a:ext cx="5316538" cy="5819775"/>
            </a:xfrm>
            <a:prstGeom prst="rect">
              <a:avLst/>
            </a:prstGeom>
            <a:solidFill>
              <a:srgbClr val="404040"/>
            </a:solidFill>
            <a:ln w="9525">
              <a:noFill/>
              <a:miter lim="800000"/>
              <a:headEnd/>
              <a:tailEnd/>
            </a:ln>
          </p:spPr>
          <p:txBody>
            <a:bodyPr anchor="ctr"/>
            <a:lstStyle/>
            <a:p>
              <a:pPr algn="ctr"/>
              <a:endParaRPr/>
            </a:p>
          </p:txBody>
        </p:sp>
        <p:sp>
          <p:nvSpPr>
            <p:cNvPr id="135" name="íśļîḑé">
              <a:extLst>
                <a:ext uri="{FF2B5EF4-FFF2-40B4-BE49-F238E27FC236}">
                  <a16:creationId xmlns:a16="http://schemas.microsoft.com/office/drawing/2014/main" id="{97F31B92-EFFF-4827-9198-49A5129FB0F6}"/>
                </a:ext>
              </a:extLst>
            </p:cNvPr>
            <p:cNvSpPr/>
            <p:nvPr/>
          </p:nvSpPr>
          <p:spPr bwMode="auto">
            <a:xfrm>
              <a:off x="7221538" y="39049326"/>
              <a:ext cx="5316538" cy="5819775"/>
            </a:xfrm>
            <a:prstGeom prst="rect">
              <a:avLst/>
            </a:prstGeom>
            <a:noFill/>
            <a:ln w="9525">
              <a:noFill/>
              <a:miter lim="800000"/>
              <a:headEnd/>
              <a:tailEnd/>
            </a:ln>
          </p:spPr>
          <p:txBody>
            <a:bodyPr anchor="ctr"/>
            <a:lstStyle/>
            <a:p>
              <a:pPr algn="ctr"/>
              <a:endParaRPr/>
            </a:p>
          </p:txBody>
        </p:sp>
        <p:sp>
          <p:nvSpPr>
            <p:cNvPr id="136" name="îṩḻiḓé">
              <a:extLst>
                <a:ext uri="{FF2B5EF4-FFF2-40B4-BE49-F238E27FC236}">
                  <a16:creationId xmlns:a16="http://schemas.microsoft.com/office/drawing/2014/main" id="{EBA1EE69-A471-43AA-AD93-D37B1048B18F}"/>
                </a:ext>
              </a:extLst>
            </p:cNvPr>
            <p:cNvSpPr/>
            <p:nvPr/>
          </p:nvSpPr>
          <p:spPr bwMode="auto">
            <a:xfrm>
              <a:off x="6962775" y="38792151"/>
              <a:ext cx="5848350" cy="530225"/>
            </a:xfrm>
            <a:custGeom>
              <a:avLst/>
              <a:gdLst/>
              <a:ahLst/>
              <a:cxnLst>
                <a:cxn ang="0">
                  <a:pos x="407" y="18"/>
                </a:cxn>
                <a:cxn ang="0">
                  <a:pos x="388" y="37"/>
                </a:cxn>
                <a:cxn ang="0">
                  <a:pos x="18" y="37"/>
                </a:cxn>
                <a:cxn ang="0">
                  <a:pos x="0" y="18"/>
                </a:cxn>
                <a:cxn ang="0">
                  <a:pos x="18" y="0"/>
                </a:cxn>
                <a:cxn ang="0">
                  <a:pos x="388" y="0"/>
                </a:cxn>
                <a:cxn ang="0">
                  <a:pos x="407" y="18"/>
                </a:cxn>
              </a:cxnLst>
              <a:rect l="0" t="0" r="r" b="b"/>
              <a:pathLst>
                <a:path w="407" h="37">
                  <a:moveTo>
                    <a:pt x="407" y="18"/>
                  </a:moveTo>
                  <a:cubicBezTo>
                    <a:pt x="407" y="28"/>
                    <a:pt x="398" y="37"/>
                    <a:pt x="388" y="37"/>
                  </a:cubicBezTo>
                  <a:cubicBezTo>
                    <a:pt x="18" y="37"/>
                    <a:pt x="18" y="37"/>
                    <a:pt x="18" y="37"/>
                  </a:cubicBezTo>
                  <a:cubicBezTo>
                    <a:pt x="8" y="37"/>
                    <a:pt x="0" y="28"/>
                    <a:pt x="0" y="18"/>
                  </a:cubicBezTo>
                  <a:cubicBezTo>
                    <a:pt x="0" y="8"/>
                    <a:pt x="8" y="0"/>
                    <a:pt x="18" y="0"/>
                  </a:cubicBezTo>
                  <a:cubicBezTo>
                    <a:pt x="388" y="0"/>
                    <a:pt x="388" y="0"/>
                    <a:pt x="388" y="0"/>
                  </a:cubicBezTo>
                  <a:cubicBezTo>
                    <a:pt x="398" y="0"/>
                    <a:pt x="407" y="8"/>
                    <a:pt x="407" y="18"/>
                  </a:cubicBezTo>
                </a:path>
              </a:pathLst>
            </a:custGeom>
            <a:solidFill>
              <a:srgbClr val="7F7370"/>
            </a:solidFill>
            <a:ln w="9525">
              <a:noFill/>
              <a:round/>
              <a:headEnd/>
              <a:tailEnd/>
            </a:ln>
          </p:spPr>
          <p:txBody>
            <a:bodyPr anchor="ctr"/>
            <a:lstStyle/>
            <a:p>
              <a:pPr algn="ctr"/>
              <a:endParaRPr/>
            </a:p>
          </p:txBody>
        </p:sp>
        <p:sp>
          <p:nvSpPr>
            <p:cNvPr id="137" name="iṩḻidê">
              <a:extLst>
                <a:ext uri="{FF2B5EF4-FFF2-40B4-BE49-F238E27FC236}">
                  <a16:creationId xmlns:a16="http://schemas.microsoft.com/office/drawing/2014/main" id="{19DBAF93-1CB5-4D3F-90C0-5C9715426A4B}"/>
                </a:ext>
              </a:extLst>
            </p:cNvPr>
            <p:cNvSpPr/>
            <p:nvPr/>
          </p:nvSpPr>
          <p:spPr bwMode="auto">
            <a:xfrm>
              <a:off x="7853363" y="40098664"/>
              <a:ext cx="674688" cy="661988"/>
            </a:xfrm>
            <a:prstGeom prst="rect">
              <a:avLst/>
            </a:prstGeom>
            <a:solidFill>
              <a:schemeClr val="bg1">
                <a:lumMod val="85000"/>
              </a:schemeClr>
            </a:solidFill>
            <a:ln w="9525">
              <a:noFill/>
              <a:miter lim="800000"/>
              <a:headEnd/>
              <a:tailEnd/>
            </a:ln>
          </p:spPr>
          <p:txBody>
            <a:bodyPr anchor="ctr"/>
            <a:lstStyle/>
            <a:p>
              <a:pPr algn="ctr"/>
              <a:endParaRPr/>
            </a:p>
          </p:txBody>
        </p:sp>
        <p:sp>
          <p:nvSpPr>
            <p:cNvPr id="138" name="íşḻíďé">
              <a:extLst>
                <a:ext uri="{FF2B5EF4-FFF2-40B4-BE49-F238E27FC236}">
                  <a16:creationId xmlns:a16="http://schemas.microsoft.com/office/drawing/2014/main" id="{B3594777-58AF-4203-9DD8-F8FA67C0D66C}"/>
                </a:ext>
              </a:extLst>
            </p:cNvPr>
            <p:cNvSpPr/>
            <p:nvPr/>
          </p:nvSpPr>
          <p:spPr bwMode="auto">
            <a:xfrm>
              <a:off x="8988425" y="40098664"/>
              <a:ext cx="661988" cy="661988"/>
            </a:xfrm>
            <a:prstGeom prst="rect">
              <a:avLst/>
            </a:prstGeom>
            <a:solidFill>
              <a:schemeClr val="bg1">
                <a:lumMod val="85000"/>
              </a:schemeClr>
            </a:solidFill>
            <a:ln w="9525">
              <a:noFill/>
              <a:miter lim="800000"/>
              <a:headEnd/>
              <a:tailEnd/>
            </a:ln>
          </p:spPr>
          <p:txBody>
            <a:bodyPr anchor="ctr"/>
            <a:lstStyle/>
            <a:p>
              <a:pPr algn="ctr"/>
              <a:endParaRPr/>
            </a:p>
          </p:txBody>
        </p:sp>
        <p:sp>
          <p:nvSpPr>
            <p:cNvPr id="139" name="ïSḷïdê">
              <a:extLst>
                <a:ext uri="{FF2B5EF4-FFF2-40B4-BE49-F238E27FC236}">
                  <a16:creationId xmlns:a16="http://schemas.microsoft.com/office/drawing/2014/main" id="{9344A07F-B407-4BD1-99F6-8B839E6CD3A2}"/>
                </a:ext>
              </a:extLst>
            </p:cNvPr>
            <p:cNvSpPr/>
            <p:nvPr/>
          </p:nvSpPr>
          <p:spPr bwMode="auto">
            <a:xfrm>
              <a:off x="10109200" y="40098664"/>
              <a:ext cx="661988" cy="661988"/>
            </a:xfrm>
            <a:prstGeom prst="rect">
              <a:avLst/>
            </a:prstGeom>
            <a:solidFill>
              <a:schemeClr val="bg1">
                <a:lumMod val="85000"/>
              </a:schemeClr>
            </a:solidFill>
            <a:ln w="9525">
              <a:noFill/>
              <a:miter lim="800000"/>
              <a:headEnd/>
              <a:tailEnd/>
            </a:ln>
          </p:spPr>
          <p:txBody>
            <a:bodyPr anchor="ctr"/>
            <a:lstStyle/>
            <a:p>
              <a:pPr algn="ctr"/>
              <a:endParaRPr/>
            </a:p>
          </p:txBody>
        </p:sp>
        <p:sp>
          <p:nvSpPr>
            <p:cNvPr id="140" name="îṧļïḓè">
              <a:extLst>
                <a:ext uri="{FF2B5EF4-FFF2-40B4-BE49-F238E27FC236}">
                  <a16:creationId xmlns:a16="http://schemas.microsoft.com/office/drawing/2014/main" id="{C6CF4B09-797B-428F-986B-7E60E49C968E}"/>
                </a:ext>
              </a:extLst>
            </p:cNvPr>
            <p:cNvSpPr/>
            <p:nvPr/>
          </p:nvSpPr>
          <p:spPr bwMode="auto">
            <a:xfrm>
              <a:off x="11244263" y="40098664"/>
              <a:ext cx="661988" cy="661988"/>
            </a:xfrm>
            <a:prstGeom prst="rect">
              <a:avLst/>
            </a:prstGeom>
            <a:solidFill>
              <a:schemeClr val="bg1">
                <a:lumMod val="85000"/>
              </a:schemeClr>
            </a:solidFill>
            <a:ln w="9525">
              <a:noFill/>
              <a:miter lim="800000"/>
              <a:headEnd/>
              <a:tailEnd/>
            </a:ln>
          </p:spPr>
          <p:txBody>
            <a:bodyPr anchor="ctr"/>
            <a:lstStyle/>
            <a:p>
              <a:pPr algn="ctr"/>
              <a:endParaRPr/>
            </a:p>
          </p:txBody>
        </p:sp>
        <p:sp>
          <p:nvSpPr>
            <p:cNvPr id="141" name="ïšḷiḋè">
              <a:extLst>
                <a:ext uri="{FF2B5EF4-FFF2-40B4-BE49-F238E27FC236}">
                  <a16:creationId xmlns:a16="http://schemas.microsoft.com/office/drawing/2014/main" id="{5AC33143-D9E6-45C0-B163-E05DC389C200}"/>
                </a:ext>
              </a:extLst>
            </p:cNvPr>
            <p:cNvSpPr/>
            <p:nvPr/>
          </p:nvSpPr>
          <p:spPr bwMode="auto">
            <a:xfrm>
              <a:off x="11244263" y="40098664"/>
              <a:ext cx="661988" cy="661988"/>
            </a:xfrm>
            <a:prstGeom prst="rect">
              <a:avLst/>
            </a:prstGeom>
            <a:noFill/>
            <a:ln w="9525">
              <a:noFill/>
              <a:miter lim="800000"/>
              <a:headEnd/>
              <a:tailEnd/>
            </a:ln>
          </p:spPr>
          <p:txBody>
            <a:bodyPr anchor="ctr"/>
            <a:lstStyle/>
            <a:p>
              <a:pPr algn="ctr"/>
              <a:endParaRPr/>
            </a:p>
          </p:txBody>
        </p:sp>
        <p:sp>
          <p:nvSpPr>
            <p:cNvPr id="142" name="ïṥ1iḑé">
              <a:extLst>
                <a:ext uri="{FF2B5EF4-FFF2-40B4-BE49-F238E27FC236}">
                  <a16:creationId xmlns:a16="http://schemas.microsoft.com/office/drawing/2014/main" id="{C50EA8C5-766A-4E2E-8724-0AA3AEF5698B}"/>
                </a:ext>
              </a:extLst>
            </p:cNvPr>
            <p:cNvSpPr/>
            <p:nvPr/>
          </p:nvSpPr>
          <p:spPr bwMode="auto">
            <a:xfrm>
              <a:off x="7853363" y="41952864"/>
              <a:ext cx="674688" cy="674688"/>
            </a:xfrm>
            <a:prstGeom prst="rect">
              <a:avLst/>
            </a:prstGeom>
            <a:solidFill>
              <a:schemeClr val="bg1">
                <a:lumMod val="85000"/>
              </a:schemeClr>
            </a:solidFill>
            <a:ln w="9525">
              <a:noFill/>
              <a:miter lim="800000"/>
              <a:headEnd/>
              <a:tailEnd/>
            </a:ln>
          </p:spPr>
          <p:txBody>
            <a:bodyPr anchor="ctr"/>
            <a:lstStyle/>
            <a:p>
              <a:pPr algn="ctr"/>
              <a:endParaRPr/>
            </a:p>
          </p:txBody>
        </p:sp>
        <p:sp>
          <p:nvSpPr>
            <p:cNvPr id="143" name="iS1ídê">
              <a:extLst>
                <a:ext uri="{FF2B5EF4-FFF2-40B4-BE49-F238E27FC236}">
                  <a16:creationId xmlns:a16="http://schemas.microsoft.com/office/drawing/2014/main" id="{39A380FC-E9EA-41D8-8D6B-23419E273CE9}"/>
                </a:ext>
              </a:extLst>
            </p:cNvPr>
            <p:cNvSpPr/>
            <p:nvPr/>
          </p:nvSpPr>
          <p:spPr bwMode="auto">
            <a:xfrm>
              <a:off x="8988425" y="41952864"/>
              <a:ext cx="661988" cy="674688"/>
            </a:xfrm>
            <a:prstGeom prst="rect">
              <a:avLst/>
            </a:prstGeom>
            <a:solidFill>
              <a:schemeClr val="bg1">
                <a:lumMod val="85000"/>
              </a:schemeClr>
            </a:solidFill>
            <a:ln w="9525">
              <a:noFill/>
              <a:miter lim="800000"/>
              <a:headEnd/>
              <a:tailEnd/>
            </a:ln>
          </p:spPr>
          <p:txBody>
            <a:bodyPr anchor="ctr"/>
            <a:lstStyle/>
            <a:p>
              <a:pPr algn="ctr"/>
              <a:endParaRPr/>
            </a:p>
          </p:txBody>
        </p:sp>
        <p:sp>
          <p:nvSpPr>
            <p:cNvPr id="144" name="išliďè">
              <a:extLst>
                <a:ext uri="{FF2B5EF4-FFF2-40B4-BE49-F238E27FC236}">
                  <a16:creationId xmlns:a16="http://schemas.microsoft.com/office/drawing/2014/main" id="{9358CD37-51B7-43E9-B40A-699A454587B9}"/>
                </a:ext>
              </a:extLst>
            </p:cNvPr>
            <p:cNvSpPr/>
            <p:nvPr/>
          </p:nvSpPr>
          <p:spPr bwMode="auto">
            <a:xfrm>
              <a:off x="8988425" y="41952864"/>
              <a:ext cx="661988" cy="674688"/>
            </a:xfrm>
            <a:prstGeom prst="rect">
              <a:avLst/>
            </a:prstGeom>
            <a:noFill/>
            <a:ln w="9525">
              <a:noFill/>
              <a:miter lim="800000"/>
              <a:headEnd/>
              <a:tailEnd/>
            </a:ln>
          </p:spPr>
          <p:txBody>
            <a:bodyPr anchor="ctr"/>
            <a:lstStyle/>
            <a:p>
              <a:pPr algn="ctr"/>
              <a:endParaRPr/>
            </a:p>
          </p:txBody>
        </p:sp>
        <p:sp>
          <p:nvSpPr>
            <p:cNvPr id="145" name="ïṥľiḍe">
              <a:extLst>
                <a:ext uri="{FF2B5EF4-FFF2-40B4-BE49-F238E27FC236}">
                  <a16:creationId xmlns:a16="http://schemas.microsoft.com/office/drawing/2014/main" id="{942ED007-8452-4687-A602-8C4CA07C5522}"/>
                </a:ext>
              </a:extLst>
            </p:cNvPr>
            <p:cNvSpPr/>
            <p:nvPr/>
          </p:nvSpPr>
          <p:spPr bwMode="auto">
            <a:xfrm>
              <a:off x="10109200" y="41952864"/>
              <a:ext cx="661988" cy="674688"/>
            </a:xfrm>
            <a:prstGeom prst="rect">
              <a:avLst/>
            </a:prstGeom>
            <a:solidFill>
              <a:srgbClr val="0094A8"/>
            </a:solidFill>
            <a:ln w="9525">
              <a:noFill/>
              <a:miter lim="800000"/>
              <a:headEnd/>
              <a:tailEnd/>
            </a:ln>
          </p:spPr>
          <p:txBody>
            <a:bodyPr anchor="ctr"/>
            <a:lstStyle/>
            <a:p>
              <a:pPr algn="ctr"/>
              <a:endParaRPr/>
            </a:p>
          </p:txBody>
        </p:sp>
        <p:sp>
          <p:nvSpPr>
            <p:cNvPr id="146" name="isḷîḋe">
              <a:extLst>
                <a:ext uri="{FF2B5EF4-FFF2-40B4-BE49-F238E27FC236}">
                  <a16:creationId xmlns:a16="http://schemas.microsoft.com/office/drawing/2014/main" id="{F90212A8-6B42-4DCC-AB23-822B2824F2E5}"/>
                </a:ext>
              </a:extLst>
            </p:cNvPr>
            <p:cNvSpPr/>
            <p:nvPr/>
          </p:nvSpPr>
          <p:spPr bwMode="auto">
            <a:xfrm>
              <a:off x="10109200" y="41952864"/>
              <a:ext cx="661988" cy="674688"/>
            </a:xfrm>
            <a:prstGeom prst="rect">
              <a:avLst/>
            </a:prstGeom>
            <a:noFill/>
            <a:ln w="9525">
              <a:noFill/>
              <a:miter lim="800000"/>
              <a:headEnd/>
              <a:tailEnd/>
            </a:ln>
          </p:spPr>
          <p:txBody>
            <a:bodyPr anchor="ctr"/>
            <a:lstStyle/>
            <a:p>
              <a:pPr algn="ctr"/>
              <a:endParaRPr/>
            </a:p>
          </p:txBody>
        </p:sp>
        <p:sp>
          <p:nvSpPr>
            <p:cNvPr id="147" name="i$ḷîḑè">
              <a:extLst>
                <a:ext uri="{FF2B5EF4-FFF2-40B4-BE49-F238E27FC236}">
                  <a16:creationId xmlns:a16="http://schemas.microsoft.com/office/drawing/2014/main" id="{0D76AE7A-4AF7-44D2-8E66-045A7ADE00DC}"/>
                </a:ext>
              </a:extLst>
            </p:cNvPr>
            <p:cNvSpPr/>
            <p:nvPr/>
          </p:nvSpPr>
          <p:spPr bwMode="auto">
            <a:xfrm>
              <a:off x="11244263" y="41952864"/>
              <a:ext cx="661988" cy="674688"/>
            </a:xfrm>
            <a:prstGeom prst="rect">
              <a:avLst/>
            </a:prstGeom>
            <a:solidFill>
              <a:srgbClr val="0094A8"/>
            </a:solidFill>
            <a:ln w="9525">
              <a:noFill/>
              <a:miter lim="800000"/>
              <a:headEnd/>
              <a:tailEnd/>
            </a:ln>
          </p:spPr>
          <p:txBody>
            <a:bodyPr anchor="ctr"/>
            <a:lstStyle/>
            <a:p>
              <a:pPr algn="ctr"/>
              <a:endParaRPr/>
            </a:p>
          </p:txBody>
        </p:sp>
        <p:sp>
          <p:nvSpPr>
            <p:cNvPr id="148" name="íṣļiďe">
              <a:extLst>
                <a:ext uri="{FF2B5EF4-FFF2-40B4-BE49-F238E27FC236}">
                  <a16:creationId xmlns:a16="http://schemas.microsoft.com/office/drawing/2014/main" id="{E1A664A2-F7F1-4007-AE68-695CAB425FAC}"/>
                </a:ext>
              </a:extLst>
            </p:cNvPr>
            <p:cNvSpPr/>
            <p:nvPr/>
          </p:nvSpPr>
          <p:spPr bwMode="auto">
            <a:xfrm>
              <a:off x="11244263" y="41952864"/>
              <a:ext cx="661988" cy="674688"/>
            </a:xfrm>
            <a:prstGeom prst="rect">
              <a:avLst/>
            </a:prstGeom>
            <a:noFill/>
            <a:ln w="9525">
              <a:noFill/>
              <a:miter lim="800000"/>
              <a:headEnd/>
              <a:tailEnd/>
            </a:ln>
          </p:spPr>
          <p:txBody>
            <a:bodyPr anchor="ctr"/>
            <a:lstStyle/>
            <a:p>
              <a:pPr algn="ctr"/>
              <a:endParaRPr/>
            </a:p>
          </p:txBody>
        </p:sp>
        <p:sp>
          <p:nvSpPr>
            <p:cNvPr id="149" name="ï$ḷîďê">
              <a:extLst>
                <a:ext uri="{FF2B5EF4-FFF2-40B4-BE49-F238E27FC236}">
                  <a16:creationId xmlns:a16="http://schemas.microsoft.com/office/drawing/2014/main" id="{487A28E7-DD22-425F-A3FB-141F10B59025}"/>
                </a:ext>
              </a:extLst>
            </p:cNvPr>
            <p:cNvSpPr/>
            <p:nvPr/>
          </p:nvSpPr>
          <p:spPr bwMode="auto">
            <a:xfrm>
              <a:off x="7853363" y="41032114"/>
              <a:ext cx="674688" cy="676275"/>
            </a:xfrm>
            <a:prstGeom prst="rect">
              <a:avLst/>
            </a:prstGeom>
            <a:solidFill>
              <a:schemeClr val="bg1">
                <a:lumMod val="85000"/>
              </a:schemeClr>
            </a:solidFill>
            <a:ln w="9525">
              <a:noFill/>
              <a:miter lim="800000"/>
              <a:headEnd/>
              <a:tailEnd/>
            </a:ln>
          </p:spPr>
          <p:txBody>
            <a:bodyPr anchor="ctr"/>
            <a:lstStyle/>
            <a:p>
              <a:pPr algn="ctr"/>
              <a:endParaRPr/>
            </a:p>
          </p:txBody>
        </p:sp>
        <p:sp>
          <p:nvSpPr>
            <p:cNvPr id="150" name="iŝḻíḋé">
              <a:extLst>
                <a:ext uri="{FF2B5EF4-FFF2-40B4-BE49-F238E27FC236}">
                  <a16:creationId xmlns:a16="http://schemas.microsoft.com/office/drawing/2014/main" id="{8DE33A1F-B4D3-4DED-9324-5F0BF4B7980C}"/>
                </a:ext>
              </a:extLst>
            </p:cNvPr>
            <p:cNvSpPr/>
            <p:nvPr/>
          </p:nvSpPr>
          <p:spPr bwMode="auto">
            <a:xfrm>
              <a:off x="8988425" y="41032114"/>
              <a:ext cx="661988" cy="676275"/>
            </a:xfrm>
            <a:prstGeom prst="rect">
              <a:avLst/>
            </a:prstGeom>
            <a:solidFill>
              <a:schemeClr val="bg1">
                <a:lumMod val="85000"/>
              </a:schemeClr>
            </a:solidFill>
            <a:ln w="9525">
              <a:noFill/>
              <a:miter lim="800000"/>
              <a:headEnd/>
              <a:tailEnd/>
            </a:ln>
          </p:spPr>
          <p:txBody>
            <a:bodyPr anchor="ctr"/>
            <a:lstStyle/>
            <a:p>
              <a:pPr algn="ctr"/>
              <a:endParaRPr/>
            </a:p>
          </p:txBody>
        </p:sp>
        <p:sp>
          <p:nvSpPr>
            <p:cNvPr id="151" name="ïṧ1idè">
              <a:extLst>
                <a:ext uri="{FF2B5EF4-FFF2-40B4-BE49-F238E27FC236}">
                  <a16:creationId xmlns:a16="http://schemas.microsoft.com/office/drawing/2014/main" id="{85659D44-0B8B-40D9-AB13-441FDDE595FB}"/>
                </a:ext>
              </a:extLst>
            </p:cNvPr>
            <p:cNvSpPr/>
            <p:nvPr/>
          </p:nvSpPr>
          <p:spPr bwMode="auto">
            <a:xfrm>
              <a:off x="10109200" y="41032114"/>
              <a:ext cx="661988" cy="676275"/>
            </a:xfrm>
            <a:prstGeom prst="rect">
              <a:avLst/>
            </a:prstGeom>
            <a:solidFill>
              <a:schemeClr val="bg1">
                <a:lumMod val="85000"/>
              </a:schemeClr>
            </a:solidFill>
            <a:ln w="9525">
              <a:noFill/>
              <a:miter lim="800000"/>
              <a:headEnd/>
              <a:tailEnd/>
            </a:ln>
          </p:spPr>
          <p:txBody>
            <a:bodyPr anchor="ctr"/>
            <a:lstStyle/>
            <a:p>
              <a:pPr algn="ctr"/>
              <a:endParaRPr/>
            </a:p>
          </p:txBody>
        </p:sp>
        <p:sp>
          <p:nvSpPr>
            <p:cNvPr id="152" name="ïṩḷïḍê">
              <a:extLst>
                <a:ext uri="{FF2B5EF4-FFF2-40B4-BE49-F238E27FC236}">
                  <a16:creationId xmlns:a16="http://schemas.microsoft.com/office/drawing/2014/main" id="{1458FCB1-6321-4774-B904-DB8CC26D2840}"/>
                </a:ext>
              </a:extLst>
            </p:cNvPr>
            <p:cNvSpPr/>
            <p:nvPr/>
          </p:nvSpPr>
          <p:spPr bwMode="auto">
            <a:xfrm>
              <a:off x="10109200" y="41032114"/>
              <a:ext cx="661988" cy="676275"/>
            </a:xfrm>
            <a:prstGeom prst="rect">
              <a:avLst/>
            </a:prstGeom>
            <a:noFill/>
            <a:ln w="9525">
              <a:noFill/>
              <a:miter lim="800000"/>
              <a:headEnd/>
              <a:tailEnd/>
            </a:ln>
          </p:spPr>
          <p:txBody>
            <a:bodyPr anchor="ctr"/>
            <a:lstStyle/>
            <a:p>
              <a:pPr algn="ctr"/>
              <a:endParaRPr/>
            </a:p>
          </p:txBody>
        </p:sp>
        <p:sp>
          <p:nvSpPr>
            <p:cNvPr id="153" name="iṩlïḓe">
              <a:extLst>
                <a:ext uri="{FF2B5EF4-FFF2-40B4-BE49-F238E27FC236}">
                  <a16:creationId xmlns:a16="http://schemas.microsoft.com/office/drawing/2014/main" id="{BC8E248A-AE4C-4792-B956-D486CDEE3546}"/>
                </a:ext>
              </a:extLst>
            </p:cNvPr>
            <p:cNvSpPr/>
            <p:nvPr/>
          </p:nvSpPr>
          <p:spPr bwMode="auto">
            <a:xfrm>
              <a:off x="11244263" y="41032114"/>
              <a:ext cx="661988" cy="676275"/>
            </a:xfrm>
            <a:prstGeom prst="rect">
              <a:avLst/>
            </a:prstGeom>
            <a:solidFill>
              <a:srgbClr val="0094A8"/>
            </a:solidFill>
            <a:ln w="9525">
              <a:noFill/>
              <a:miter lim="800000"/>
              <a:headEnd/>
              <a:tailEnd/>
            </a:ln>
          </p:spPr>
          <p:txBody>
            <a:bodyPr anchor="ctr"/>
            <a:lstStyle/>
            <a:p>
              <a:pPr algn="ctr"/>
              <a:endParaRPr/>
            </a:p>
          </p:txBody>
        </p:sp>
        <p:sp>
          <p:nvSpPr>
            <p:cNvPr id="154" name="ïṧļíḋe">
              <a:extLst>
                <a:ext uri="{FF2B5EF4-FFF2-40B4-BE49-F238E27FC236}">
                  <a16:creationId xmlns:a16="http://schemas.microsoft.com/office/drawing/2014/main" id="{7A46FBD5-6B0F-44C2-B9FA-EF940C3A9DE3}"/>
                </a:ext>
              </a:extLst>
            </p:cNvPr>
            <p:cNvSpPr/>
            <p:nvPr/>
          </p:nvSpPr>
          <p:spPr bwMode="auto">
            <a:xfrm>
              <a:off x="11244263" y="41032114"/>
              <a:ext cx="661988" cy="676275"/>
            </a:xfrm>
            <a:prstGeom prst="rect">
              <a:avLst/>
            </a:prstGeom>
            <a:noFill/>
            <a:ln w="9525">
              <a:noFill/>
              <a:miter lim="800000"/>
              <a:headEnd/>
              <a:tailEnd/>
            </a:ln>
          </p:spPr>
          <p:txBody>
            <a:bodyPr anchor="ctr"/>
            <a:lstStyle/>
            <a:p>
              <a:pPr algn="ctr"/>
              <a:endParaRPr/>
            </a:p>
          </p:txBody>
        </p:sp>
        <p:sp>
          <p:nvSpPr>
            <p:cNvPr id="155" name="iṡlïḑé">
              <a:extLst>
                <a:ext uri="{FF2B5EF4-FFF2-40B4-BE49-F238E27FC236}">
                  <a16:creationId xmlns:a16="http://schemas.microsoft.com/office/drawing/2014/main" id="{8AEE1E2A-65D7-44AE-9F13-28E9AAA802F2}"/>
                </a:ext>
              </a:extLst>
            </p:cNvPr>
            <p:cNvSpPr/>
            <p:nvPr/>
          </p:nvSpPr>
          <p:spPr bwMode="auto">
            <a:xfrm>
              <a:off x="9132888" y="43503851"/>
              <a:ext cx="1493838" cy="1365250"/>
            </a:xfrm>
            <a:prstGeom prst="rect">
              <a:avLst/>
            </a:prstGeom>
            <a:solidFill>
              <a:srgbClr val="7F7370"/>
            </a:solidFill>
            <a:ln w="9525">
              <a:noFill/>
              <a:miter lim="800000"/>
              <a:headEnd/>
              <a:tailEnd/>
            </a:ln>
          </p:spPr>
          <p:txBody>
            <a:bodyPr anchor="ctr"/>
            <a:lstStyle/>
            <a:p>
              <a:pPr algn="ctr"/>
              <a:endParaRPr/>
            </a:p>
          </p:txBody>
        </p:sp>
        <p:sp>
          <p:nvSpPr>
            <p:cNvPr id="156" name="iṧḻiḑê">
              <a:extLst>
                <a:ext uri="{FF2B5EF4-FFF2-40B4-BE49-F238E27FC236}">
                  <a16:creationId xmlns:a16="http://schemas.microsoft.com/office/drawing/2014/main" id="{7C77F3EA-F5F1-4DF5-A55F-CAA6CA9B2129}"/>
                </a:ext>
              </a:extLst>
            </p:cNvPr>
            <p:cNvSpPr/>
            <p:nvPr/>
          </p:nvSpPr>
          <p:spPr bwMode="auto">
            <a:xfrm>
              <a:off x="9132888" y="43503851"/>
              <a:ext cx="1493838" cy="1365250"/>
            </a:xfrm>
            <a:prstGeom prst="rect">
              <a:avLst/>
            </a:prstGeom>
            <a:noFill/>
            <a:ln w="9525">
              <a:noFill/>
              <a:miter lim="800000"/>
              <a:headEnd/>
              <a:tailEnd/>
            </a:ln>
          </p:spPr>
          <p:txBody>
            <a:bodyPr anchor="ctr"/>
            <a:lstStyle/>
            <a:p>
              <a:pPr algn="ctr"/>
              <a:endParaRPr/>
            </a:p>
          </p:txBody>
        </p:sp>
        <p:sp>
          <p:nvSpPr>
            <p:cNvPr id="157" name="í$ļiḋé">
              <a:extLst>
                <a:ext uri="{FF2B5EF4-FFF2-40B4-BE49-F238E27FC236}">
                  <a16:creationId xmlns:a16="http://schemas.microsoft.com/office/drawing/2014/main" id="{058B1BBC-ECE9-4C47-9DF5-8A720D5B2CD4}"/>
                </a:ext>
              </a:extLst>
            </p:cNvPr>
            <p:cNvSpPr/>
            <p:nvPr/>
          </p:nvSpPr>
          <p:spPr bwMode="auto">
            <a:xfrm>
              <a:off x="7221538" y="39322376"/>
              <a:ext cx="5316538" cy="5546725"/>
            </a:xfrm>
            <a:custGeom>
              <a:avLst/>
              <a:gdLst/>
              <a:ahLst/>
              <a:cxnLst>
                <a:cxn ang="0">
                  <a:pos x="1819" y="2082"/>
                </a:cxn>
                <a:cxn ang="0">
                  <a:pos x="1819" y="1657"/>
                </a:cxn>
                <a:cxn ang="0">
                  <a:pos x="2236" y="1657"/>
                </a:cxn>
                <a:cxn ang="0">
                  <a:pos x="2236" y="2082"/>
                </a:cxn>
                <a:cxn ang="0">
                  <a:pos x="1819" y="2082"/>
                </a:cxn>
                <a:cxn ang="0">
                  <a:pos x="2534" y="2082"/>
                </a:cxn>
                <a:cxn ang="0">
                  <a:pos x="2534" y="1657"/>
                </a:cxn>
                <a:cxn ang="0">
                  <a:pos x="2951" y="1657"/>
                </a:cxn>
                <a:cxn ang="0">
                  <a:pos x="2951" y="2082"/>
                </a:cxn>
                <a:cxn ang="0">
                  <a:pos x="2534" y="2082"/>
                </a:cxn>
                <a:cxn ang="0">
                  <a:pos x="2534" y="1503"/>
                </a:cxn>
                <a:cxn ang="0">
                  <a:pos x="2534" y="1077"/>
                </a:cxn>
                <a:cxn ang="0">
                  <a:pos x="2951" y="1077"/>
                </a:cxn>
                <a:cxn ang="0">
                  <a:pos x="2951" y="1503"/>
                </a:cxn>
                <a:cxn ang="0">
                  <a:pos x="2534" y="1503"/>
                </a:cxn>
                <a:cxn ang="0">
                  <a:pos x="3349" y="0"/>
                </a:cxn>
                <a:cxn ang="0">
                  <a:pos x="3204" y="0"/>
                </a:cxn>
                <a:cxn ang="0">
                  <a:pos x="2752" y="489"/>
                </a:cxn>
                <a:cxn ang="0">
                  <a:pos x="2951" y="489"/>
                </a:cxn>
                <a:cxn ang="0">
                  <a:pos x="2951" y="906"/>
                </a:cxn>
                <a:cxn ang="0">
                  <a:pos x="2534" y="906"/>
                </a:cxn>
                <a:cxn ang="0">
                  <a:pos x="2534" y="724"/>
                </a:cxn>
                <a:cxn ang="0">
                  <a:pos x="2208" y="1077"/>
                </a:cxn>
                <a:cxn ang="0">
                  <a:pos x="2236" y="1077"/>
                </a:cxn>
                <a:cxn ang="0">
                  <a:pos x="2236" y="1503"/>
                </a:cxn>
                <a:cxn ang="0">
                  <a:pos x="1819" y="1503"/>
                </a:cxn>
                <a:cxn ang="0">
                  <a:pos x="1530" y="1820"/>
                </a:cxn>
                <a:cxn ang="0">
                  <a:pos x="1530" y="2082"/>
                </a:cxn>
                <a:cxn ang="0">
                  <a:pos x="1294" y="2082"/>
                </a:cxn>
                <a:cxn ang="0">
                  <a:pos x="0" y="3494"/>
                </a:cxn>
                <a:cxn ang="0">
                  <a:pos x="1204" y="3494"/>
                </a:cxn>
                <a:cxn ang="0">
                  <a:pos x="1204" y="2634"/>
                </a:cxn>
                <a:cxn ang="0">
                  <a:pos x="1674" y="2634"/>
                </a:cxn>
                <a:cxn ang="0">
                  <a:pos x="2145" y="2634"/>
                </a:cxn>
                <a:cxn ang="0">
                  <a:pos x="2145" y="3494"/>
                </a:cxn>
                <a:cxn ang="0">
                  <a:pos x="3349" y="3494"/>
                </a:cxn>
                <a:cxn ang="0">
                  <a:pos x="3349" y="0"/>
                </a:cxn>
              </a:cxnLst>
              <a:rect l="0" t="0" r="r" b="b"/>
              <a:pathLst>
                <a:path w="3349" h="3494">
                  <a:moveTo>
                    <a:pt x="1819" y="2082"/>
                  </a:moveTo>
                  <a:lnTo>
                    <a:pt x="1819" y="1657"/>
                  </a:lnTo>
                  <a:lnTo>
                    <a:pt x="2236" y="1657"/>
                  </a:lnTo>
                  <a:lnTo>
                    <a:pt x="2236" y="2082"/>
                  </a:lnTo>
                  <a:lnTo>
                    <a:pt x="1819" y="2082"/>
                  </a:lnTo>
                  <a:close/>
                  <a:moveTo>
                    <a:pt x="2534" y="2082"/>
                  </a:moveTo>
                  <a:lnTo>
                    <a:pt x="2534" y="1657"/>
                  </a:lnTo>
                  <a:lnTo>
                    <a:pt x="2951" y="1657"/>
                  </a:lnTo>
                  <a:lnTo>
                    <a:pt x="2951" y="2082"/>
                  </a:lnTo>
                  <a:lnTo>
                    <a:pt x="2534" y="2082"/>
                  </a:lnTo>
                  <a:close/>
                  <a:moveTo>
                    <a:pt x="2534" y="1503"/>
                  </a:moveTo>
                  <a:lnTo>
                    <a:pt x="2534" y="1077"/>
                  </a:lnTo>
                  <a:lnTo>
                    <a:pt x="2951" y="1077"/>
                  </a:lnTo>
                  <a:lnTo>
                    <a:pt x="2951" y="1503"/>
                  </a:lnTo>
                  <a:lnTo>
                    <a:pt x="2534" y="1503"/>
                  </a:lnTo>
                  <a:close/>
                  <a:moveTo>
                    <a:pt x="3349" y="0"/>
                  </a:moveTo>
                  <a:lnTo>
                    <a:pt x="3204" y="0"/>
                  </a:lnTo>
                  <a:lnTo>
                    <a:pt x="2752" y="489"/>
                  </a:lnTo>
                  <a:lnTo>
                    <a:pt x="2951" y="489"/>
                  </a:lnTo>
                  <a:lnTo>
                    <a:pt x="2951" y="906"/>
                  </a:lnTo>
                  <a:lnTo>
                    <a:pt x="2534" y="906"/>
                  </a:lnTo>
                  <a:lnTo>
                    <a:pt x="2534" y="724"/>
                  </a:lnTo>
                  <a:lnTo>
                    <a:pt x="2208" y="1077"/>
                  </a:lnTo>
                  <a:lnTo>
                    <a:pt x="2236" y="1077"/>
                  </a:lnTo>
                  <a:lnTo>
                    <a:pt x="2236" y="1503"/>
                  </a:lnTo>
                  <a:lnTo>
                    <a:pt x="1819" y="1503"/>
                  </a:lnTo>
                  <a:lnTo>
                    <a:pt x="1530" y="1820"/>
                  </a:lnTo>
                  <a:lnTo>
                    <a:pt x="1530" y="2082"/>
                  </a:lnTo>
                  <a:lnTo>
                    <a:pt x="1294" y="2082"/>
                  </a:lnTo>
                  <a:lnTo>
                    <a:pt x="0" y="3494"/>
                  </a:lnTo>
                  <a:lnTo>
                    <a:pt x="1204" y="3494"/>
                  </a:lnTo>
                  <a:lnTo>
                    <a:pt x="1204" y="2634"/>
                  </a:lnTo>
                  <a:lnTo>
                    <a:pt x="1674" y="2634"/>
                  </a:lnTo>
                  <a:lnTo>
                    <a:pt x="2145" y="2634"/>
                  </a:lnTo>
                  <a:lnTo>
                    <a:pt x="2145" y="3494"/>
                  </a:lnTo>
                  <a:lnTo>
                    <a:pt x="3349" y="3494"/>
                  </a:lnTo>
                  <a:lnTo>
                    <a:pt x="3349" y="0"/>
                  </a:lnTo>
                  <a:close/>
                </a:path>
              </a:pathLst>
            </a:custGeom>
            <a:solidFill>
              <a:srgbClr val="FFC000"/>
            </a:solidFill>
            <a:ln w="9525">
              <a:noFill/>
              <a:round/>
              <a:headEnd/>
              <a:tailEnd/>
            </a:ln>
          </p:spPr>
          <p:txBody>
            <a:bodyPr anchor="ctr"/>
            <a:lstStyle/>
            <a:p>
              <a:pPr algn="ctr"/>
              <a:endParaRPr/>
            </a:p>
          </p:txBody>
        </p:sp>
        <p:sp>
          <p:nvSpPr>
            <p:cNvPr id="158" name="íšḷïḓè">
              <a:extLst>
                <a:ext uri="{FF2B5EF4-FFF2-40B4-BE49-F238E27FC236}">
                  <a16:creationId xmlns:a16="http://schemas.microsoft.com/office/drawing/2014/main" id="{4969BE4E-5CC9-429A-917D-1C413E1420F6}"/>
                </a:ext>
              </a:extLst>
            </p:cNvPr>
            <p:cNvSpPr/>
            <p:nvPr/>
          </p:nvSpPr>
          <p:spPr bwMode="auto">
            <a:xfrm>
              <a:off x="7221538" y="39322376"/>
              <a:ext cx="5316538" cy="5546725"/>
            </a:xfrm>
            <a:custGeom>
              <a:avLst/>
              <a:gdLst/>
              <a:ahLst/>
              <a:cxnLst>
                <a:cxn ang="0">
                  <a:pos x="1819" y="2082"/>
                </a:cxn>
                <a:cxn ang="0">
                  <a:pos x="1819" y="1657"/>
                </a:cxn>
                <a:cxn ang="0">
                  <a:pos x="2236" y="1657"/>
                </a:cxn>
                <a:cxn ang="0">
                  <a:pos x="2236" y="2082"/>
                </a:cxn>
                <a:cxn ang="0">
                  <a:pos x="1819" y="2082"/>
                </a:cxn>
                <a:cxn ang="0">
                  <a:pos x="2534" y="2082"/>
                </a:cxn>
                <a:cxn ang="0">
                  <a:pos x="2534" y="1657"/>
                </a:cxn>
                <a:cxn ang="0">
                  <a:pos x="2951" y="1657"/>
                </a:cxn>
                <a:cxn ang="0">
                  <a:pos x="2951" y="2082"/>
                </a:cxn>
                <a:cxn ang="0">
                  <a:pos x="2534" y="2082"/>
                </a:cxn>
                <a:cxn ang="0">
                  <a:pos x="2534" y="1503"/>
                </a:cxn>
                <a:cxn ang="0">
                  <a:pos x="2534" y="1077"/>
                </a:cxn>
                <a:cxn ang="0">
                  <a:pos x="2951" y="1077"/>
                </a:cxn>
                <a:cxn ang="0">
                  <a:pos x="2951" y="1503"/>
                </a:cxn>
                <a:cxn ang="0">
                  <a:pos x="2534" y="1503"/>
                </a:cxn>
                <a:cxn ang="0">
                  <a:pos x="3349" y="0"/>
                </a:cxn>
                <a:cxn ang="0">
                  <a:pos x="3204" y="0"/>
                </a:cxn>
                <a:cxn ang="0">
                  <a:pos x="2752" y="489"/>
                </a:cxn>
                <a:cxn ang="0">
                  <a:pos x="2951" y="489"/>
                </a:cxn>
                <a:cxn ang="0">
                  <a:pos x="2951" y="906"/>
                </a:cxn>
                <a:cxn ang="0">
                  <a:pos x="2534" y="906"/>
                </a:cxn>
                <a:cxn ang="0">
                  <a:pos x="2534" y="724"/>
                </a:cxn>
                <a:cxn ang="0">
                  <a:pos x="2208" y="1077"/>
                </a:cxn>
                <a:cxn ang="0">
                  <a:pos x="2236" y="1077"/>
                </a:cxn>
                <a:cxn ang="0">
                  <a:pos x="2236" y="1503"/>
                </a:cxn>
                <a:cxn ang="0">
                  <a:pos x="1819" y="1503"/>
                </a:cxn>
                <a:cxn ang="0">
                  <a:pos x="1530" y="1820"/>
                </a:cxn>
                <a:cxn ang="0">
                  <a:pos x="1530" y="2082"/>
                </a:cxn>
                <a:cxn ang="0">
                  <a:pos x="1294" y="2082"/>
                </a:cxn>
                <a:cxn ang="0">
                  <a:pos x="0" y="3494"/>
                </a:cxn>
                <a:cxn ang="0">
                  <a:pos x="1204" y="3494"/>
                </a:cxn>
                <a:cxn ang="0">
                  <a:pos x="1204" y="2634"/>
                </a:cxn>
                <a:cxn ang="0">
                  <a:pos x="1674" y="2634"/>
                </a:cxn>
                <a:cxn ang="0">
                  <a:pos x="2145" y="2634"/>
                </a:cxn>
                <a:cxn ang="0">
                  <a:pos x="2145" y="3494"/>
                </a:cxn>
                <a:cxn ang="0">
                  <a:pos x="3349" y="3494"/>
                </a:cxn>
                <a:cxn ang="0">
                  <a:pos x="3349" y="0"/>
                </a:cxn>
              </a:cxnLst>
              <a:rect l="0" t="0" r="r" b="b"/>
              <a:pathLst>
                <a:path w="3349" h="3494">
                  <a:moveTo>
                    <a:pt x="1819" y="2082"/>
                  </a:moveTo>
                  <a:lnTo>
                    <a:pt x="1819" y="1657"/>
                  </a:lnTo>
                  <a:lnTo>
                    <a:pt x="2236" y="1657"/>
                  </a:lnTo>
                  <a:lnTo>
                    <a:pt x="2236" y="2082"/>
                  </a:lnTo>
                  <a:lnTo>
                    <a:pt x="1819" y="2082"/>
                  </a:lnTo>
                  <a:moveTo>
                    <a:pt x="2534" y="2082"/>
                  </a:moveTo>
                  <a:lnTo>
                    <a:pt x="2534" y="1657"/>
                  </a:lnTo>
                  <a:lnTo>
                    <a:pt x="2951" y="1657"/>
                  </a:lnTo>
                  <a:lnTo>
                    <a:pt x="2951" y="2082"/>
                  </a:lnTo>
                  <a:lnTo>
                    <a:pt x="2534" y="2082"/>
                  </a:lnTo>
                  <a:moveTo>
                    <a:pt x="2534" y="1503"/>
                  </a:moveTo>
                  <a:lnTo>
                    <a:pt x="2534" y="1077"/>
                  </a:lnTo>
                  <a:lnTo>
                    <a:pt x="2951" y="1077"/>
                  </a:lnTo>
                  <a:lnTo>
                    <a:pt x="2951" y="1503"/>
                  </a:lnTo>
                  <a:lnTo>
                    <a:pt x="2534" y="1503"/>
                  </a:lnTo>
                  <a:moveTo>
                    <a:pt x="3349" y="0"/>
                  </a:moveTo>
                  <a:lnTo>
                    <a:pt x="3204" y="0"/>
                  </a:lnTo>
                  <a:lnTo>
                    <a:pt x="2752" y="489"/>
                  </a:lnTo>
                  <a:lnTo>
                    <a:pt x="2951" y="489"/>
                  </a:lnTo>
                  <a:lnTo>
                    <a:pt x="2951" y="906"/>
                  </a:lnTo>
                  <a:lnTo>
                    <a:pt x="2534" y="906"/>
                  </a:lnTo>
                  <a:lnTo>
                    <a:pt x="2534" y="724"/>
                  </a:lnTo>
                  <a:lnTo>
                    <a:pt x="2208" y="1077"/>
                  </a:lnTo>
                  <a:lnTo>
                    <a:pt x="2236" y="1077"/>
                  </a:lnTo>
                  <a:lnTo>
                    <a:pt x="2236" y="1503"/>
                  </a:lnTo>
                  <a:lnTo>
                    <a:pt x="1819" y="1503"/>
                  </a:lnTo>
                  <a:lnTo>
                    <a:pt x="1530" y="1820"/>
                  </a:lnTo>
                  <a:lnTo>
                    <a:pt x="1530" y="2082"/>
                  </a:lnTo>
                  <a:lnTo>
                    <a:pt x="1294" y="2082"/>
                  </a:lnTo>
                  <a:lnTo>
                    <a:pt x="0" y="3494"/>
                  </a:lnTo>
                  <a:lnTo>
                    <a:pt x="1204" y="3494"/>
                  </a:lnTo>
                  <a:lnTo>
                    <a:pt x="1204" y="2634"/>
                  </a:lnTo>
                  <a:lnTo>
                    <a:pt x="1674" y="2634"/>
                  </a:lnTo>
                  <a:lnTo>
                    <a:pt x="2145" y="2634"/>
                  </a:lnTo>
                  <a:lnTo>
                    <a:pt x="2145" y="3494"/>
                  </a:lnTo>
                  <a:lnTo>
                    <a:pt x="3349" y="3494"/>
                  </a:lnTo>
                  <a:lnTo>
                    <a:pt x="3349" y="0"/>
                  </a:lnTo>
                </a:path>
              </a:pathLst>
            </a:custGeom>
            <a:noFill/>
            <a:ln w="9525">
              <a:noFill/>
              <a:round/>
              <a:headEnd/>
              <a:tailEnd/>
            </a:ln>
          </p:spPr>
          <p:txBody>
            <a:bodyPr anchor="ctr"/>
            <a:lstStyle/>
            <a:p>
              <a:pPr algn="ctr"/>
              <a:endParaRPr/>
            </a:p>
          </p:txBody>
        </p:sp>
        <p:sp>
          <p:nvSpPr>
            <p:cNvPr id="159" name="î$ḻïḋè">
              <a:extLst>
                <a:ext uri="{FF2B5EF4-FFF2-40B4-BE49-F238E27FC236}">
                  <a16:creationId xmlns:a16="http://schemas.microsoft.com/office/drawing/2014/main" id="{58E6C0C3-D6AB-4B98-BB46-C1D5C11637B4}"/>
                </a:ext>
              </a:extLst>
            </p:cNvPr>
            <p:cNvSpPr/>
            <p:nvPr/>
          </p:nvSpPr>
          <p:spPr bwMode="auto">
            <a:xfrm>
              <a:off x="12307888" y="39049326"/>
              <a:ext cx="230188" cy="273050"/>
            </a:xfrm>
            <a:custGeom>
              <a:avLst/>
              <a:gdLst/>
              <a:ahLst/>
              <a:cxnLst>
                <a:cxn ang="0">
                  <a:pos x="145" y="0"/>
                </a:cxn>
                <a:cxn ang="0">
                  <a:pos x="0" y="172"/>
                </a:cxn>
                <a:cxn ang="0">
                  <a:pos x="145" y="172"/>
                </a:cxn>
                <a:cxn ang="0">
                  <a:pos x="145" y="172"/>
                </a:cxn>
                <a:cxn ang="0">
                  <a:pos x="145" y="0"/>
                </a:cxn>
              </a:cxnLst>
              <a:rect l="0" t="0" r="r" b="b"/>
              <a:pathLst>
                <a:path w="145" h="172">
                  <a:moveTo>
                    <a:pt x="145" y="0"/>
                  </a:moveTo>
                  <a:lnTo>
                    <a:pt x="0" y="172"/>
                  </a:lnTo>
                  <a:lnTo>
                    <a:pt x="145" y="172"/>
                  </a:lnTo>
                  <a:lnTo>
                    <a:pt x="145" y="172"/>
                  </a:lnTo>
                  <a:lnTo>
                    <a:pt x="145" y="0"/>
                  </a:lnTo>
                  <a:close/>
                </a:path>
              </a:pathLst>
            </a:custGeom>
            <a:solidFill>
              <a:srgbClr val="7F6D60"/>
            </a:solidFill>
            <a:ln w="9525">
              <a:noFill/>
              <a:round/>
              <a:headEnd/>
              <a:tailEnd/>
            </a:ln>
          </p:spPr>
          <p:txBody>
            <a:bodyPr anchor="ctr"/>
            <a:lstStyle/>
            <a:p>
              <a:pPr algn="ctr"/>
              <a:endParaRPr/>
            </a:p>
          </p:txBody>
        </p:sp>
        <p:sp>
          <p:nvSpPr>
            <p:cNvPr id="160" name="iṣļïďé">
              <a:extLst>
                <a:ext uri="{FF2B5EF4-FFF2-40B4-BE49-F238E27FC236}">
                  <a16:creationId xmlns:a16="http://schemas.microsoft.com/office/drawing/2014/main" id="{E7CE6D11-2243-4AE0-AB7F-71DA5F125C75}"/>
                </a:ext>
              </a:extLst>
            </p:cNvPr>
            <p:cNvSpPr/>
            <p:nvPr/>
          </p:nvSpPr>
          <p:spPr bwMode="auto">
            <a:xfrm>
              <a:off x="12307888" y="39049326"/>
              <a:ext cx="230188" cy="273050"/>
            </a:xfrm>
            <a:custGeom>
              <a:avLst/>
              <a:gdLst/>
              <a:ahLst/>
              <a:cxnLst>
                <a:cxn ang="0">
                  <a:pos x="145" y="0"/>
                </a:cxn>
                <a:cxn ang="0">
                  <a:pos x="0" y="172"/>
                </a:cxn>
                <a:cxn ang="0">
                  <a:pos x="145" y="172"/>
                </a:cxn>
                <a:cxn ang="0">
                  <a:pos x="145" y="172"/>
                </a:cxn>
                <a:cxn ang="0">
                  <a:pos x="145" y="0"/>
                </a:cxn>
              </a:cxnLst>
              <a:rect l="0" t="0" r="r" b="b"/>
              <a:pathLst>
                <a:path w="145" h="172">
                  <a:moveTo>
                    <a:pt x="145" y="0"/>
                  </a:moveTo>
                  <a:lnTo>
                    <a:pt x="0" y="172"/>
                  </a:lnTo>
                  <a:lnTo>
                    <a:pt x="145" y="172"/>
                  </a:lnTo>
                  <a:lnTo>
                    <a:pt x="145" y="172"/>
                  </a:lnTo>
                  <a:lnTo>
                    <a:pt x="145" y="0"/>
                  </a:lnTo>
                </a:path>
              </a:pathLst>
            </a:custGeom>
            <a:noFill/>
            <a:ln w="9525">
              <a:noFill/>
              <a:round/>
              <a:headEnd/>
              <a:tailEnd/>
            </a:ln>
          </p:spPr>
          <p:txBody>
            <a:bodyPr anchor="ctr"/>
            <a:lstStyle/>
            <a:p>
              <a:pPr algn="ctr"/>
              <a:endParaRPr/>
            </a:p>
          </p:txBody>
        </p:sp>
        <p:sp>
          <p:nvSpPr>
            <p:cNvPr id="161" name="išḻiḓé">
              <a:extLst>
                <a:ext uri="{FF2B5EF4-FFF2-40B4-BE49-F238E27FC236}">
                  <a16:creationId xmlns:a16="http://schemas.microsoft.com/office/drawing/2014/main" id="{3007C23C-6DEF-4645-965E-2B6D19C8C79B}"/>
                </a:ext>
              </a:extLst>
            </p:cNvPr>
            <p:cNvSpPr/>
            <p:nvPr/>
          </p:nvSpPr>
          <p:spPr bwMode="auto">
            <a:xfrm>
              <a:off x="11244263" y="40098664"/>
              <a:ext cx="661988" cy="661988"/>
            </a:xfrm>
            <a:custGeom>
              <a:avLst/>
              <a:gdLst/>
              <a:ahLst/>
              <a:cxnLst>
                <a:cxn ang="0">
                  <a:pos x="417" y="0"/>
                </a:cxn>
                <a:cxn ang="0">
                  <a:pos x="218" y="0"/>
                </a:cxn>
                <a:cxn ang="0">
                  <a:pos x="0" y="235"/>
                </a:cxn>
                <a:cxn ang="0">
                  <a:pos x="0" y="417"/>
                </a:cxn>
                <a:cxn ang="0">
                  <a:pos x="417" y="417"/>
                </a:cxn>
                <a:cxn ang="0">
                  <a:pos x="417" y="0"/>
                </a:cxn>
              </a:cxnLst>
              <a:rect l="0" t="0" r="r" b="b"/>
              <a:pathLst>
                <a:path w="417" h="417">
                  <a:moveTo>
                    <a:pt x="417" y="0"/>
                  </a:moveTo>
                  <a:lnTo>
                    <a:pt x="218" y="0"/>
                  </a:lnTo>
                  <a:lnTo>
                    <a:pt x="0" y="235"/>
                  </a:lnTo>
                  <a:lnTo>
                    <a:pt x="0" y="417"/>
                  </a:lnTo>
                  <a:lnTo>
                    <a:pt x="417" y="417"/>
                  </a:lnTo>
                  <a:lnTo>
                    <a:pt x="417" y="0"/>
                  </a:lnTo>
                  <a:close/>
                </a:path>
              </a:pathLst>
            </a:custGeom>
            <a:solidFill>
              <a:schemeClr val="bg1">
                <a:lumMod val="75000"/>
              </a:schemeClr>
            </a:solidFill>
            <a:ln w="9525">
              <a:noFill/>
              <a:round/>
              <a:headEnd/>
              <a:tailEnd/>
            </a:ln>
          </p:spPr>
          <p:txBody>
            <a:bodyPr anchor="ctr"/>
            <a:lstStyle/>
            <a:p>
              <a:pPr algn="ctr"/>
              <a:endParaRPr/>
            </a:p>
          </p:txBody>
        </p:sp>
        <p:sp>
          <p:nvSpPr>
            <p:cNvPr id="162" name="ïšḻîḍè">
              <a:extLst>
                <a:ext uri="{FF2B5EF4-FFF2-40B4-BE49-F238E27FC236}">
                  <a16:creationId xmlns:a16="http://schemas.microsoft.com/office/drawing/2014/main" id="{7566EDF8-F493-4A84-94C7-DC7769D549F5}"/>
                </a:ext>
              </a:extLst>
            </p:cNvPr>
            <p:cNvSpPr/>
            <p:nvPr/>
          </p:nvSpPr>
          <p:spPr bwMode="auto">
            <a:xfrm>
              <a:off x="11244263" y="40098664"/>
              <a:ext cx="661988" cy="661988"/>
            </a:xfrm>
            <a:custGeom>
              <a:avLst/>
              <a:gdLst/>
              <a:ahLst/>
              <a:cxnLst>
                <a:cxn ang="0">
                  <a:pos x="417" y="0"/>
                </a:cxn>
                <a:cxn ang="0">
                  <a:pos x="218" y="0"/>
                </a:cxn>
                <a:cxn ang="0">
                  <a:pos x="0" y="235"/>
                </a:cxn>
                <a:cxn ang="0">
                  <a:pos x="0" y="417"/>
                </a:cxn>
                <a:cxn ang="0">
                  <a:pos x="417" y="417"/>
                </a:cxn>
                <a:cxn ang="0">
                  <a:pos x="417" y="0"/>
                </a:cxn>
              </a:cxnLst>
              <a:rect l="0" t="0" r="r" b="b"/>
              <a:pathLst>
                <a:path w="417" h="417">
                  <a:moveTo>
                    <a:pt x="417" y="0"/>
                  </a:moveTo>
                  <a:lnTo>
                    <a:pt x="218" y="0"/>
                  </a:lnTo>
                  <a:lnTo>
                    <a:pt x="0" y="235"/>
                  </a:lnTo>
                  <a:lnTo>
                    <a:pt x="0" y="417"/>
                  </a:lnTo>
                  <a:lnTo>
                    <a:pt x="417" y="417"/>
                  </a:lnTo>
                  <a:lnTo>
                    <a:pt x="417" y="0"/>
                  </a:lnTo>
                </a:path>
              </a:pathLst>
            </a:custGeom>
            <a:noFill/>
            <a:ln w="9525">
              <a:noFill/>
              <a:round/>
              <a:headEnd/>
              <a:tailEnd/>
            </a:ln>
          </p:spPr>
          <p:txBody>
            <a:bodyPr anchor="ctr"/>
            <a:lstStyle/>
            <a:p>
              <a:pPr algn="ctr"/>
              <a:endParaRPr/>
            </a:p>
          </p:txBody>
        </p:sp>
        <p:sp>
          <p:nvSpPr>
            <p:cNvPr id="163" name="îšļiďè">
              <a:extLst>
                <a:ext uri="{FF2B5EF4-FFF2-40B4-BE49-F238E27FC236}">
                  <a16:creationId xmlns:a16="http://schemas.microsoft.com/office/drawing/2014/main" id="{9FD49F59-58C5-422D-A33E-87BDC6773992}"/>
                </a:ext>
              </a:extLst>
            </p:cNvPr>
            <p:cNvSpPr/>
            <p:nvPr/>
          </p:nvSpPr>
          <p:spPr bwMode="auto">
            <a:xfrm>
              <a:off x="9275763" y="42211626"/>
              <a:ext cx="374650" cy="415925"/>
            </a:xfrm>
            <a:custGeom>
              <a:avLst/>
              <a:gdLst/>
              <a:ahLst/>
              <a:cxnLst>
                <a:cxn ang="0">
                  <a:pos x="236" y="0"/>
                </a:cxn>
                <a:cxn ang="0">
                  <a:pos x="0" y="262"/>
                </a:cxn>
                <a:cxn ang="0">
                  <a:pos x="236" y="262"/>
                </a:cxn>
                <a:cxn ang="0">
                  <a:pos x="236" y="0"/>
                </a:cxn>
              </a:cxnLst>
              <a:rect l="0" t="0" r="r" b="b"/>
              <a:pathLst>
                <a:path w="236" h="262">
                  <a:moveTo>
                    <a:pt x="236" y="0"/>
                  </a:moveTo>
                  <a:lnTo>
                    <a:pt x="0" y="262"/>
                  </a:lnTo>
                  <a:lnTo>
                    <a:pt x="236" y="262"/>
                  </a:lnTo>
                  <a:lnTo>
                    <a:pt x="236" y="0"/>
                  </a:lnTo>
                  <a:close/>
                </a:path>
              </a:pathLst>
            </a:custGeom>
            <a:solidFill>
              <a:schemeClr val="bg1">
                <a:lumMod val="75000"/>
              </a:schemeClr>
            </a:solidFill>
            <a:ln w="9525">
              <a:noFill/>
              <a:round/>
              <a:headEnd/>
              <a:tailEnd/>
            </a:ln>
          </p:spPr>
          <p:txBody>
            <a:bodyPr anchor="ctr"/>
            <a:lstStyle/>
            <a:p>
              <a:pPr algn="ctr"/>
              <a:endParaRPr/>
            </a:p>
          </p:txBody>
        </p:sp>
        <p:sp>
          <p:nvSpPr>
            <p:cNvPr id="164" name="í$ḷïḍè">
              <a:extLst>
                <a:ext uri="{FF2B5EF4-FFF2-40B4-BE49-F238E27FC236}">
                  <a16:creationId xmlns:a16="http://schemas.microsoft.com/office/drawing/2014/main" id="{20D349E7-79BE-4678-A65F-A482DB20A48D}"/>
                </a:ext>
              </a:extLst>
            </p:cNvPr>
            <p:cNvSpPr/>
            <p:nvPr/>
          </p:nvSpPr>
          <p:spPr bwMode="auto">
            <a:xfrm>
              <a:off x="9275763" y="42211626"/>
              <a:ext cx="374650" cy="415925"/>
            </a:xfrm>
            <a:custGeom>
              <a:avLst/>
              <a:gdLst/>
              <a:ahLst/>
              <a:cxnLst>
                <a:cxn ang="0">
                  <a:pos x="236" y="0"/>
                </a:cxn>
                <a:cxn ang="0">
                  <a:pos x="0" y="262"/>
                </a:cxn>
                <a:cxn ang="0">
                  <a:pos x="236" y="262"/>
                </a:cxn>
                <a:cxn ang="0">
                  <a:pos x="236" y="0"/>
                </a:cxn>
              </a:cxnLst>
              <a:rect l="0" t="0" r="r" b="b"/>
              <a:pathLst>
                <a:path w="236" h="262">
                  <a:moveTo>
                    <a:pt x="236" y="0"/>
                  </a:moveTo>
                  <a:lnTo>
                    <a:pt x="0" y="262"/>
                  </a:lnTo>
                  <a:lnTo>
                    <a:pt x="236" y="262"/>
                  </a:lnTo>
                  <a:lnTo>
                    <a:pt x="236" y="0"/>
                  </a:lnTo>
                </a:path>
              </a:pathLst>
            </a:custGeom>
            <a:noFill/>
            <a:ln w="9525">
              <a:noFill/>
              <a:round/>
              <a:headEnd/>
              <a:tailEnd/>
            </a:ln>
          </p:spPr>
          <p:txBody>
            <a:bodyPr anchor="ctr"/>
            <a:lstStyle/>
            <a:p>
              <a:pPr algn="ctr"/>
              <a:endParaRPr/>
            </a:p>
          </p:txBody>
        </p:sp>
        <p:sp>
          <p:nvSpPr>
            <p:cNvPr id="165" name="îṡľídê">
              <a:extLst>
                <a:ext uri="{FF2B5EF4-FFF2-40B4-BE49-F238E27FC236}">
                  <a16:creationId xmlns:a16="http://schemas.microsoft.com/office/drawing/2014/main" id="{BC85D14E-44AC-4403-A0F3-3412CB102829}"/>
                </a:ext>
              </a:extLst>
            </p:cNvPr>
            <p:cNvSpPr/>
            <p:nvPr/>
          </p:nvSpPr>
          <p:spPr bwMode="auto">
            <a:xfrm>
              <a:off x="10109200" y="41952864"/>
              <a:ext cx="661988" cy="674688"/>
            </a:xfrm>
            <a:prstGeom prst="rect">
              <a:avLst/>
            </a:prstGeom>
            <a:solidFill>
              <a:schemeClr val="bg1">
                <a:lumMod val="75000"/>
              </a:schemeClr>
            </a:solidFill>
            <a:ln w="9525">
              <a:noFill/>
              <a:miter lim="800000"/>
              <a:headEnd/>
              <a:tailEnd/>
            </a:ln>
          </p:spPr>
          <p:txBody>
            <a:bodyPr anchor="ctr"/>
            <a:lstStyle/>
            <a:p>
              <a:pPr algn="ctr"/>
              <a:endParaRPr/>
            </a:p>
          </p:txBody>
        </p:sp>
        <p:sp>
          <p:nvSpPr>
            <p:cNvPr id="166" name="iṩľidè">
              <a:extLst>
                <a:ext uri="{FF2B5EF4-FFF2-40B4-BE49-F238E27FC236}">
                  <a16:creationId xmlns:a16="http://schemas.microsoft.com/office/drawing/2014/main" id="{16CE6C6E-D50E-4C8D-BF55-7A7577A12C98}"/>
                </a:ext>
              </a:extLst>
            </p:cNvPr>
            <p:cNvSpPr/>
            <p:nvPr/>
          </p:nvSpPr>
          <p:spPr bwMode="auto">
            <a:xfrm>
              <a:off x="10109200" y="41952864"/>
              <a:ext cx="661988" cy="674688"/>
            </a:xfrm>
            <a:prstGeom prst="rect">
              <a:avLst/>
            </a:prstGeom>
            <a:noFill/>
            <a:ln w="9525">
              <a:noFill/>
              <a:miter lim="800000"/>
              <a:headEnd/>
              <a:tailEnd/>
            </a:ln>
          </p:spPr>
          <p:txBody>
            <a:bodyPr anchor="ctr"/>
            <a:lstStyle/>
            <a:p>
              <a:pPr algn="ctr"/>
              <a:endParaRPr/>
            </a:p>
          </p:txBody>
        </p:sp>
        <p:sp>
          <p:nvSpPr>
            <p:cNvPr id="167" name="î$1idê">
              <a:extLst>
                <a:ext uri="{FF2B5EF4-FFF2-40B4-BE49-F238E27FC236}">
                  <a16:creationId xmlns:a16="http://schemas.microsoft.com/office/drawing/2014/main" id="{D95BE353-1A94-4C86-8039-FA05661924E8}"/>
                </a:ext>
              </a:extLst>
            </p:cNvPr>
            <p:cNvSpPr/>
            <p:nvPr/>
          </p:nvSpPr>
          <p:spPr bwMode="auto">
            <a:xfrm>
              <a:off x="11244263" y="41952864"/>
              <a:ext cx="661988" cy="674688"/>
            </a:xfrm>
            <a:prstGeom prst="rect">
              <a:avLst/>
            </a:prstGeom>
            <a:solidFill>
              <a:schemeClr val="bg1">
                <a:lumMod val="75000"/>
              </a:schemeClr>
            </a:solidFill>
            <a:ln w="9525">
              <a:noFill/>
              <a:miter lim="800000"/>
              <a:headEnd/>
              <a:tailEnd/>
            </a:ln>
          </p:spPr>
          <p:txBody>
            <a:bodyPr anchor="ctr"/>
            <a:lstStyle/>
            <a:p>
              <a:pPr algn="ctr"/>
              <a:endParaRPr/>
            </a:p>
          </p:txBody>
        </p:sp>
        <p:sp>
          <p:nvSpPr>
            <p:cNvPr id="168" name="îşḷíḋè">
              <a:extLst>
                <a:ext uri="{FF2B5EF4-FFF2-40B4-BE49-F238E27FC236}">
                  <a16:creationId xmlns:a16="http://schemas.microsoft.com/office/drawing/2014/main" id="{B2B44A8E-8A02-41F5-8BEB-658C25283FAF}"/>
                </a:ext>
              </a:extLst>
            </p:cNvPr>
            <p:cNvSpPr/>
            <p:nvPr/>
          </p:nvSpPr>
          <p:spPr bwMode="auto">
            <a:xfrm>
              <a:off x="11244263" y="41952864"/>
              <a:ext cx="661988" cy="674688"/>
            </a:xfrm>
            <a:prstGeom prst="rect">
              <a:avLst/>
            </a:prstGeom>
            <a:noFill/>
            <a:ln w="9525">
              <a:noFill/>
              <a:miter lim="800000"/>
              <a:headEnd/>
              <a:tailEnd/>
            </a:ln>
          </p:spPr>
          <p:txBody>
            <a:bodyPr anchor="ctr"/>
            <a:lstStyle/>
            <a:p>
              <a:pPr algn="ctr"/>
              <a:endParaRPr/>
            </a:p>
          </p:txBody>
        </p:sp>
        <p:sp>
          <p:nvSpPr>
            <p:cNvPr id="169" name="ïşḷíḑé">
              <a:extLst>
                <a:ext uri="{FF2B5EF4-FFF2-40B4-BE49-F238E27FC236}">
                  <a16:creationId xmlns:a16="http://schemas.microsoft.com/office/drawing/2014/main" id="{FB15D7EB-3C34-4511-A9F8-039624F24158}"/>
                </a:ext>
              </a:extLst>
            </p:cNvPr>
            <p:cNvSpPr/>
            <p:nvPr/>
          </p:nvSpPr>
          <p:spPr bwMode="auto">
            <a:xfrm>
              <a:off x="10109200" y="41032114"/>
              <a:ext cx="661988" cy="676275"/>
            </a:xfrm>
            <a:custGeom>
              <a:avLst/>
              <a:gdLst/>
              <a:ahLst/>
              <a:cxnLst>
                <a:cxn ang="0">
                  <a:pos x="417" y="0"/>
                </a:cxn>
                <a:cxn ang="0">
                  <a:pos x="389" y="0"/>
                </a:cxn>
                <a:cxn ang="0">
                  <a:pos x="0" y="426"/>
                </a:cxn>
                <a:cxn ang="0">
                  <a:pos x="417" y="426"/>
                </a:cxn>
                <a:cxn ang="0">
                  <a:pos x="417" y="0"/>
                </a:cxn>
              </a:cxnLst>
              <a:rect l="0" t="0" r="r" b="b"/>
              <a:pathLst>
                <a:path w="417" h="426">
                  <a:moveTo>
                    <a:pt x="417" y="0"/>
                  </a:moveTo>
                  <a:lnTo>
                    <a:pt x="389" y="0"/>
                  </a:lnTo>
                  <a:lnTo>
                    <a:pt x="0" y="426"/>
                  </a:lnTo>
                  <a:lnTo>
                    <a:pt x="417" y="426"/>
                  </a:lnTo>
                  <a:lnTo>
                    <a:pt x="417" y="0"/>
                  </a:lnTo>
                  <a:close/>
                </a:path>
              </a:pathLst>
            </a:custGeom>
            <a:solidFill>
              <a:schemeClr val="bg1">
                <a:lumMod val="75000"/>
              </a:schemeClr>
            </a:solidFill>
            <a:ln w="9525">
              <a:noFill/>
              <a:round/>
              <a:headEnd/>
              <a:tailEnd/>
            </a:ln>
          </p:spPr>
          <p:txBody>
            <a:bodyPr anchor="ctr"/>
            <a:lstStyle/>
            <a:p>
              <a:pPr algn="ctr"/>
              <a:endParaRPr/>
            </a:p>
          </p:txBody>
        </p:sp>
        <p:sp>
          <p:nvSpPr>
            <p:cNvPr id="170" name="ïsľîḍè">
              <a:extLst>
                <a:ext uri="{FF2B5EF4-FFF2-40B4-BE49-F238E27FC236}">
                  <a16:creationId xmlns:a16="http://schemas.microsoft.com/office/drawing/2014/main" id="{6DB6C550-BF11-4634-9B67-1E0A7E36A954}"/>
                </a:ext>
              </a:extLst>
            </p:cNvPr>
            <p:cNvSpPr/>
            <p:nvPr/>
          </p:nvSpPr>
          <p:spPr bwMode="auto">
            <a:xfrm>
              <a:off x="10109200" y="41032114"/>
              <a:ext cx="661988" cy="676275"/>
            </a:xfrm>
            <a:custGeom>
              <a:avLst/>
              <a:gdLst/>
              <a:ahLst/>
              <a:cxnLst>
                <a:cxn ang="0">
                  <a:pos x="417" y="0"/>
                </a:cxn>
                <a:cxn ang="0">
                  <a:pos x="389" y="0"/>
                </a:cxn>
                <a:cxn ang="0">
                  <a:pos x="0" y="426"/>
                </a:cxn>
                <a:cxn ang="0">
                  <a:pos x="417" y="426"/>
                </a:cxn>
                <a:cxn ang="0">
                  <a:pos x="417" y="0"/>
                </a:cxn>
              </a:cxnLst>
              <a:rect l="0" t="0" r="r" b="b"/>
              <a:pathLst>
                <a:path w="417" h="426">
                  <a:moveTo>
                    <a:pt x="417" y="0"/>
                  </a:moveTo>
                  <a:lnTo>
                    <a:pt x="389" y="0"/>
                  </a:lnTo>
                  <a:lnTo>
                    <a:pt x="0" y="426"/>
                  </a:lnTo>
                  <a:lnTo>
                    <a:pt x="417" y="426"/>
                  </a:lnTo>
                  <a:lnTo>
                    <a:pt x="417" y="0"/>
                  </a:lnTo>
                </a:path>
              </a:pathLst>
            </a:custGeom>
            <a:noFill/>
            <a:ln w="9525">
              <a:noFill/>
              <a:round/>
              <a:headEnd/>
              <a:tailEnd/>
            </a:ln>
          </p:spPr>
          <p:txBody>
            <a:bodyPr anchor="ctr"/>
            <a:lstStyle/>
            <a:p>
              <a:pPr algn="ctr"/>
              <a:endParaRPr/>
            </a:p>
          </p:txBody>
        </p:sp>
        <p:sp>
          <p:nvSpPr>
            <p:cNvPr id="171" name="iṩḷïḍe">
              <a:extLst>
                <a:ext uri="{FF2B5EF4-FFF2-40B4-BE49-F238E27FC236}">
                  <a16:creationId xmlns:a16="http://schemas.microsoft.com/office/drawing/2014/main" id="{D393CDCC-5333-4A3F-B031-2781F28AEA95}"/>
                </a:ext>
              </a:extLst>
            </p:cNvPr>
            <p:cNvSpPr/>
            <p:nvPr/>
          </p:nvSpPr>
          <p:spPr bwMode="auto">
            <a:xfrm>
              <a:off x="11244263" y="41032114"/>
              <a:ext cx="661988" cy="676275"/>
            </a:xfrm>
            <a:prstGeom prst="rect">
              <a:avLst/>
            </a:prstGeom>
            <a:solidFill>
              <a:schemeClr val="bg1">
                <a:lumMod val="75000"/>
              </a:schemeClr>
            </a:solidFill>
            <a:ln w="9525">
              <a:noFill/>
              <a:miter lim="800000"/>
              <a:headEnd/>
              <a:tailEnd/>
            </a:ln>
          </p:spPr>
          <p:txBody>
            <a:bodyPr anchor="ctr"/>
            <a:lstStyle/>
            <a:p>
              <a:pPr algn="ctr"/>
              <a:endParaRPr/>
            </a:p>
          </p:txBody>
        </p:sp>
        <p:sp>
          <p:nvSpPr>
            <p:cNvPr id="172" name="iṥḷíḍé">
              <a:extLst>
                <a:ext uri="{FF2B5EF4-FFF2-40B4-BE49-F238E27FC236}">
                  <a16:creationId xmlns:a16="http://schemas.microsoft.com/office/drawing/2014/main" id="{F8B01ABB-C265-4A43-9995-D6AB37E25280}"/>
                </a:ext>
              </a:extLst>
            </p:cNvPr>
            <p:cNvSpPr/>
            <p:nvPr/>
          </p:nvSpPr>
          <p:spPr bwMode="auto">
            <a:xfrm>
              <a:off x="11244263" y="41032114"/>
              <a:ext cx="661988" cy="676275"/>
            </a:xfrm>
            <a:prstGeom prst="rect">
              <a:avLst/>
            </a:prstGeom>
            <a:noFill/>
            <a:ln w="9525">
              <a:noFill/>
              <a:miter lim="800000"/>
              <a:headEnd/>
              <a:tailEnd/>
            </a:ln>
          </p:spPr>
          <p:txBody>
            <a:bodyPr anchor="ctr"/>
            <a:lstStyle/>
            <a:p>
              <a:pPr algn="ctr"/>
              <a:endParaRPr/>
            </a:p>
          </p:txBody>
        </p:sp>
        <p:sp>
          <p:nvSpPr>
            <p:cNvPr id="173" name="i$1ïḍè">
              <a:extLst>
                <a:ext uri="{FF2B5EF4-FFF2-40B4-BE49-F238E27FC236}">
                  <a16:creationId xmlns:a16="http://schemas.microsoft.com/office/drawing/2014/main" id="{5B42A1E2-E87D-42DB-9AB7-F110D81F99EB}"/>
                </a:ext>
              </a:extLst>
            </p:cNvPr>
            <p:cNvSpPr/>
            <p:nvPr/>
          </p:nvSpPr>
          <p:spPr bwMode="auto">
            <a:xfrm>
              <a:off x="9132888" y="43503851"/>
              <a:ext cx="746125" cy="1365250"/>
            </a:xfrm>
            <a:prstGeom prst="rect">
              <a:avLst/>
            </a:prstGeom>
            <a:solidFill>
              <a:srgbClr val="7F6D60"/>
            </a:solidFill>
            <a:ln w="9525">
              <a:noFill/>
              <a:miter lim="800000"/>
              <a:headEnd/>
              <a:tailEnd/>
            </a:ln>
          </p:spPr>
          <p:txBody>
            <a:bodyPr anchor="ctr"/>
            <a:lstStyle/>
            <a:p>
              <a:pPr algn="ctr"/>
              <a:endParaRPr/>
            </a:p>
          </p:txBody>
        </p:sp>
        <p:sp>
          <p:nvSpPr>
            <p:cNvPr id="174" name="î$liḑe">
              <a:extLst>
                <a:ext uri="{FF2B5EF4-FFF2-40B4-BE49-F238E27FC236}">
                  <a16:creationId xmlns:a16="http://schemas.microsoft.com/office/drawing/2014/main" id="{0A858861-2611-4B47-A1AF-8D448C120BD2}"/>
                </a:ext>
              </a:extLst>
            </p:cNvPr>
            <p:cNvSpPr/>
            <p:nvPr/>
          </p:nvSpPr>
          <p:spPr bwMode="auto">
            <a:xfrm>
              <a:off x="9132888" y="43503851"/>
              <a:ext cx="746125" cy="1365250"/>
            </a:xfrm>
            <a:prstGeom prst="rect">
              <a:avLst/>
            </a:prstGeom>
            <a:noFill/>
            <a:ln w="9525">
              <a:noFill/>
              <a:miter lim="800000"/>
              <a:headEnd/>
              <a:tailEnd/>
            </a:ln>
          </p:spPr>
          <p:txBody>
            <a:bodyPr anchor="ctr"/>
            <a:lstStyle/>
            <a:p>
              <a:pPr algn="ctr"/>
              <a:endParaRPr/>
            </a:p>
          </p:txBody>
        </p:sp>
        <p:sp>
          <p:nvSpPr>
            <p:cNvPr id="175" name="íšḻîdê">
              <a:extLst>
                <a:ext uri="{FF2B5EF4-FFF2-40B4-BE49-F238E27FC236}">
                  <a16:creationId xmlns:a16="http://schemas.microsoft.com/office/drawing/2014/main" id="{141CE476-734C-4CCB-B2BA-BD9D998BCB95}"/>
                </a:ext>
              </a:extLst>
            </p:cNvPr>
            <p:cNvSpPr/>
            <p:nvPr/>
          </p:nvSpPr>
          <p:spPr bwMode="auto">
            <a:xfrm>
              <a:off x="9879013" y="43503851"/>
              <a:ext cx="747713" cy="1365250"/>
            </a:xfrm>
            <a:prstGeom prst="rect">
              <a:avLst/>
            </a:prstGeom>
            <a:solidFill>
              <a:srgbClr val="6C5B50"/>
            </a:solidFill>
            <a:ln w="9525">
              <a:noFill/>
              <a:miter lim="800000"/>
              <a:headEnd/>
              <a:tailEnd/>
            </a:ln>
          </p:spPr>
          <p:txBody>
            <a:bodyPr anchor="ctr"/>
            <a:lstStyle/>
            <a:p>
              <a:pPr algn="ctr"/>
              <a:endParaRPr/>
            </a:p>
          </p:txBody>
        </p:sp>
        <p:sp>
          <p:nvSpPr>
            <p:cNvPr id="176" name="ïşḷïdé">
              <a:extLst>
                <a:ext uri="{FF2B5EF4-FFF2-40B4-BE49-F238E27FC236}">
                  <a16:creationId xmlns:a16="http://schemas.microsoft.com/office/drawing/2014/main" id="{1A3C9FE0-7F6C-4EDF-B1E3-D7D1546C5938}"/>
                </a:ext>
              </a:extLst>
            </p:cNvPr>
            <p:cNvSpPr/>
            <p:nvPr/>
          </p:nvSpPr>
          <p:spPr bwMode="auto">
            <a:xfrm>
              <a:off x="9879013" y="43503851"/>
              <a:ext cx="747713" cy="1365250"/>
            </a:xfrm>
            <a:prstGeom prst="rect">
              <a:avLst/>
            </a:prstGeom>
            <a:noFill/>
            <a:ln w="9525">
              <a:noFill/>
              <a:miter lim="800000"/>
              <a:headEnd/>
              <a:tailEnd/>
            </a:ln>
          </p:spPr>
          <p:txBody>
            <a:bodyPr anchor="ctr"/>
            <a:lstStyle/>
            <a:p>
              <a:pPr algn="ctr"/>
              <a:endParaRPr/>
            </a:p>
          </p:txBody>
        </p:sp>
        <p:sp>
          <p:nvSpPr>
            <p:cNvPr id="177" name="ïṣļïḋé">
              <a:extLst>
                <a:ext uri="{FF2B5EF4-FFF2-40B4-BE49-F238E27FC236}">
                  <a16:creationId xmlns:a16="http://schemas.microsoft.com/office/drawing/2014/main" id="{913BAE39-0A0F-4525-A9A3-48D895E74D21}"/>
                </a:ext>
              </a:extLst>
            </p:cNvPr>
            <p:cNvSpPr/>
            <p:nvPr/>
          </p:nvSpPr>
          <p:spPr bwMode="auto">
            <a:xfrm>
              <a:off x="12538075" y="40573326"/>
              <a:ext cx="2600325" cy="4295775"/>
            </a:xfrm>
            <a:custGeom>
              <a:avLst/>
              <a:gdLst/>
              <a:ahLst/>
              <a:cxnLst>
                <a:cxn ang="0">
                  <a:pos x="1638" y="2706"/>
                </a:cxn>
                <a:cxn ang="0">
                  <a:pos x="1638" y="1195"/>
                </a:cxn>
                <a:cxn ang="0">
                  <a:pos x="0" y="0"/>
                </a:cxn>
                <a:cxn ang="0">
                  <a:pos x="0" y="2706"/>
                </a:cxn>
                <a:cxn ang="0">
                  <a:pos x="1638" y="2706"/>
                </a:cxn>
              </a:cxnLst>
              <a:rect l="0" t="0" r="r" b="b"/>
              <a:pathLst>
                <a:path w="1638" h="2706">
                  <a:moveTo>
                    <a:pt x="1638" y="2706"/>
                  </a:moveTo>
                  <a:lnTo>
                    <a:pt x="1638" y="1195"/>
                  </a:lnTo>
                  <a:lnTo>
                    <a:pt x="0" y="0"/>
                  </a:lnTo>
                  <a:lnTo>
                    <a:pt x="0" y="2706"/>
                  </a:lnTo>
                  <a:lnTo>
                    <a:pt x="1638" y="2706"/>
                  </a:lnTo>
                  <a:close/>
                </a:path>
              </a:pathLst>
            </a:custGeom>
            <a:solidFill>
              <a:srgbClr val="F2F2F0"/>
            </a:solidFill>
            <a:ln w="9525">
              <a:noFill/>
              <a:round/>
              <a:headEnd/>
              <a:tailEnd/>
            </a:ln>
          </p:spPr>
          <p:txBody>
            <a:bodyPr anchor="ctr"/>
            <a:lstStyle/>
            <a:p>
              <a:pPr algn="ctr"/>
              <a:endParaRPr/>
            </a:p>
          </p:txBody>
        </p:sp>
        <p:sp>
          <p:nvSpPr>
            <p:cNvPr id="178" name="îṩľïdè">
              <a:extLst>
                <a:ext uri="{FF2B5EF4-FFF2-40B4-BE49-F238E27FC236}">
                  <a16:creationId xmlns:a16="http://schemas.microsoft.com/office/drawing/2014/main" id="{AD198809-2F22-4B90-978C-571D45A95840}"/>
                </a:ext>
              </a:extLst>
            </p:cNvPr>
            <p:cNvSpPr/>
            <p:nvPr/>
          </p:nvSpPr>
          <p:spPr bwMode="auto">
            <a:xfrm>
              <a:off x="12538075" y="40573326"/>
              <a:ext cx="2600325" cy="4295775"/>
            </a:xfrm>
            <a:custGeom>
              <a:avLst/>
              <a:gdLst/>
              <a:ahLst/>
              <a:cxnLst>
                <a:cxn ang="0">
                  <a:pos x="1638" y="2706"/>
                </a:cxn>
                <a:cxn ang="0">
                  <a:pos x="1638" y="1195"/>
                </a:cxn>
                <a:cxn ang="0">
                  <a:pos x="0" y="0"/>
                </a:cxn>
                <a:cxn ang="0">
                  <a:pos x="0" y="2706"/>
                </a:cxn>
                <a:cxn ang="0">
                  <a:pos x="1638" y="2706"/>
                </a:cxn>
              </a:cxnLst>
              <a:rect l="0" t="0" r="r" b="b"/>
              <a:pathLst>
                <a:path w="1638" h="2706">
                  <a:moveTo>
                    <a:pt x="1638" y="2706"/>
                  </a:moveTo>
                  <a:lnTo>
                    <a:pt x="1638" y="1195"/>
                  </a:lnTo>
                  <a:lnTo>
                    <a:pt x="0" y="0"/>
                  </a:lnTo>
                  <a:lnTo>
                    <a:pt x="0" y="2706"/>
                  </a:lnTo>
                  <a:lnTo>
                    <a:pt x="1638" y="2706"/>
                  </a:lnTo>
                </a:path>
              </a:pathLst>
            </a:custGeom>
            <a:noFill/>
            <a:ln w="9525">
              <a:noFill/>
              <a:round/>
              <a:headEnd/>
              <a:tailEnd/>
            </a:ln>
          </p:spPr>
          <p:txBody>
            <a:bodyPr anchor="ctr"/>
            <a:lstStyle/>
            <a:p>
              <a:pPr algn="ctr"/>
              <a:endParaRPr/>
            </a:p>
          </p:txBody>
        </p:sp>
        <p:sp>
          <p:nvSpPr>
            <p:cNvPr id="179" name="îSḷidè">
              <a:extLst>
                <a:ext uri="{FF2B5EF4-FFF2-40B4-BE49-F238E27FC236}">
                  <a16:creationId xmlns:a16="http://schemas.microsoft.com/office/drawing/2014/main" id="{BA8AE5A2-8C5D-447B-AFDB-3FC640407B47}"/>
                </a:ext>
              </a:extLst>
            </p:cNvPr>
            <p:cNvSpPr/>
            <p:nvPr/>
          </p:nvSpPr>
          <p:spPr bwMode="auto">
            <a:xfrm>
              <a:off x="13989050" y="42698989"/>
              <a:ext cx="676275" cy="676275"/>
            </a:xfrm>
            <a:prstGeom prst="rect">
              <a:avLst/>
            </a:prstGeom>
            <a:solidFill>
              <a:schemeClr val="bg1">
                <a:lumMod val="65000"/>
              </a:schemeClr>
            </a:solidFill>
            <a:ln w="9525">
              <a:noFill/>
              <a:miter lim="800000"/>
              <a:headEnd/>
              <a:tailEnd/>
            </a:ln>
          </p:spPr>
          <p:txBody>
            <a:bodyPr anchor="ctr"/>
            <a:lstStyle/>
            <a:p>
              <a:pPr algn="ctr"/>
              <a:endParaRPr/>
            </a:p>
          </p:txBody>
        </p:sp>
        <p:sp>
          <p:nvSpPr>
            <p:cNvPr id="180" name="isḷîḑé">
              <a:extLst>
                <a:ext uri="{FF2B5EF4-FFF2-40B4-BE49-F238E27FC236}">
                  <a16:creationId xmlns:a16="http://schemas.microsoft.com/office/drawing/2014/main" id="{FAA4F819-C3D2-44EF-AC56-3DB2E83CD41E}"/>
                </a:ext>
              </a:extLst>
            </p:cNvPr>
            <p:cNvSpPr/>
            <p:nvPr/>
          </p:nvSpPr>
          <p:spPr bwMode="auto">
            <a:xfrm>
              <a:off x="13989050" y="42698989"/>
              <a:ext cx="676275" cy="676275"/>
            </a:xfrm>
            <a:prstGeom prst="rect">
              <a:avLst/>
            </a:prstGeom>
            <a:noFill/>
            <a:ln w="9525">
              <a:noFill/>
              <a:miter lim="800000"/>
              <a:headEnd/>
              <a:tailEnd/>
            </a:ln>
          </p:spPr>
          <p:txBody>
            <a:bodyPr anchor="ctr"/>
            <a:lstStyle/>
            <a:p>
              <a:pPr algn="ctr"/>
              <a:endParaRPr/>
            </a:p>
          </p:txBody>
        </p:sp>
        <p:sp>
          <p:nvSpPr>
            <p:cNvPr id="181" name="iṩļïḑè">
              <a:extLst>
                <a:ext uri="{FF2B5EF4-FFF2-40B4-BE49-F238E27FC236}">
                  <a16:creationId xmlns:a16="http://schemas.microsoft.com/office/drawing/2014/main" id="{7AEEB7A3-DC29-4C28-854A-26AF9B8DC7AA}"/>
                </a:ext>
              </a:extLst>
            </p:cNvPr>
            <p:cNvSpPr/>
            <p:nvPr/>
          </p:nvSpPr>
          <p:spPr bwMode="auto">
            <a:xfrm>
              <a:off x="13027025" y="42698989"/>
              <a:ext cx="660400" cy="676275"/>
            </a:xfrm>
            <a:prstGeom prst="rect">
              <a:avLst/>
            </a:prstGeom>
            <a:solidFill>
              <a:schemeClr val="bg1">
                <a:lumMod val="65000"/>
              </a:schemeClr>
            </a:solidFill>
            <a:ln w="9525">
              <a:noFill/>
              <a:miter lim="800000"/>
              <a:headEnd/>
              <a:tailEnd/>
            </a:ln>
          </p:spPr>
          <p:txBody>
            <a:bodyPr anchor="ctr"/>
            <a:lstStyle/>
            <a:p>
              <a:pPr algn="ctr"/>
              <a:endParaRPr/>
            </a:p>
          </p:txBody>
        </p:sp>
        <p:sp>
          <p:nvSpPr>
            <p:cNvPr id="182" name="ïṡlíďê">
              <a:extLst>
                <a:ext uri="{FF2B5EF4-FFF2-40B4-BE49-F238E27FC236}">
                  <a16:creationId xmlns:a16="http://schemas.microsoft.com/office/drawing/2014/main" id="{A6266D84-A39E-42CE-B98D-644BA8D73DDD}"/>
                </a:ext>
              </a:extLst>
            </p:cNvPr>
            <p:cNvSpPr/>
            <p:nvPr/>
          </p:nvSpPr>
          <p:spPr bwMode="auto">
            <a:xfrm>
              <a:off x="13989050" y="43676889"/>
              <a:ext cx="676275" cy="660400"/>
            </a:xfrm>
            <a:prstGeom prst="rect">
              <a:avLst/>
            </a:prstGeom>
            <a:solidFill>
              <a:srgbClr val="0094A8"/>
            </a:solidFill>
            <a:ln w="9525">
              <a:noFill/>
              <a:miter lim="800000"/>
              <a:headEnd/>
              <a:tailEnd/>
            </a:ln>
          </p:spPr>
          <p:txBody>
            <a:bodyPr anchor="ctr"/>
            <a:lstStyle/>
            <a:p>
              <a:pPr algn="ctr"/>
              <a:endParaRPr/>
            </a:p>
          </p:txBody>
        </p:sp>
        <p:sp>
          <p:nvSpPr>
            <p:cNvPr id="183" name="ïṧḻîḍe">
              <a:extLst>
                <a:ext uri="{FF2B5EF4-FFF2-40B4-BE49-F238E27FC236}">
                  <a16:creationId xmlns:a16="http://schemas.microsoft.com/office/drawing/2014/main" id="{B668B746-6829-447C-B1C3-74F133C8E796}"/>
                </a:ext>
              </a:extLst>
            </p:cNvPr>
            <p:cNvSpPr/>
            <p:nvPr/>
          </p:nvSpPr>
          <p:spPr bwMode="auto">
            <a:xfrm>
              <a:off x="13989050" y="43676889"/>
              <a:ext cx="676275" cy="660400"/>
            </a:xfrm>
            <a:prstGeom prst="rect">
              <a:avLst/>
            </a:prstGeom>
            <a:noFill/>
            <a:ln w="9525">
              <a:noFill/>
              <a:miter lim="800000"/>
              <a:headEnd/>
              <a:tailEnd/>
            </a:ln>
          </p:spPr>
          <p:txBody>
            <a:bodyPr anchor="ctr"/>
            <a:lstStyle/>
            <a:p>
              <a:pPr algn="ctr"/>
              <a:endParaRPr/>
            </a:p>
          </p:txBody>
        </p:sp>
        <p:sp>
          <p:nvSpPr>
            <p:cNvPr id="184" name="îṡḷîde">
              <a:extLst>
                <a:ext uri="{FF2B5EF4-FFF2-40B4-BE49-F238E27FC236}">
                  <a16:creationId xmlns:a16="http://schemas.microsoft.com/office/drawing/2014/main" id="{AE04DF18-333A-4510-BE14-6E008360B8B4}"/>
                </a:ext>
              </a:extLst>
            </p:cNvPr>
            <p:cNvSpPr/>
            <p:nvPr/>
          </p:nvSpPr>
          <p:spPr bwMode="auto">
            <a:xfrm>
              <a:off x="13027025" y="43676889"/>
              <a:ext cx="660400" cy="660400"/>
            </a:xfrm>
            <a:prstGeom prst="rect">
              <a:avLst/>
            </a:prstGeom>
            <a:solidFill>
              <a:schemeClr val="bg1">
                <a:lumMod val="65000"/>
              </a:schemeClr>
            </a:solidFill>
            <a:ln w="9525">
              <a:noFill/>
              <a:miter lim="800000"/>
              <a:headEnd/>
              <a:tailEnd/>
            </a:ln>
          </p:spPr>
          <p:txBody>
            <a:bodyPr anchor="ctr"/>
            <a:lstStyle/>
            <a:p>
              <a:pPr algn="ctr"/>
              <a:endParaRPr/>
            </a:p>
          </p:txBody>
        </p:sp>
        <p:sp>
          <p:nvSpPr>
            <p:cNvPr id="185" name="iṧḻíḑê">
              <a:extLst>
                <a:ext uri="{FF2B5EF4-FFF2-40B4-BE49-F238E27FC236}">
                  <a16:creationId xmlns:a16="http://schemas.microsoft.com/office/drawing/2014/main" id="{35192511-CA90-4A12-854C-6844AB5DDD30}"/>
                </a:ext>
              </a:extLst>
            </p:cNvPr>
            <p:cNvSpPr/>
            <p:nvPr/>
          </p:nvSpPr>
          <p:spPr bwMode="auto">
            <a:xfrm>
              <a:off x="13027025" y="43676889"/>
              <a:ext cx="660400" cy="660400"/>
            </a:xfrm>
            <a:prstGeom prst="rect">
              <a:avLst/>
            </a:prstGeom>
            <a:noFill/>
            <a:ln w="9525">
              <a:noFill/>
              <a:miter lim="800000"/>
              <a:headEnd/>
              <a:tailEnd/>
            </a:ln>
          </p:spPr>
          <p:txBody>
            <a:bodyPr anchor="ctr"/>
            <a:lstStyle/>
            <a:p>
              <a:pPr algn="ctr"/>
              <a:endParaRPr/>
            </a:p>
          </p:txBody>
        </p:sp>
        <p:sp>
          <p:nvSpPr>
            <p:cNvPr id="186" name="ïṡ1iḓê">
              <a:extLst>
                <a:ext uri="{FF2B5EF4-FFF2-40B4-BE49-F238E27FC236}">
                  <a16:creationId xmlns:a16="http://schemas.microsoft.com/office/drawing/2014/main" id="{CE3506C6-4105-48E7-934F-53E15AAEB467}"/>
                </a:ext>
              </a:extLst>
            </p:cNvPr>
            <p:cNvSpPr/>
            <p:nvPr/>
          </p:nvSpPr>
          <p:spPr bwMode="auto">
            <a:xfrm>
              <a:off x="12538075" y="42470389"/>
              <a:ext cx="2600325" cy="2398713"/>
            </a:xfrm>
            <a:custGeom>
              <a:avLst/>
              <a:gdLst/>
              <a:ahLst/>
              <a:cxnLst>
                <a:cxn ang="0">
                  <a:pos x="914" y="1176"/>
                </a:cxn>
                <a:cxn ang="0">
                  <a:pos x="914" y="760"/>
                </a:cxn>
                <a:cxn ang="0">
                  <a:pos x="1340" y="760"/>
                </a:cxn>
                <a:cxn ang="0">
                  <a:pos x="1340" y="1176"/>
                </a:cxn>
                <a:cxn ang="0">
                  <a:pos x="914" y="1176"/>
                </a:cxn>
                <a:cxn ang="0">
                  <a:pos x="1638" y="0"/>
                </a:cxn>
                <a:cxn ang="0">
                  <a:pos x="1340" y="280"/>
                </a:cxn>
                <a:cxn ang="0">
                  <a:pos x="1340" y="570"/>
                </a:cxn>
                <a:cxn ang="0">
                  <a:pos x="1023" y="570"/>
                </a:cxn>
                <a:cxn ang="0">
                  <a:pos x="724" y="841"/>
                </a:cxn>
                <a:cxn ang="0">
                  <a:pos x="724" y="1176"/>
                </a:cxn>
                <a:cxn ang="0">
                  <a:pos x="362" y="1176"/>
                </a:cxn>
                <a:cxn ang="0">
                  <a:pos x="0" y="1511"/>
                </a:cxn>
                <a:cxn ang="0">
                  <a:pos x="1602" y="1511"/>
                </a:cxn>
                <a:cxn ang="0">
                  <a:pos x="1602" y="1511"/>
                </a:cxn>
                <a:cxn ang="0">
                  <a:pos x="1602" y="1511"/>
                </a:cxn>
                <a:cxn ang="0">
                  <a:pos x="1602" y="1511"/>
                </a:cxn>
                <a:cxn ang="0">
                  <a:pos x="1602" y="1511"/>
                </a:cxn>
                <a:cxn ang="0">
                  <a:pos x="1638" y="1511"/>
                </a:cxn>
                <a:cxn ang="0">
                  <a:pos x="1638" y="0"/>
                </a:cxn>
              </a:cxnLst>
              <a:rect l="0" t="0" r="r" b="b"/>
              <a:pathLst>
                <a:path w="1638" h="1511">
                  <a:moveTo>
                    <a:pt x="914" y="1176"/>
                  </a:moveTo>
                  <a:lnTo>
                    <a:pt x="914" y="760"/>
                  </a:lnTo>
                  <a:lnTo>
                    <a:pt x="1340" y="760"/>
                  </a:lnTo>
                  <a:lnTo>
                    <a:pt x="1340" y="1176"/>
                  </a:lnTo>
                  <a:lnTo>
                    <a:pt x="914" y="1176"/>
                  </a:lnTo>
                  <a:close/>
                  <a:moveTo>
                    <a:pt x="1638" y="0"/>
                  </a:moveTo>
                  <a:lnTo>
                    <a:pt x="1340" y="280"/>
                  </a:lnTo>
                  <a:lnTo>
                    <a:pt x="1340" y="570"/>
                  </a:lnTo>
                  <a:lnTo>
                    <a:pt x="1023" y="570"/>
                  </a:lnTo>
                  <a:lnTo>
                    <a:pt x="724" y="841"/>
                  </a:lnTo>
                  <a:lnTo>
                    <a:pt x="724" y="1176"/>
                  </a:lnTo>
                  <a:lnTo>
                    <a:pt x="362" y="1176"/>
                  </a:lnTo>
                  <a:lnTo>
                    <a:pt x="0" y="1511"/>
                  </a:lnTo>
                  <a:lnTo>
                    <a:pt x="1602" y="1511"/>
                  </a:lnTo>
                  <a:lnTo>
                    <a:pt x="1602" y="1511"/>
                  </a:lnTo>
                  <a:lnTo>
                    <a:pt x="1602" y="1511"/>
                  </a:lnTo>
                  <a:lnTo>
                    <a:pt x="1602" y="1511"/>
                  </a:lnTo>
                  <a:lnTo>
                    <a:pt x="1602" y="1511"/>
                  </a:lnTo>
                  <a:lnTo>
                    <a:pt x="1638" y="1511"/>
                  </a:lnTo>
                  <a:lnTo>
                    <a:pt x="1638" y="0"/>
                  </a:lnTo>
                  <a:close/>
                </a:path>
              </a:pathLst>
            </a:custGeom>
            <a:solidFill>
              <a:srgbClr val="E6E6E2"/>
            </a:solidFill>
            <a:ln w="9525">
              <a:noFill/>
              <a:round/>
              <a:headEnd/>
              <a:tailEnd/>
            </a:ln>
          </p:spPr>
          <p:txBody>
            <a:bodyPr anchor="ctr"/>
            <a:lstStyle/>
            <a:p>
              <a:pPr algn="ctr"/>
              <a:endParaRPr/>
            </a:p>
          </p:txBody>
        </p:sp>
        <p:sp>
          <p:nvSpPr>
            <p:cNvPr id="187" name="iṧḻiďê">
              <a:extLst>
                <a:ext uri="{FF2B5EF4-FFF2-40B4-BE49-F238E27FC236}">
                  <a16:creationId xmlns:a16="http://schemas.microsoft.com/office/drawing/2014/main" id="{7B9A076C-CAC4-407C-895B-7B3CE0E0CFA7}"/>
                </a:ext>
              </a:extLst>
            </p:cNvPr>
            <p:cNvSpPr/>
            <p:nvPr/>
          </p:nvSpPr>
          <p:spPr bwMode="auto">
            <a:xfrm>
              <a:off x="12538075" y="42470389"/>
              <a:ext cx="2600325" cy="2398713"/>
            </a:xfrm>
            <a:custGeom>
              <a:avLst/>
              <a:gdLst/>
              <a:ahLst/>
              <a:cxnLst>
                <a:cxn ang="0">
                  <a:pos x="914" y="1176"/>
                </a:cxn>
                <a:cxn ang="0">
                  <a:pos x="914" y="760"/>
                </a:cxn>
                <a:cxn ang="0">
                  <a:pos x="1340" y="760"/>
                </a:cxn>
                <a:cxn ang="0">
                  <a:pos x="1340" y="1176"/>
                </a:cxn>
                <a:cxn ang="0">
                  <a:pos x="914" y="1176"/>
                </a:cxn>
                <a:cxn ang="0">
                  <a:pos x="1638" y="0"/>
                </a:cxn>
                <a:cxn ang="0">
                  <a:pos x="1340" y="280"/>
                </a:cxn>
                <a:cxn ang="0">
                  <a:pos x="1340" y="570"/>
                </a:cxn>
                <a:cxn ang="0">
                  <a:pos x="1023" y="570"/>
                </a:cxn>
                <a:cxn ang="0">
                  <a:pos x="724" y="841"/>
                </a:cxn>
                <a:cxn ang="0">
                  <a:pos x="724" y="1176"/>
                </a:cxn>
                <a:cxn ang="0">
                  <a:pos x="362" y="1176"/>
                </a:cxn>
                <a:cxn ang="0">
                  <a:pos x="0" y="1511"/>
                </a:cxn>
                <a:cxn ang="0">
                  <a:pos x="1602" y="1511"/>
                </a:cxn>
                <a:cxn ang="0">
                  <a:pos x="1602" y="1511"/>
                </a:cxn>
                <a:cxn ang="0">
                  <a:pos x="1602" y="1511"/>
                </a:cxn>
                <a:cxn ang="0">
                  <a:pos x="1602" y="1511"/>
                </a:cxn>
                <a:cxn ang="0">
                  <a:pos x="1602" y="1511"/>
                </a:cxn>
                <a:cxn ang="0">
                  <a:pos x="1638" y="1511"/>
                </a:cxn>
                <a:cxn ang="0">
                  <a:pos x="1638" y="0"/>
                </a:cxn>
              </a:cxnLst>
              <a:rect l="0" t="0" r="r" b="b"/>
              <a:pathLst>
                <a:path w="1638" h="1511">
                  <a:moveTo>
                    <a:pt x="914" y="1176"/>
                  </a:moveTo>
                  <a:lnTo>
                    <a:pt x="914" y="760"/>
                  </a:lnTo>
                  <a:lnTo>
                    <a:pt x="1340" y="760"/>
                  </a:lnTo>
                  <a:lnTo>
                    <a:pt x="1340" y="1176"/>
                  </a:lnTo>
                  <a:lnTo>
                    <a:pt x="914" y="1176"/>
                  </a:lnTo>
                  <a:moveTo>
                    <a:pt x="1638" y="0"/>
                  </a:moveTo>
                  <a:lnTo>
                    <a:pt x="1340" y="280"/>
                  </a:lnTo>
                  <a:lnTo>
                    <a:pt x="1340" y="570"/>
                  </a:lnTo>
                  <a:lnTo>
                    <a:pt x="1023" y="570"/>
                  </a:lnTo>
                  <a:lnTo>
                    <a:pt x="724" y="841"/>
                  </a:lnTo>
                  <a:lnTo>
                    <a:pt x="724" y="1176"/>
                  </a:lnTo>
                  <a:lnTo>
                    <a:pt x="362" y="1176"/>
                  </a:lnTo>
                  <a:lnTo>
                    <a:pt x="0" y="1511"/>
                  </a:lnTo>
                  <a:lnTo>
                    <a:pt x="1602" y="1511"/>
                  </a:lnTo>
                  <a:lnTo>
                    <a:pt x="1602" y="1511"/>
                  </a:lnTo>
                  <a:lnTo>
                    <a:pt x="1602" y="1511"/>
                  </a:lnTo>
                  <a:lnTo>
                    <a:pt x="1602" y="1511"/>
                  </a:lnTo>
                  <a:lnTo>
                    <a:pt x="1602" y="1511"/>
                  </a:lnTo>
                  <a:lnTo>
                    <a:pt x="1638" y="1511"/>
                  </a:lnTo>
                  <a:lnTo>
                    <a:pt x="1638" y="0"/>
                  </a:lnTo>
                </a:path>
              </a:pathLst>
            </a:custGeom>
            <a:noFill/>
            <a:ln w="9525">
              <a:noFill/>
              <a:round/>
              <a:headEnd/>
              <a:tailEnd/>
            </a:ln>
          </p:spPr>
          <p:txBody>
            <a:bodyPr anchor="ctr"/>
            <a:lstStyle/>
            <a:p>
              <a:pPr algn="ctr"/>
              <a:endParaRPr/>
            </a:p>
          </p:txBody>
        </p:sp>
        <p:sp>
          <p:nvSpPr>
            <p:cNvPr id="188" name="iS1ïde">
              <a:extLst>
                <a:ext uri="{FF2B5EF4-FFF2-40B4-BE49-F238E27FC236}">
                  <a16:creationId xmlns:a16="http://schemas.microsoft.com/office/drawing/2014/main" id="{E9B24EEA-B591-4587-8D18-27AB3A07925F}"/>
                </a:ext>
              </a:extLst>
            </p:cNvPr>
            <p:cNvSpPr/>
            <p:nvPr/>
          </p:nvSpPr>
          <p:spPr bwMode="auto">
            <a:xfrm>
              <a:off x="14162088" y="42914889"/>
              <a:ext cx="503238" cy="460375"/>
            </a:xfrm>
            <a:custGeom>
              <a:avLst/>
              <a:gdLst/>
              <a:ahLst/>
              <a:cxnLst>
                <a:cxn ang="0">
                  <a:pos x="317" y="0"/>
                </a:cxn>
                <a:cxn ang="0">
                  <a:pos x="0" y="290"/>
                </a:cxn>
                <a:cxn ang="0">
                  <a:pos x="317" y="290"/>
                </a:cxn>
                <a:cxn ang="0">
                  <a:pos x="317" y="0"/>
                </a:cxn>
              </a:cxnLst>
              <a:rect l="0" t="0" r="r" b="b"/>
              <a:pathLst>
                <a:path w="317" h="290">
                  <a:moveTo>
                    <a:pt x="317" y="0"/>
                  </a:moveTo>
                  <a:lnTo>
                    <a:pt x="0" y="290"/>
                  </a:lnTo>
                  <a:lnTo>
                    <a:pt x="317" y="290"/>
                  </a:lnTo>
                  <a:lnTo>
                    <a:pt x="317" y="0"/>
                  </a:lnTo>
                  <a:close/>
                </a:path>
              </a:pathLst>
            </a:custGeom>
            <a:solidFill>
              <a:schemeClr val="bg1">
                <a:lumMod val="65000"/>
              </a:schemeClr>
            </a:solidFill>
            <a:ln w="9525">
              <a:noFill/>
              <a:round/>
              <a:headEnd/>
              <a:tailEnd/>
            </a:ln>
          </p:spPr>
          <p:txBody>
            <a:bodyPr anchor="ctr"/>
            <a:lstStyle/>
            <a:p>
              <a:pPr algn="ctr"/>
              <a:endParaRPr/>
            </a:p>
          </p:txBody>
        </p:sp>
        <p:sp>
          <p:nvSpPr>
            <p:cNvPr id="189" name="íṥḷîde">
              <a:extLst>
                <a:ext uri="{FF2B5EF4-FFF2-40B4-BE49-F238E27FC236}">
                  <a16:creationId xmlns:a16="http://schemas.microsoft.com/office/drawing/2014/main" id="{703391B4-F3A0-40B4-8B51-668368A60037}"/>
                </a:ext>
              </a:extLst>
            </p:cNvPr>
            <p:cNvSpPr/>
            <p:nvPr/>
          </p:nvSpPr>
          <p:spPr bwMode="auto">
            <a:xfrm>
              <a:off x="14162088" y="42914889"/>
              <a:ext cx="503238" cy="460375"/>
            </a:xfrm>
            <a:custGeom>
              <a:avLst/>
              <a:gdLst/>
              <a:ahLst/>
              <a:cxnLst>
                <a:cxn ang="0">
                  <a:pos x="317" y="0"/>
                </a:cxn>
                <a:cxn ang="0">
                  <a:pos x="0" y="290"/>
                </a:cxn>
                <a:cxn ang="0">
                  <a:pos x="317" y="290"/>
                </a:cxn>
                <a:cxn ang="0">
                  <a:pos x="317" y="0"/>
                </a:cxn>
              </a:cxnLst>
              <a:rect l="0" t="0" r="r" b="b"/>
              <a:pathLst>
                <a:path w="317" h="290">
                  <a:moveTo>
                    <a:pt x="317" y="0"/>
                  </a:moveTo>
                  <a:lnTo>
                    <a:pt x="0" y="290"/>
                  </a:lnTo>
                  <a:lnTo>
                    <a:pt x="317" y="290"/>
                  </a:lnTo>
                  <a:lnTo>
                    <a:pt x="317" y="0"/>
                  </a:lnTo>
                </a:path>
              </a:pathLst>
            </a:custGeom>
            <a:noFill/>
            <a:ln w="9525">
              <a:noFill/>
              <a:round/>
              <a:headEnd/>
              <a:tailEnd/>
            </a:ln>
          </p:spPr>
          <p:txBody>
            <a:bodyPr anchor="ctr"/>
            <a:lstStyle/>
            <a:p>
              <a:pPr algn="ctr"/>
              <a:endParaRPr/>
            </a:p>
          </p:txBody>
        </p:sp>
        <p:sp>
          <p:nvSpPr>
            <p:cNvPr id="190" name="ïṩľíḑé">
              <a:extLst>
                <a:ext uri="{FF2B5EF4-FFF2-40B4-BE49-F238E27FC236}">
                  <a16:creationId xmlns:a16="http://schemas.microsoft.com/office/drawing/2014/main" id="{4CDD1E4C-960B-4079-A555-2F93C91C0A36}"/>
                </a:ext>
              </a:extLst>
            </p:cNvPr>
            <p:cNvSpPr/>
            <p:nvPr/>
          </p:nvSpPr>
          <p:spPr bwMode="auto">
            <a:xfrm>
              <a:off x="13989050" y="43676889"/>
              <a:ext cx="676275" cy="660400"/>
            </a:xfrm>
            <a:prstGeom prst="rect">
              <a:avLst/>
            </a:prstGeom>
            <a:solidFill>
              <a:schemeClr val="bg1">
                <a:lumMod val="65000"/>
              </a:schemeClr>
            </a:solidFill>
            <a:ln w="9525">
              <a:noFill/>
              <a:miter lim="800000"/>
              <a:headEnd/>
              <a:tailEnd/>
            </a:ln>
          </p:spPr>
          <p:txBody>
            <a:bodyPr anchor="ctr"/>
            <a:lstStyle/>
            <a:p>
              <a:pPr algn="ctr"/>
              <a:endParaRPr/>
            </a:p>
          </p:txBody>
        </p:sp>
        <p:sp>
          <p:nvSpPr>
            <p:cNvPr id="191" name="îṩḷiḑé">
              <a:extLst>
                <a:ext uri="{FF2B5EF4-FFF2-40B4-BE49-F238E27FC236}">
                  <a16:creationId xmlns:a16="http://schemas.microsoft.com/office/drawing/2014/main" id="{23599259-21FE-44A4-8BE6-3235C8ED5896}"/>
                </a:ext>
              </a:extLst>
            </p:cNvPr>
            <p:cNvSpPr/>
            <p:nvPr/>
          </p:nvSpPr>
          <p:spPr bwMode="auto">
            <a:xfrm>
              <a:off x="13989050" y="43676889"/>
              <a:ext cx="676275" cy="660400"/>
            </a:xfrm>
            <a:prstGeom prst="rect">
              <a:avLst/>
            </a:prstGeom>
            <a:noFill/>
            <a:ln w="9525">
              <a:noFill/>
              <a:miter lim="800000"/>
              <a:headEnd/>
              <a:tailEnd/>
            </a:ln>
          </p:spPr>
          <p:txBody>
            <a:bodyPr anchor="ctr"/>
            <a:lstStyle/>
            <a:p>
              <a:pPr algn="ctr"/>
              <a:endParaRPr/>
            </a:p>
          </p:txBody>
        </p:sp>
        <p:sp>
          <p:nvSpPr>
            <p:cNvPr id="192" name="îṧ1iḑé">
              <a:extLst>
                <a:ext uri="{FF2B5EF4-FFF2-40B4-BE49-F238E27FC236}">
                  <a16:creationId xmlns:a16="http://schemas.microsoft.com/office/drawing/2014/main" id="{BFD51FB0-0AC9-4AB8-81C1-FF1C1CE38C56}"/>
                </a:ext>
              </a:extLst>
            </p:cNvPr>
            <p:cNvSpPr/>
            <p:nvPr/>
          </p:nvSpPr>
          <p:spPr bwMode="auto">
            <a:xfrm>
              <a:off x="13112750" y="43805476"/>
              <a:ext cx="574675" cy="531813"/>
            </a:xfrm>
            <a:custGeom>
              <a:avLst/>
              <a:gdLst/>
              <a:ahLst/>
              <a:cxnLst>
                <a:cxn ang="0">
                  <a:pos x="362" y="0"/>
                </a:cxn>
                <a:cxn ang="0">
                  <a:pos x="0" y="335"/>
                </a:cxn>
                <a:cxn ang="0">
                  <a:pos x="362" y="335"/>
                </a:cxn>
                <a:cxn ang="0">
                  <a:pos x="362" y="0"/>
                </a:cxn>
              </a:cxnLst>
              <a:rect l="0" t="0" r="r" b="b"/>
              <a:pathLst>
                <a:path w="362" h="335">
                  <a:moveTo>
                    <a:pt x="362" y="0"/>
                  </a:moveTo>
                  <a:lnTo>
                    <a:pt x="0" y="335"/>
                  </a:lnTo>
                  <a:lnTo>
                    <a:pt x="362" y="335"/>
                  </a:lnTo>
                  <a:lnTo>
                    <a:pt x="362" y="0"/>
                  </a:lnTo>
                  <a:close/>
                </a:path>
              </a:pathLst>
            </a:custGeom>
            <a:solidFill>
              <a:schemeClr val="bg1">
                <a:lumMod val="65000"/>
              </a:schemeClr>
            </a:solidFill>
            <a:ln w="9525">
              <a:noFill/>
              <a:round/>
              <a:headEnd/>
              <a:tailEnd/>
            </a:ln>
          </p:spPr>
          <p:txBody>
            <a:bodyPr anchor="ctr"/>
            <a:lstStyle/>
            <a:p>
              <a:pPr algn="ctr"/>
              <a:endParaRPr/>
            </a:p>
          </p:txBody>
        </p:sp>
        <p:sp>
          <p:nvSpPr>
            <p:cNvPr id="193" name="iṣľïḑe">
              <a:extLst>
                <a:ext uri="{FF2B5EF4-FFF2-40B4-BE49-F238E27FC236}">
                  <a16:creationId xmlns:a16="http://schemas.microsoft.com/office/drawing/2014/main" id="{12D5C59D-D6FE-4B3D-8368-045190118B6A}"/>
                </a:ext>
              </a:extLst>
            </p:cNvPr>
            <p:cNvSpPr/>
            <p:nvPr/>
          </p:nvSpPr>
          <p:spPr bwMode="auto">
            <a:xfrm>
              <a:off x="13112750" y="43805476"/>
              <a:ext cx="574675" cy="531813"/>
            </a:xfrm>
            <a:custGeom>
              <a:avLst/>
              <a:gdLst/>
              <a:ahLst/>
              <a:cxnLst>
                <a:cxn ang="0">
                  <a:pos x="362" y="0"/>
                </a:cxn>
                <a:cxn ang="0">
                  <a:pos x="0" y="335"/>
                </a:cxn>
                <a:cxn ang="0">
                  <a:pos x="362" y="335"/>
                </a:cxn>
                <a:cxn ang="0">
                  <a:pos x="362" y="0"/>
                </a:cxn>
              </a:cxnLst>
              <a:rect l="0" t="0" r="r" b="b"/>
              <a:pathLst>
                <a:path w="362" h="335">
                  <a:moveTo>
                    <a:pt x="362" y="0"/>
                  </a:moveTo>
                  <a:lnTo>
                    <a:pt x="0" y="335"/>
                  </a:lnTo>
                  <a:lnTo>
                    <a:pt x="362" y="335"/>
                  </a:lnTo>
                  <a:lnTo>
                    <a:pt x="362" y="0"/>
                  </a:lnTo>
                </a:path>
              </a:pathLst>
            </a:custGeom>
            <a:noFill/>
            <a:ln w="9525">
              <a:noFill/>
              <a:round/>
              <a:headEnd/>
              <a:tailEnd/>
            </a:ln>
          </p:spPr>
          <p:txBody>
            <a:bodyPr anchor="ctr"/>
            <a:lstStyle/>
            <a:p>
              <a:pPr algn="ctr"/>
              <a:endParaRPr/>
            </a:p>
          </p:txBody>
        </p:sp>
        <p:sp>
          <p:nvSpPr>
            <p:cNvPr id="194" name="ï$ļïde">
              <a:extLst>
                <a:ext uri="{FF2B5EF4-FFF2-40B4-BE49-F238E27FC236}">
                  <a16:creationId xmlns:a16="http://schemas.microsoft.com/office/drawing/2014/main" id="{410B2792-E33C-4AE5-B572-9185026BC604}"/>
                </a:ext>
              </a:extLst>
            </p:cNvPr>
            <p:cNvSpPr/>
            <p:nvPr/>
          </p:nvSpPr>
          <p:spPr bwMode="auto">
            <a:xfrm>
              <a:off x="12336463" y="40357426"/>
              <a:ext cx="3017838" cy="2327275"/>
            </a:xfrm>
            <a:custGeom>
              <a:avLst/>
              <a:gdLst/>
              <a:ahLst/>
              <a:cxnLst>
                <a:cxn ang="0">
                  <a:pos x="7" y="25"/>
                </a:cxn>
                <a:cxn ang="0">
                  <a:pos x="187" y="158"/>
                </a:cxn>
                <a:cxn ang="0">
                  <a:pos x="205" y="155"/>
                </a:cxn>
                <a:cxn ang="0">
                  <a:pos x="203" y="137"/>
                </a:cxn>
                <a:cxn ang="0">
                  <a:pos x="22" y="4"/>
                </a:cxn>
                <a:cxn ang="0">
                  <a:pos x="4" y="7"/>
                </a:cxn>
                <a:cxn ang="0">
                  <a:pos x="7" y="25"/>
                </a:cxn>
              </a:cxnLst>
              <a:rect l="0" t="0" r="r" b="b"/>
              <a:pathLst>
                <a:path w="210" h="162">
                  <a:moveTo>
                    <a:pt x="7" y="25"/>
                  </a:moveTo>
                  <a:cubicBezTo>
                    <a:pt x="187" y="158"/>
                    <a:pt x="187" y="158"/>
                    <a:pt x="187" y="158"/>
                  </a:cubicBezTo>
                  <a:cubicBezTo>
                    <a:pt x="193" y="162"/>
                    <a:pt x="201" y="161"/>
                    <a:pt x="205" y="155"/>
                  </a:cubicBezTo>
                  <a:cubicBezTo>
                    <a:pt x="210" y="149"/>
                    <a:pt x="208" y="141"/>
                    <a:pt x="203" y="137"/>
                  </a:cubicBezTo>
                  <a:cubicBezTo>
                    <a:pt x="22" y="4"/>
                    <a:pt x="22" y="4"/>
                    <a:pt x="22" y="4"/>
                  </a:cubicBezTo>
                  <a:cubicBezTo>
                    <a:pt x="16" y="0"/>
                    <a:pt x="8" y="1"/>
                    <a:pt x="4" y="7"/>
                  </a:cubicBezTo>
                  <a:cubicBezTo>
                    <a:pt x="0" y="13"/>
                    <a:pt x="1" y="21"/>
                    <a:pt x="7" y="25"/>
                  </a:cubicBezTo>
                </a:path>
              </a:pathLst>
            </a:custGeom>
            <a:solidFill>
              <a:srgbClr val="7F7370"/>
            </a:solidFill>
            <a:ln w="9525">
              <a:noFill/>
              <a:round/>
              <a:headEnd/>
              <a:tailEnd/>
            </a:ln>
          </p:spPr>
          <p:txBody>
            <a:bodyPr anchor="ctr"/>
            <a:lstStyle/>
            <a:p>
              <a:pPr algn="ctr"/>
              <a:endParaRPr/>
            </a:p>
          </p:txBody>
        </p:sp>
        <p:sp>
          <p:nvSpPr>
            <p:cNvPr id="195" name="isľïḋe">
              <a:extLst>
                <a:ext uri="{FF2B5EF4-FFF2-40B4-BE49-F238E27FC236}">
                  <a16:creationId xmlns:a16="http://schemas.microsoft.com/office/drawing/2014/main" id="{A1CDD5A2-A415-40F6-B9F3-4DEFAD5EDF55}"/>
                </a:ext>
              </a:extLst>
            </p:cNvPr>
            <p:cNvSpPr/>
            <p:nvPr/>
          </p:nvSpPr>
          <p:spPr bwMode="auto">
            <a:xfrm>
              <a:off x="4619625" y="40573326"/>
              <a:ext cx="2601913" cy="4295775"/>
            </a:xfrm>
            <a:custGeom>
              <a:avLst/>
              <a:gdLst/>
              <a:ahLst/>
              <a:cxnLst>
                <a:cxn ang="0">
                  <a:pos x="0" y="2706"/>
                </a:cxn>
                <a:cxn ang="0">
                  <a:pos x="0" y="1195"/>
                </a:cxn>
                <a:cxn ang="0">
                  <a:pos x="1639" y="0"/>
                </a:cxn>
                <a:cxn ang="0">
                  <a:pos x="1639" y="2706"/>
                </a:cxn>
                <a:cxn ang="0">
                  <a:pos x="0" y="2706"/>
                </a:cxn>
              </a:cxnLst>
              <a:rect l="0" t="0" r="r" b="b"/>
              <a:pathLst>
                <a:path w="1639" h="2706">
                  <a:moveTo>
                    <a:pt x="0" y="2706"/>
                  </a:moveTo>
                  <a:lnTo>
                    <a:pt x="0" y="1195"/>
                  </a:lnTo>
                  <a:lnTo>
                    <a:pt x="1639" y="0"/>
                  </a:lnTo>
                  <a:lnTo>
                    <a:pt x="1639" y="2706"/>
                  </a:lnTo>
                  <a:lnTo>
                    <a:pt x="0" y="2706"/>
                  </a:lnTo>
                  <a:close/>
                </a:path>
              </a:pathLst>
            </a:custGeom>
            <a:solidFill>
              <a:srgbClr val="F2F2F0"/>
            </a:solidFill>
            <a:ln w="9525">
              <a:noFill/>
              <a:round/>
              <a:headEnd/>
              <a:tailEnd/>
            </a:ln>
          </p:spPr>
          <p:txBody>
            <a:bodyPr anchor="ctr"/>
            <a:lstStyle/>
            <a:p>
              <a:pPr algn="ctr"/>
              <a:endParaRPr/>
            </a:p>
          </p:txBody>
        </p:sp>
        <p:sp>
          <p:nvSpPr>
            <p:cNvPr id="196" name="íṣlíḍé">
              <a:extLst>
                <a:ext uri="{FF2B5EF4-FFF2-40B4-BE49-F238E27FC236}">
                  <a16:creationId xmlns:a16="http://schemas.microsoft.com/office/drawing/2014/main" id="{CFD75072-8B1C-41F7-BB20-69D2976D5363}"/>
                </a:ext>
              </a:extLst>
            </p:cNvPr>
            <p:cNvSpPr/>
            <p:nvPr/>
          </p:nvSpPr>
          <p:spPr bwMode="auto">
            <a:xfrm>
              <a:off x="4619625" y="40573326"/>
              <a:ext cx="2601913" cy="4295775"/>
            </a:xfrm>
            <a:custGeom>
              <a:avLst/>
              <a:gdLst/>
              <a:ahLst/>
              <a:cxnLst>
                <a:cxn ang="0">
                  <a:pos x="0" y="2706"/>
                </a:cxn>
                <a:cxn ang="0">
                  <a:pos x="0" y="1195"/>
                </a:cxn>
                <a:cxn ang="0">
                  <a:pos x="1639" y="0"/>
                </a:cxn>
                <a:cxn ang="0">
                  <a:pos x="1639" y="2706"/>
                </a:cxn>
                <a:cxn ang="0">
                  <a:pos x="0" y="2706"/>
                </a:cxn>
              </a:cxnLst>
              <a:rect l="0" t="0" r="r" b="b"/>
              <a:pathLst>
                <a:path w="1639" h="2706">
                  <a:moveTo>
                    <a:pt x="0" y="2706"/>
                  </a:moveTo>
                  <a:lnTo>
                    <a:pt x="0" y="1195"/>
                  </a:lnTo>
                  <a:lnTo>
                    <a:pt x="1639" y="0"/>
                  </a:lnTo>
                  <a:lnTo>
                    <a:pt x="1639" y="2706"/>
                  </a:lnTo>
                  <a:lnTo>
                    <a:pt x="0" y="2706"/>
                  </a:lnTo>
                </a:path>
              </a:pathLst>
            </a:custGeom>
            <a:noFill/>
            <a:ln w="9525">
              <a:noFill/>
              <a:round/>
              <a:headEnd/>
              <a:tailEnd/>
            </a:ln>
          </p:spPr>
          <p:txBody>
            <a:bodyPr anchor="ctr"/>
            <a:lstStyle/>
            <a:p>
              <a:pPr algn="ctr"/>
              <a:endParaRPr/>
            </a:p>
          </p:txBody>
        </p:sp>
        <p:sp>
          <p:nvSpPr>
            <p:cNvPr id="197" name="išľîḋè">
              <a:extLst>
                <a:ext uri="{FF2B5EF4-FFF2-40B4-BE49-F238E27FC236}">
                  <a16:creationId xmlns:a16="http://schemas.microsoft.com/office/drawing/2014/main" id="{1C3703A9-B7ED-49E7-9CAE-ED9AAF9AAE47}"/>
                </a:ext>
              </a:extLst>
            </p:cNvPr>
            <p:cNvSpPr/>
            <p:nvPr/>
          </p:nvSpPr>
          <p:spPr bwMode="auto">
            <a:xfrm>
              <a:off x="5094288" y="42698989"/>
              <a:ext cx="676275" cy="676275"/>
            </a:xfrm>
            <a:prstGeom prst="rect">
              <a:avLst/>
            </a:prstGeom>
            <a:solidFill>
              <a:schemeClr val="bg1">
                <a:lumMod val="65000"/>
              </a:schemeClr>
            </a:solidFill>
            <a:ln w="9525">
              <a:noFill/>
              <a:miter lim="800000"/>
              <a:headEnd/>
              <a:tailEnd/>
            </a:ln>
          </p:spPr>
          <p:txBody>
            <a:bodyPr anchor="ctr"/>
            <a:lstStyle/>
            <a:p>
              <a:pPr algn="ctr"/>
              <a:endParaRPr/>
            </a:p>
          </p:txBody>
        </p:sp>
        <p:sp>
          <p:nvSpPr>
            <p:cNvPr id="198" name="iṡḻiḑè">
              <a:extLst>
                <a:ext uri="{FF2B5EF4-FFF2-40B4-BE49-F238E27FC236}">
                  <a16:creationId xmlns:a16="http://schemas.microsoft.com/office/drawing/2014/main" id="{E0133A29-A541-4E50-8154-9282E9065EC0}"/>
                </a:ext>
              </a:extLst>
            </p:cNvPr>
            <p:cNvSpPr/>
            <p:nvPr/>
          </p:nvSpPr>
          <p:spPr bwMode="auto">
            <a:xfrm>
              <a:off x="5094288" y="42698989"/>
              <a:ext cx="676275" cy="676275"/>
            </a:xfrm>
            <a:prstGeom prst="rect">
              <a:avLst/>
            </a:prstGeom>
            <a:noFill/>
            <a:ln w="9525">
              <a:noFill/>
              <a:miter lim="800000"/>
              <a:headEnd/>
              <a:tailEnd/>
            </a:ln>
          </p:spPr>
          <p:txBody>
            <a:bodyPr anchor="ctr"/>
            <a:lstStyle/>
            <a:p>
              <a:pPr algn="ctr"/>
              <a:endParaRPr/>
            </a:p>
          </p:txBody>
        </p:sp>
        <p:sp>
          <p:nvSpPr>
            <p:cNvPr id="199" name="ïṧḻíḑè">
              <a:extLst>
                <a:ext uri="{FF2B5EF4-FFF2-40B4-BE49-F238E27FC236}">
                  <a16:creationId xmlns:a16="http://schemas.microsoft.com/office/drawing/2014/main" id="{E8AAE988-3806-44EF-9BB7-C50831AC4DC0}"/>
                </a:ext>
              </a:extLst>
            </p:cNvPr>
            <p:cNvSpPr/>
            <p:nvPr/>
          </p:nvSpPr>
          <p:spPr bwMode="auto">
            <a:xfrm>
              <a:off x="6072188" y="42698989"/>
              <a:ext cx="674688" cy="676275"/>
            </a:xfrm>
            <a:prstGeom prst="rect">
              <a:avLst/>
            </a:prstGeom>
            <a:solidFill>
              <a:srgbClr val="0094A8"/>
            </a:solidFill>
            <a:ln w="9525">
              <a:noFill/>
              <a:miter lim="800000"/>
              <a:headEnd/>
              <a:tailEnd/>
            </a:ln>
          </p:spPr>
          <p:txBody>
            <a:bodyPr anchor="ctr"/>
            <a:lstStyle/>
            <a:p>
              <a:pPr algn="ctr"/>
              <a:endParaRPr/>
            </a:p>
          </p:txBody>
        </p:sp>
        <p:sp>
          <p:nvSpPr>
            <p:cNvPr id="200" name="iŝľîďè">
              <a:extLst>
                <a:ext uri="{FF2B5EF4-FFF2-40B4-BE49-F238E27FC236}">
                  <a16:creationId xmlns:a16="http://schemas.microsoft.com/office/drawing/2014/main" id="{AF045AB3-AC53-4619-9812-7F27FC73DC66}"/>
                </a:ext>
              </a:extLst>
            </p:cNvPr>
            <p:cNvSpPr/>
            <p:nvPr/>
          </p:nvSpPr>
          <p:spPr bwMode="auto">
            <a:xfrm>
              <a:off x="6072188" y="42698989"/>
              <a:ext cx="674688" cy="676275"/>
            </a:xfrm>
            <a:prstGeom prst="rect">
              <a:avLst/>
            </a:prstGeom>
            <a:noFill/>
            <a:ln w="9525">
              <a:noFill/>
              <a:miter lim="800000"/>
              <a:headEnd/>
              <a:tailEnd/>
            </a:ln>
          </p:spPr>
          <p:txBody>
            <a:bodyPr anchor="ctr"/>
            <a:lstStyle/>
            <a:p>
              <a:pPr algn="ctr"/>
              <a:endParaRPr/>
            </a:p>
          </p:txBody>
        </p:sp>
        <p:sp>
          <p:nvSpPr>
            <p:cNvPr id="201" name="išľïḑê">
              <a:extLst>
                <a:ext uri="{FF2B5EF4-FFF2-40B4-BE49-F238E27FC236}">
                  <a16:creationId xmlns:a16="http://schemas.microsoft.com/office/drawing/2014/main" id="{1BDC6491-76E0-4A22-BB8D-227112AE9D6B}"/>
                </a:ext>
              </a:extLst>
            </p:cNvPr>
            <p:cNvSpPr/>
            <p:nvPr/>
          </p:nvSpPr>
          <p:spPr bwMode="auto">
            <a:xfrm>
              <a:off x="5094288" y="43676889"/>
              <a:ext cx="676275" cy="660400"/>
            </a:xfrm>
            <a:prstGeom prst="rect">
              <a:avLst/>
            </a:prstGeom>
            <a:solidFill>
              <a:schemeClr val="bg1">
                <a:lumMod val="65000"/>
              </a:schemeClr>
            </a:solidFill>
            <a:ln w="9525">
              <a:noFill/>
              <a:miter lim="800000"/>
              <a:headEnd/>
              <a:tailEnd/>
            </a:ln>
          </p:spPr>
          <p:txBody>
            <a:bodyPr anchor="ctr"/>
            <a:lstStyle/>
            <a:p>
              <a:pPr algn="ctr"/>
              <a:endParaRPr/>
            </a:p>
          </p:txBody>
        </p:sp>
        <p:sp>
          <p:nvSpPr>
            <p:cNvPr id="202" name="íš1ïďé">
              <a:extLst>
                <a:ext uri="{FF2B5EF4-FFF2-40B4-BE49-F238E27FC236}">
                  <a16:creationId xmlns:a16="http://schemas.microsoft.com/office/drawing/2014/main" id="{F8E166BC-35F0-4B08-8A41-326EB2A22169}"/>
                </a:ext>
              </a:extLst>
            </p:cNvPr>
            <p:cNvSpPr/>
            <p:nvPr/>
          </p:nvSpPr>
          <p:spPr bwMode="auto">
            <a:xfrm>
              <a:off x="5094288" y="43676889"/>
              <a:ext cx="676275" cy="660400"/>
            </a:xfrm>
            <a:prstGeom prst="rect">
              <a:avLst/>
            </a:prstGeom>
            <a:noFill/>
            <a:ln w="9525">
              <a:noFill/>
              <a:miter lim="800000"/>
              <a:headEnd/>
              <a:tailEnd/>
            </a:ln>
          </p:spPr>
          <p:txBody>
            <a:bodyPr anchor="ctr"/>
            <a:lstStyle/>
            <a:p>
              <a:pPr algn="ctr"/>
              <a:endParaRPr/>
            </a:p>
          </p:txBody>
        </p:sp>
        <p:sp>
          <p:nvSpPr>
            <p:cNvPr id="203" name="îṡḻíḓê">
              <a:extLst>
                <a:ext uri="{FF2B5EF4-FFF2-40B4-BE49-F238E27FC236}">
                  <a16:creationId xmlns:a16="http://schemas.microsoft.com/office/drawing/2014/main" id="{B9AD7737-07E5-4FFF-AF4C-3DD2644ED54A}"/>
                </a:ext>
              </a:extLst>
            </p:cNvPr>
            <p:cNvSpPr/>
            <p:nvPr/>
          </p:nvSpPr>
          <p:spPr bwMode="auto">
            <a:xfrm>
              <a:off x="6072188" y="43676889"/>
              <a:ext cx="674688" cy="660400"/>
            </a:xfrm>
            <a:prstGeom prst="rect">
              <a:avLst/>
            </a:prstGeom>
            <a:solidFill>
              <a:srgbClr val="0094A8"/>
            </a:solidFill>
            <a:ln w="9525">
              <a:noFill/>
              <a:miter lim="800000"/>
              <a:headEnd/>
              <a:tailEnd/>
            </a:ln>
          </p:spPr>
          <p:txBody>
            <a:bodyPr anchor="ctr"/>
            <a:lstStyle/>
            <a:p>
              <a:pPr algn="ctr"/>
              <a:endParaRPr/>
            </a:p>
          </p:txBody>
        </p:sp>
        <p:sp>
          <p:nvSpPr>
            <p:cNvPr id="204" name="iSļïďè">
              <a:extLst>
                <a:ext uri="{FF2B5EF4-FFF2-40B4-BE49-F238E27FC236}">
                  <a16:creationId xmlns:a16="http://schemas.microsoft.com/office/drawing/2014/main" id="{9C6543F7-A86A-45DE-B984-4EF9FE843C21}"/>
                </a:ext>
              </a:extLst>
            </p:cNvPr>
            <p:cNvSpPr/>
            <p:nvPr/>
          </p:nvSpPr>
          <p:spPr bwMode="auto">
            <a:xfrm>
              <a:off x="6072188" y="43676889"/>
              <a:ext cx="674688" cy="660400"/>
            </a:xfrm>
            <a:prstGeom prst="rect">
              <a:avLst/>
            </a:prstGeom>
            <a:noFill/>
            <a:ln w="9525">
              <a:noFill/>
              <a:miter lim="800000"/>
              <a:headEnd/>
              <a:tailEnd/>
            </a:ln>
          </p:spPr>
          <p:txBody>
            <a:bodyPr anchor="ctr"/>
            <a:lstStyle/>
            <a:p>
              <a:pPr algn="ctr"/>
              <a:endParaRPr/>
            </a:p>
          </p:txBody>
        </p:sp>
        <p:sp>
          <p:nvSpPr>
            <p:cNvPr id="205" name="í$1ïḋé">
              <a:extLst>
                <a:ext uri="{FF2B5EF4-FFF2-40B4-BE49-F238E27FC236}">
                  <a16:creationId xmlns:a16="http://schemas.microsoft.com/office/drawing/2014/main" id="{F0C501F2-3C4F-4D2A-93D8-5CF9C0108A67}"/>
                </a:ext>
              </a:extLst>
            </p:cNvPr>
            <p:cNvSpPr/>
            <p:nvPr/>
          </p:nvSpPr>
          <p:spPr bwMode="auto">
            <a:xfrm>
              <a:off x="4619625" y="40573326"/>
              <a:ext cx="2601913" cy="4295775"/>
            </a:xfrm>
            <a:custGeom>
              <a:avLst/>
              <a:gdLst/>
              <a:ahLst/>
              <a:cxnLst>
                <a:cxn ang="0">
                  <a:pos x="915" y="2371"/>
                </a:cxn>
                <a:cxn ang="0">
                  <a:pos x="915" y="1955"/>
                </a:cxn>
                <a:cxn ang="0">
                  <a:pos x="1340" y="1955"/>
                </a:cxn>
                <a:cxn ang="0">
                  <a:pos x="1340" y="2371"/>
                </a:cxn>
                <a:cxn ang="0">
                  <a:pos x="915" y="2371"/>
                </a:cxn>
                <a:cxn ang="0">
                  <a:pos x="915" y="1765"/>
                </a:cxn>
                <a:cxn ang="0">
                  <a:pos x="915" y="1339"/>
                </a:cxn>
                <a:cxn ang="0">
                  <a:pos x="1340" y="1339"/>
                </a:cxn>
                <a:cxn ang="0">
                  <a:pos x="1340" y="1765"/>
                </a:cxn>
                <a:cxn ang="0">
                  <a:pos x="915" y="1765"/>
                </a:cxn>
                <a:cxn ang="0">
                  <a:pos x="1639" y="0"/>
                </a:cxn>
                <a:cxn ang="0">
                  <a:pos x="1639" y="0"/>
                </a:cxn>
                <a:cxn ang="0">
                  <a:pos x="725" y="1511"/>
                </a:cxn>
                <a:cxn ang="0">
                  <a:pos x="725" y="1765"/>
                </a:cxn>
                <a:cxn ang="0">
                  <a:pos x="571" y="1765"/>
                </a:cxn>
                <a:cxn ang="0">
                  <a:pos x="453" y="1955"/>
                </a:cxn>
                <a:cxn ang="0">
                  <a:pos x="725" y="1955"/>
                </a:cxn>
                <a:cxn ang="0">
                  <a:pos x="725" y="2371"/>
                </a:cxn>
                <a:cxn ang="0">
                  <a:pos x="299" y="2371"/>
                </a:cxn>
                <a:cxn ang="0">
                  <a:pos x="299" y="2208"/>
                </a:cxn>
                <a:cxn ang="0">
                  <a:pos x="0" y="2706"/>
                </a:cxn>
                <a:cxn ang="0">
                  <a:pos x="37" y="2706"/>
                </a:cxn>
                <a:cxn ang="0">
                  <a:pos x="37" y="2706"/>
                </a:cxn>
                <a:cxn ang="0">
                  <a:pos x="1639" y="2706"/>
                </a:cxn>
                <a:cxn ang="0">
                  <a:pos x="1639" y="0"/>
                </a:cxn>
              </a:cxnLst>
              <a:rect l="0" t="0" r="r" b="b"/>
              <a:pathLst>
                <a:path w="1639" h="2706">
                  <a:moveTo>
                    <a:pt x="915" y="2371"/>
                  </a:moveTo>
                  <a:lnTo>
                    <a:pt x="915" y="1955"/>
                  </a:lnTo>
                  <a:lnTo>
                    <a:pt x="1340" y="1955"/>
                  </a:lnTo>
                  <a:lnTo>
                    <a:pt x="1340" y="2371"/>
                  </a:lnTo>
                  <a:lnTo>
                    <a:pt x="915" y="2371"/>
                  </a:lnTo>
                  <a:close/>
                  <a:moveTo>
                    <a:pt x="915" y="1765"/>
                  </a:moveTo>
                  <a:lnTo>
                    <a:pt x="915" y="1339"/>
                  </a:lnTo>
                  <a:lnTo>
                    <a:pt x="1340" y="1339"/>
                  </a:lnTo>
                  <a:lnTo>
                    <a:pt x="1340" y="1765"/>
                  </a:lnTo>
                  <a:lnTo>
                    <a:pt x="915" y="1765"/>
                  </a:lnTo>
                  <a:close/>
                  <a:moveTo>
                    <a:pt x="1639" y="0"/>
                  </a:moveTo>
                  <a:lnTo>
                    <a:pt x="1639" y="0"/>
                  </a:lnTo>
                  <a:lnTo>
                    <a:pt x="725" y="1511"/>
                  </a:lnTo>
                  <a:lnTo>
                    <a:pt x="725" y="1765"/>
                  </a:lnTo>
                  <a:lnTo>
                    <a:pt x="571" y="1765"/>
                  </a:lnTo>
                  <a:lnTo>
                    <a:pt x="453" y="1955"/>
                  </a:lnTo>
                  <a:lnTo>
                    <a:pt x="725" y="1955"/>
                  </a:lnTo>
                  <a:lnTo>
                    <a:pt x="725" y="2371"/>
                  </a:lnTo>
                  <a:lnTo>
                    <a:pt x="299" y="2371"/>
                  </a:lnTo>
                  <a:lnTo>
                    <a:pt x="299" y="2208"/>
                  </a:lnTo>
                  <a:lnTo>
                    <a:pt x="0" y="2706"/>
                  </a:lnTo>
                  <a:lnTo>
                    <a:pt x="37" y="2706"/>
                  </a:lnTo>
                  <a:lnTo>
                    <a:pt x="37" y="2706"/>
                  </a:lnTo>
                  <a:lnTo>
                    <a:pt x="1639" y="2706"/>
                  </a:lnTo>
                  <a:lnTo>
                    <a:pt x="1639" y="0"/>
                  </a:lnTo>
                  <a:close/>
                </a:path>
              </a:pathLst>
            </a:custGeom>
            <a:solidFill>
              <a:srgbClr val="E6E6E2"/>
            </a:solidFill>
            <a:ln w="9525">
              <a:noFill/>
              <a:round/>
              <a:headEnd/>
              <a:tailEnd/>
            </a:ln>
          </p:spPr>
          <p:txBody>
            <a:bodyPr anchor="ctr"/>
            <a:lstStyle/>
            <a:p>
              <a:pPr algn="ctr"/>
              <a:endParaRPr/>
            </a:p>
          </p:txBody>
        </p:sp>
        <p:sp>
          <p:nvSpPr>
            <p:cNvPr id="206" name="iṡḻïḋè">
              <a:extLst>
                <a:ext uri="{FF2B5EF4-FFF2-40B4-BE49-F238E27FC236}">
                  <a16:creationId xmlns:a16="http://schemas.microsoft.com/office/drawing/2014/main" id="{4811C7F1-5355-43CA-AB4C-4B12EEB3739D}"/>
                </a:ext>
              </a:extLst>
            </p:cNvPr>
            <p:cNvSpPr/>
            <p:nvPr/>
          </p:nvSpPr>
          <p:spPr bwMode="auto">
            <a:xfrm>
              <a:off x="4619625" y="40573326"/>
              <a:ext cx="2601913" cy="4295775"/>
            </a:xfrm>
            <a:custGeom>
              <a:avLst/>
              <a:gdLst/>
              <a:ahLst/>
              <a:cxnLst>
                <a:cxn ang="0">
                  <a:pos x="915" y="2371"/>
                </a:cxn>
                <a:cxn ang="0">
                  <a:pos x="915" y="1955"/>
                </a:cxn>
                <a:cxn ang="0">
                  <a:pos x="1340" y="1955"/>
                </a:cxn>
                <a:cxn ang="0">
                  <a:pos x="1340" y="2371"/>
                </a:cxn>
                <a:cxn ang="0">
                  <a:pos x="915" y="2371"/>
                </a:cxn>
                <a:cxn ang="0">
                  <a:pos x="915" y="1765"/>
                </a:cxn>
                <a:cxn ang="0">
                  <a:pos x="915" y="1339"/>
                </a:cxn>
                <a:cxn ang="0">
                  <a:pos x="1340" y="1339"/>
                </a:cxn>
                <a:cxn ang="0">
                  <a:pos x="1340" y="1765"/>
                </a:cxn>
                <a:cxn ang="0">
                  <a:pos x="915" y="1765"/>
                </a:cxn>
                <a:cxn ang="0">
                  <a:pos x="1639" y="0"/>
                </a:cxn>
                <a:cxn ang="0">
                  <a:pos x="1639" y="0"/>
                </a:cxn>
                <a:cxn ang="0">
                  <a:pos x="725" y="1511"/>
                </a:cxn>
                <a:cxn ang="0">
                  <a:pos x="725" y="1765"/>
                </a:cxn>
                <a:cxn ang="0">
                  <a:pos x="571" y="1765"/>
                </a:cxn>
                <a:cxn ang="0">
                  <a:pos x="453" y="1955"/>
                </a:cxn>
                <a:cxn ang="0">
                  <a:pos x="725" y="1955"/>
                </a:cxn>
                <a:cxn ang="0">
                  <a:pos x="725" y="2371"/>
                </a:cxn>
                <a:cxn ang="0">
                  <a:pos x="299" y="2371"/>
                </a:cxn>
                <a:cxn ang="0">
                  <a:pos x="299" y="2208"/>
                </a:cxn>
                <a:cxn ang="0">
                  <a:pos x="0" y="2706"/>
                </a:cxn>
                <a:cxn ang="0">
                  <a:pos x="37" y="2706"/>
                </a:cxn>
                <a:cxn ang="0">
                  <a:pos x="37" y="2706"/>
                </a:cxn>
                <a:cxn ang="0">
                  <a:pos x="1639" y="2706"/>
                </a:cxn>
                <a:cxn ang="0">
                  <a:pos x="1639" y="0"/>
                </a:cxn>
              </a:cxnLst>
              <a:rect l="0" t="0" r="r" b="b"/>
              <a:pathLst>
                <a:path w="1639" h="2706">
                  <a:moveTo>
                    <a:pt x="915" y="2371"/>
                  </a:moveTo>
                  <a:lnTo>
                    <a:pt x="915" y="1955"/>
                  </a:lnTo>
                  <a:lnTo>
                    <a:pt x="1340" y="1955"/>
                  </a:lnTo>
                  <a:lnTo>
                    <a:pt x="1340" y="2371"/>
                  </a:lnTo>
                  <a:lnTo>
                    <a:pt x="915" y="2371"/>
                  </a:lnTo>
                  <a:moveTo>
                    <a:pt x="915" y="1765"/>
                  </a:moveTo>
                  <a:lnTo>
                    <a:pt x="915" y="1339"/>
                  </a:lnTo>
                  <a:lnTo>
                    <a:pt x="1340" y="1339"/>
                  </a:lnTo>
                  <a:lnTo>
                    <a:pt x="1340" y="1765"/>
                  </a:lnTo>
                  <a:lnTo>
                    <a:pt x="915" y="1765"/>
                  </a:lnTo>
                  <a:moveTo>
                    <a:pt x="1639" y="0"/>
                  </a:moveTo>
                  <a:lnTo>
                    <a:pt x="1639" y="0"/>
                  </a:lnTo>
                  <a:lnTo>
                    <a:pt x="725" y="1511"/>
                  </a:lnTo>
                  <a:lnTo>
                    <a:pt x="725" y="1765"/>
                  </a:lnTo>
                  <a:lnTo>
                    <a:pt x="571" y="1765"/>
                  </a:lnTo>
                  <a:lnTo>
                    <a:pt x="453" y="1955"/>
                  </a:lnTo>
                  <a:lnTo>
                    <a:pt x="725" y="1955"/>
                  </a:lnTo>
                  <a:lnTo>
                    <a:pt x="725" y="2371"/>
                  </a:lnTo>
                  <a:lnTo>
                    <a:pt x="299" y="2371"/>
                  </a:lnTo>
                  <a:lnTo>
                    <a:pt x="299" y="2208"/>
                  </a:lnTo>
                  <a:lnTo>
                    <a:pt x="0" y="2706"/>
                  </a:lnTo>
                  <a:lnTo>
                    <a:pt x="37" y="2706"/>
                  </a:lnTo>
                  <a:lnTo>
                    <a:pt x="37" y="2706"/>
                  </a:lnTo>
                  <a:lnTo>
                    <a:pt x="1639" y="2706"/>
                  </a:lnTo>
                  <a:lnTo>
                    <a:pt x="1639" y="0"/>
                  </a:lnTo>
                </a:path>
              </a:pathLst>
            </a:custGeom>
            <a:noFill/>
            <a:ln w="9525">
              <a:noFill/>
              <a:round/>
              <a:headEnd/>
              <a:tailEnd/>
            </a:ln>
          </p:spPr>
          <p:txBody>
            <a:bodyPr anchor="ctr"/>
            <a:lstStyle/>
            <a:p>
              <a:pPr algn="ctr"/>
              <a:endParaRPr/>
            </a:p>
          </p:txBody>
        </p:sp>
        <p:sp>
          <p:nvSpPr>
            <p:cNvPr id="207" name="ï$ḷiḓê">
              <a:extLst>
                <a:ext uri="{FF2B5EF4-FFF2-40B4-BE49-F238E27FC236}">
                  <a16:creationId xmlns:a16="http://schemas.microsoft.com/office/drawing/2014/main" id="{71BF0ADF-572C-44B1-98AC-4F521584DA56}"/>
                </a:ext>
              </a:extLst>
            </p:cNvPr>
            <p:cNvSpPr/>
            <p:nvPr/>
          </p:nvSpPr>
          <p:spPr bwMode="auto">
            <a:xfrm>
              <a:off x="5526088" y="42972039"/>
              <a:ext cx="244475" cy="403225"/>
            </a:xfrm>
            <a:custGeom>
              <a:avLst/>
              <a:gdLst/>
              <a:ahLst/>
              <a:cxnLst>
                <a:cxn ang="0">
                  <a:pos x="154" y="0"/>
                </a:cxn>
                <a:cxn ang="0">
                  <a:pos x="0" y="254"/>
                </a:cxn>
                <a:cxn ang="0">
                  <a:pos x="154" y="254"/>
                </a:cxn>
                <a:cxn ang="0">
                  <a:pos x="154" y="0"/>
                </a:cxn>
              </a:cxnLst>
              <a:rect l="0" t="0" r="r" b="b"/>
              <a:pathLst>
                <a:path w="154" h="254">
                  <a:moveTo>
                    <a:pt x="154" y="0"/>
                  </a:moveTo>
                  <a:lnTo>
                    <a:pt x="0" y="254"/>
                  </a:lnTo>
                  <a:lnTo>
                    <a:pt x="154" y="254"/>
                  </a:lnTo>
                  <a:lnTo>
                    <a:pt x="154" y="0"/>
                  </a:lnTo>
                  <a:close/>
                </a:path>
              </a:pathLst>
            </a:custGeom>
            <a:solidFill>
              <a:schemeClr val="bg1">
                <a:lumMod val="65000"/>
              </a:schemeClr>
            </a:solidFill>
            <a:ln w="9525">
              <a:noFill/>
              <a:round/>
              <a:headEnd/>
              <a:tailEnd/>
            </a:ln>
          </p:spPr>
          <p:txBody>
            <a:bodyPr anchor="ctr"/>
            <a:lstStyle/>
            <a:p>
              <a:pPr algn="ctr"/>
              <a:endParaRPr/>
            </a:p>
          </p:txBody>
        </p:sp>
        <p:sp>
          <p:nvSpPr>
            <p:cNvPr id="208" name="isḻíḓe">
              <a:extLst>
                <a:ext uri="{FF2B5EF4-FFF2-40B4-BE49-F238E27FC236}">
                  <a16:creationId xmlns:a16="http://schemas.microsoft.com/office/drawing/2014/main" id="{24E3F0D1-0A32-4114-85CF-6CEDBC23B18F}"/>
                </a:ext>
              </a:extLst>
            </p:cNvPr>
            <p:cNvSpPr/>
            <p:nvPr/>
          </p:nvSpPr>
          <p:spPr bwMode="auto">
            <a:xfrm>
              <a:off x="5526088" y="42972039"/>
              <a:ext cx="244475" cy="403225"/>
            </a:xfrm>
            <a:custGeom>
              <a:avLst/>
              <a:gdLst/>
              <a:ahLst/>
              <a:cxnLst>
                <a:cxn ang="0">
                  <a:pos x="154" y="0"/>
                </a:cxn>
                <a:cxn ang="0">
                  <a:pos x="0" y="254"/>
                </a:cxn>
                <a:cxn ang="0">
                  <a:pos x="154" y="254"/>
                </a:cxn>
                <a:cxn ang="0">
                  <a:pos x="154" y="0"/>
                </a:cxn>
              </a:cxnLst>
              <a:rect l="0" t="0" r="r" b="b"/>
              <a:pathLst>
                <a:path w="154" h="254">
                  <a:moveTo>
                    <a:pt x="154" y="0"/>
                  </a:moveTo>
                  <a:lnTo>
                    <a:pt x="0" y="254"/>
                  </a:lnTo>
                  <a:lnTo>
                    <a:pt x="154" y="254"/>
                  </a:lnTo>
                  <a:lnTo>
                    <a:pt x="154" y="0"/>
                  </a:lnTo>
                </a:path>
              </a:pathLst>
            </a:custGeom>
            <a:noFill/>
            <a:ln w="9525">
              <a:noFill/>
              <a:round/>
              <a:headEnd/>
              <a:tailEnd/>
            </a:ln>
          </p:spPr>
          <p:txBody>
            <a:bodyPr anchor="ctr"/>
            <a:lstStyle/>
            <a:p>
              <a:pPr algn="ctr"/>
              <a:endParaRPr/>
            </a:p>
          </p:txBody>
        </p:sp>
        <p:sp>
          <p:nvSpPr>
            <p:cNvPr id="209" name="íṧ1îḑê">
              <a:extLst>
                <a:ext uri="{FF2B5EF4-FFF2-40B4-BE49-F238E27FC236}">
                  <a16:creationId xmlns:a16="http://schemas.microsoft.com/office/drawing/2014/main" id="{1C33A00A-6DF0-495A-80A6-B3EA24923EB4}"/>
                </a:ext>
              </a:extLst>
            </p:cNvPr>
            <p:cNvSpPr/>
            <p:nvPr/>
          </p:nvSpPr>
          <p:spPr bwMode="auto">
            <a:xfrm>
              <a:off x="6072188" y="42698989"/>
              <a:ext cx="674688" cy="676275"/>
            </a:xfrm>
            <a:prstGeom prst="rect">
              <a:avLst/>
            </a:prstGeom>
            <a:solidFill>
              <a:schemeClr val="bg1">
                <a:lumMod val="65000"/>
              </a:schemeClr>
            </a:solidFill>
            <a:ln w="9525">
              <a:noFill/>
              <a:miter lim="800000"/>
              <a:headEnd/>
              <a:tailEnd/>
            </a:ln>
          </p:spPr>
          <p:txBody>
            <a:bodyPr anchor="ctr"/>
            <a:lstStyle/>
            <a:p>
              <a:pPr algn="ctr"/>
              <a:endParaRPr/>
            </a:p>
          </p:txBody>
        </p:sp>
        <p:sp>
          <p:nvSpPr>
            <p:cNvPr id="210" name="ï$ḻiḑè">
              <a:extLst>
                <a:ext uri="{FF2B5EF4-FFF2-40B4-BE49-F238E27FC236}">
                  <a16:creationId xmlns:a16="http://schemas.microsoft.com/office/drawing/2014/main" id="{045FB778-A277-40E8-B709-54D9C51247FB}"/>
                </a:ext>
              </a:extLst>
            </p:cNvPr>
            <p:cNvSpPr/>
            <p:nvPr/>
          </p:nvSpPr>
          <p:spPr bwMode="auto">
            <a:xfrm>
              <a:off x="6072188" y="42698989"/>
              <a:ext cx="674688" cy="676275"/>
            </a:xfrm>
            <a:prstGeom prst="rect">
              <a:avLst/>
            </a:prstGeom>
            <a:noFill/>
            <a:ln w="9525">
              <a:noFill/>
              <a:miter lim="800000"/>
              <a:headEnd/>
              <a:tailEnd/>
            </a:ln>
          </p:spPr>
          <p:txBody>
            <a:bodyPr anchor="ctr"/>
            <a:lstStyle/>
            <a:p>
              <a:pPr algn="ctr"/>
              <a:endParaRPr/>
            </a:p>
          </p:txBody>
        </p:sp>
        <p:sp>
          <p:nvSpPr>
            <p:cNvPr id="211" name="ïṣļíḑé">
              <a:extLst>
                <a:ext uri="{FF2B5EF4-FFF2-40B4-BE49-F238E27FC236}">
                  <a16:creationId xmlns:a16="http://schemas.microsoft.com/office/drawing/2014/main" id="{B59D32F0-42AD-408F-ADFC-6A9563170473}"/>
                </a:ext>
              </a:extLst>
            </p:cNvPr>
            <p:cNvSpPr/>
            <p:nvPr/>
          </p:nvSpPr>
          <p:spPr bwMode="auto">
            <a:xfrm>
              <a:off x="5094288" y="43676889"/>
              <a:ext cx="676275" cy="660400"/>
            </a:xfrm>
            <a:custGeom>
              <a:avLst/>
              <a:gdLst/>
              <a:ahLst/>
              <a:cxnLst>
                <a:cxn ang="0">
                  <a:pos x="426" y="0"/>
                </a:cxn>
                <a:cxn ang="0">
                  <a:pos x="154" y="0"/>
                </a:cxn>
                <a:cxn ang="0">
                  <a:pos x="0" y="253"/>
                </a:cxn>
                <a:cxn ang="0">
                  <a:pos x="0" y="416"/>
                </a:cxn>
                <a:cxn ang="0">
                  <a:pos x="426" y="416"/>
                </a:cxn>
                <a:cxn ang="0">
                  <a:pos x="426" y="0"/>
                </a:cxn>
              </a:cxnLst>
              <a:rect l="0" t="0" r="r" b="b"/>
              <a:pathLst>
                <a:path w="426" h="416">
                  <a:moveTo>
                    <a:pt x="426" y="0"/>
                  </a:moveTo>
                  <a:lnTo>
                    <a:pt x="154" y="0"/>
                  </a:lnTo>
                  <a:lnTo>
                    <a:pt x="0" y="253"/>
                  </a:lnTo>
                  <a:lnTo>
                    <a:pt x="0" y="416"/>
                  </a:lnTo>
                  <a:lnTo>
                    <a:pt x="426" y="416"/>
                  </a:lnTo>
                  <a:lnTo>
                    <a:pt x="426" y="0"/>
                  </a:lnTo>
                  <a:close/>
                </a:path>
              </a:pathLst>
            </a:custGeom>
            <a:solidFill>
              <a:schemeClr val="bg1">
                <a:lumMod val="65000"/>
              </a:schemeClr>
            </a:solidFill>
            <a:ln w="9525">
              <a:noFill/>
              <a:round/>
              <a:headEnd/>
              <a:tailEnd/>
            </a:ln>
          </p:spPr>
          <p:txBody>
            <a:bodyPr anchor="ctr"/>
            <a:lstStyle/>
            <a:p>
              <a:pPr algn="ctr"/>
              <a:endParaRPr/>
            </a:p>
          </p:txBody>
        </p:sp>
        <p:sp>
          <p:nvSpPr>
            <p:cNvPr id="212" name="îṣ1îḍé">
              <a:extLst>
                <a:ext uri="{FF2B5EF4-FFF2-40B4-BE49-F238E27FC236}">
                  <a16:creationId xmlns:a16="http://schemas.microsoft.com/office/drawing/2014/main" id="{D743C887-28A6-4C37-A6AB-641EE5E4640C}"/>
                </a:ext>
              </a:extLst>
            </p:cNvPr>
            <p:cNvSpPr/>
            <p:nvPr/>
          </p:nvSpPr>
          <p:spPr bwMode="auto">
            <a:xfrm>
              <a:off x="5094288" y="43676889"/>
              <a:ext cx="676275" cy="660400"/>
            </a:xfrm>
            <a:custGeom>
              <a:avLst/>
              <a:gdLst/>
              <a:ahLst/>
              <a:cxnLst>
                <a:cxn ang="0">
                  <a:pos x="426" y="0"/>
                </a:cxn>
                <a:cxn ang="0">
                  <a:pos x="154" y="0"/>
                </a:cxn>
                <a:cxn ang="0">
                  <a:pos x="0" y="253"/>
                </a:cxn>
                <a:cxn ang="0">
                  <a:pos x="0" y="416"/>
                </a:cxn>
                <a:cxn ang="0">
                  <a:pos x="426" y="416"/>
                </a:cxn>
                <a:cxn ang="0">
                  <a:pos x="426" y="0"/>
                </a:cxn>
              </a:cxnLst>
              <a:rect l="0" t="0" r="r" b="b"/>
              <a:pathLst>
                <a:path w="426" h="416">
                  <a:moveTo>
                    <a:pt x="426" y="0"/>
                  </a:moveTo>
                  <a:lnTo>
                    <a:pt x="154" y="0"/>
                  </a:lnTo>
                  <a:lnTo>
                    <a:pt x="0" y="253"/>
                  </a:lnTo>
                  <a:lnTo>
                    <a:pt x="0" y="416"/>
                  </a:lnTo>
                  <a:lnTo>
                    <a:pt x="426" y="416"/>
                  </a:lnTo>
                  <a:lnTo>
                    <a:pt x="426" y="0"/>
                  </a:lnTo>
                </a:path>
              </a:pathLst>
            </a:custGeom>
            <a:noFill/>
            <a:ln w="9525">
              <a:noFill/>
              <a:round/>
              <a:headEnd/>
              <a:tailEnd/>
            </a:ln>
          </p:spPr>
          <p:txBody>
            <a:bodyPr anchor="ctr"/>
            <a:lstStyle/>
            <a:p>
              <a:pPr algn="ctr"/>
              <a:endParaRPr/>
            </a:p>
          </p:txBody>
        </p:sp>
        <p:sp>
          <p:nvSpPr>
            <p:cNvPr id="213" name="ïslïḓê">
              <a:extLst>
                <a:ext uri="{FF2B5EF4-FFF2-40B4-BE49-F238E27FC236}">
                  <a16:creationId xmlns:a16="http://schemas.microsoft.com/office/drawing/2014/main" id="{4C72247B-CAE1-4E83-AC4B-483465AABF99}"/>
                </a:ext>
              </a:extLst>
            </p:cNvPr>
            <p:cNvSpPr/>
            <p:nvPr/>
          </p:nvSpPr>
          <p:spPr bwMode="auto">
            <a:xfrm>
              <a:off x="6072188" y="43676889"/>
              <a:ext cx="674688" cy="660400"/>
            </a:xfrm>
            <a:prstGeom prst="rect">
              <a:avLst/>
            </a:prstGeom>
            <a:solidFill>
              <a:schemeClr val="bg1">
                <a:lumMod val="65000"/>
              </a:schemeClr>
            </a:solidFill>
            <a:ln w="9525">
              <a:noFill/>
              <a:miter lim="800000"/>
              <a:headEnd/>
              <a:tailEnd/>
            </a:ln>
          </p:spPr>
          <p:txBody>
            <a:bodyPr anchor="ctr"/>
            <a:lstStyle/>
            <a:p>
              <a:pPr algn="ctr"/>
              <a:endParaRPr/>
            </a:p>
          </p:txBody>
        </p:sp>
        <p:sp>
          <p:nvSpPr>
            <p:cNvPr id="214" name="îşļïḋè">
              <a:extLst>
                <a:ext uri="{FF2B5EF4-FFF2-40B4-BE49-F238E27FC236}">
                  <a16:creationId xmlns:a16="http://schemas.microsoft.com/office/drawing/2014/main" id="{EB806DD8-8241-4DA2-9FC0-58C4765ADB3B}"/>
                </a:ext>
              </a:extLst>
            </p:cNvPr>
            <p:cNvSpPr/>
            <p:nvPr/>
          </p:nvSpPr>
          <p:spPr bwMode="auto">
            <a:xfrm>
              <a:off x="6072188" y="43676889"/>
              <a:ext cx="674688" cy="660400"/>
            </a:xfrm>
            <a:prstGeom prst="rect">
              <a:avLst/>
            </a:prstGeom>
            <a:noFill/>
            <a:ln w="9525">
              <a:noFill/>
              <a:miter lim="800000"/>
              <a:headEnd/>
              <a:tailEnd/>
            </a:ln>
          </p:spPr>
          <p:txBody>
            <a:bodyPr anchor="ctr"/>
            <a:lstStyle/>
            <a:p>
              <a:pPr algn="ctr"/>
              <a:endParaRPr/>
            </a:p>
          </p:txBody>
        </p:sp>
        <p:sp>
          <p:nvSpPr>
            <p:cNvPr id="215" name="îṣḻide">
              <a:extLst>
                <a:ext uri="{FF2B5EF4-FFF2-40B4-BE49-F238E27FC236}">
                  <a16:creationId xmlns:a16="http://schemas.microsoft.com/office/drawing/2014/main" id="{F89E776A-AF68-4136-B6AB-402736A5BE55}"/>
                </a:ext>
              </a:extLst>
            </p:cNvPr>
            <p:cNvSpPr/>
            <p:nvPr/>
          </p:nvSpPr>
          <p:spPr bwMode="auto">
            <a:xfrm>
              <a:off x="4405313" y="40357426"/>
              <a:ext cx="3032125" cy="2327275"/>
            </a:xfrm>
            <a:custGeom>
              <a:avLst/>
              <a:gdLst/>
              <a:ahLst/>
              <a:cxnLst>
                <a:cxn ang="0">
                  <a:pos x="188" y="4"/>
                </a:cxn>
                <a:cxn ang="0">
                  <a:pos x="8" y="137"/>
                </a:cxn>
                <a:cxn ang="0">
                  <a:pos x="5" y="155"/>
                </a:cxn>
                <a:cxn ang="0">
                  <a:pos x="23" y="158"/>
                </a:cxn>
                <a:cxn ang="0">
                  <a:pos x="203" y="25"/>
                </a:cxn>
                <a:cxn ang="0">
                  <a:pos x="206" y="7"/>
                </a:cxn>
                <a:cxn ang="0">
                  <a:pos x="188" y="4"/>
                </a:cxn>
              </a:cxnLst>
              <a:rect l="0" t="0" r="r" b="b"/>
              <a:pathLst>
                <a:path w="211" h="162">
                  <a:moveTo>
                    <a:pt x="188" y="4"/>
                  </a:moveTo>
                  <a:cubicBezTo>
                    <a:pt x="8" y="137"/>
                    <a:pt x="8" y="137"/>
                    <a:pt x="8" y="137"/>
                  </a:cubicBezTo>
                  <a:cubicBezTo>
                    <a:pt x="2" y="141"/>
                    <a:pt x="0" y="149"/>
                    <a:pt x="5" y="155"/>
                  </a:cubicBezTo>
                  <a:cubicBezTo>
                    <a:pt x="9" y="161"/>
                    <a:pt x="17" y="162"/>
                    <a:pt x="23" y="158"/>
                  </a:cubicBezTo>
                  <a:cubicBezTo>
                    <a:pt x="203" y="25"/>
                    <a:pt x="203" y="25"/>
                    <a:pt x="203" y="25"/>
                  </a:cubicBezTo>
                  <a:cubicBezTo>
                    <a:pt x="209" y="21"/>
                    <a:pt x="211" y="13"/>
                    <a:pt x="206" y="7"/>
                  </a:cubicBezTo>
                  <a:cubicBezTo>
                    <a:pt x="202" y="1"/>
                    <a:pt x="194" y="0"/>
                    <a:pt x="188" y="4"/>
                  </a:cubicBezTo>
                </a:path>
              </a:pathLst>
            </a:custGeom>
            <a:solidFill>
              <a:srgbClr val="7F7370"/>
            </a:solidFill>
            <a:ln w="9525">
              <a:noFill/>
              <a:round/>
              <a:headEnd/>
              <a:tailEnd/>
            </a:ln>
          </p:spPr>
          <p:txBody>
            <a:bodyPr anchor="ctr"/>
            <a:lstStyle/>
            <a:p>
              <a:pPr algn="ctr"/>
              <a:endParaRPr/>
            </a:p>
          </p:txBody>
        </p:sp>
        <p:sp>
          <p:nvSpPr>
            <p:cNvPr id="216" name="íšļíde">
              <a:extLst>
                <a:ext uri="{FF2B5EF4-FFF2-40B4-BE49-F238E27FC236}">
                  <a16:creationId xmlns:a16="http://schemas.microsoft.com/office/drawing/2014/main" id="{966CCDA1-E55C-4F18-BBA8-435986217823}"/>
                </a:ext>
              </a:extLst>
            </p:cNvPr>
            <p:cNvSpPr/>
            <p:nvPr/>
          </p:nvSpPr>
          <p:spPr bwMode="auto">
            <a:xfrm>
              <a:off x="4391025" y="44869101"/>
              <a:ext cx="10977563" cy="574675"/>
            </a:xfrm>
            <a:custGeom>
              <a:avLst/>
              <a:gdLst/>
              <a:ahLst/>
              <a:cxnLst>
                <a:cxn ang="0">
                  <a:pos x="764" y="20"/>
                </a:cxn>
                <a:cxn ang="0">
                  <a:pos x="744" y="40"/>
                </a:cxn>
                <a:cxn ang="0">
                  <a:pos x="20" y="40"/>
                </a:cxn>
                <a:cxn ang="0">
                  <a:pos x="0" y="20"/>
                </a:cxn>
                <a:cxn ang="0">
                  <a:pos x="20" y="0"/>
                </a:cxn>
                <a:cxn ang="0">
                  <a:pos x="744" y="0"/>
                </a:cxn>
                <a:cxn ang="0">
                  <a:pos x="764" y="20"/>
                </a:cxn>
              </a:cxnLst>
              <a:rect l="0" t="0" r="r" b="b"/>
              <a:pathLst>
                <a:path w="764" h="40">
                  <a:moveTo>
                    <a:pt x="764" y="20"/>
                  </a:moveTo>
                  <a:cubicBezTo>
                    <a:pt x="764" y="31"/>
                    <a:pt x="755" y="40"/>
                    <a:pt x="744" y="40"/>
                  </a:cubicBezTo>
                  <a:cubicBezTo>
                    <a:pt x="20" y="40"/>
                    <a:pt x="20" y="40"/>
                    <a:pt x="20" y="40"/>
                  </a:cubicBezTo>
                  <a:cubicBezTo>
                    <a:pt x="9" y="40"/>
                    <a:pt x="0" y="31"/>
                    <a:pt x="0" y="20"/>
                  </a:cubicBezTo>
                  <a:cubicBezTo>
                    <a:pt x="0" y="8"/>
                    <a:pt x="9" y="0"/>
                    <a:pt x="20" y="0"/>
                  </a:cubicBezTo>
                  <a:cubicBezTo>
                    <a:pt x="744" y="0"/>
                    <a:pt x="744" y="0"/>
                    <a:pt x="744" y="0"/>
                  </a:cubicBezTo>
                  <a:cubicBezTo>
                    <a:pt x="755" y="0"/>
                    <a:pt x="764" y="8"/>
                    <a:pt x="764" y="20"/>
                  </a:cubicBezTo>
                </a:path>
              </a:pathLst>
            </a:custGeom>
            <a:solidFill>
              <a:schemeClr val="bg1">
                <a:lumMod val="65000"/>
              </a:schemeClr>
            </a:solidFill>
            <a:ln w="9525">
              <a:noFill/>
              <a:round/>
              <a:headEnd/>
              <a:tailEnd/>
            </a:ln>
          </p:spPr>
          <p:txBody>
            <a:bodyPr anchor="ctr"/>
            <a:lstStyle/>
            <a:p>
              <a:pPr algn="ctr"/>
              <a:endParaRPr/>
            </a:p>
          </p:txBody>
        </p:sp>
        <p:sp>
          <p:nvSpPr>
            <p:cNvPr id="217" name="iṧļíḑe">
              <a:extLst>
                <a:ext uri="{FF2B5EF4-FFF2-40B4-BE49-F238E27FC236}">
                  <a16:creationId xmlns:a16="http://schemas.microsoft.com/office/drawing/2014/main" id="{52AE674F-70FA-4CF5-A8E8-FD4A989B71EC}"/>
                </a:ext>
              </a:extLst>
            </p:cNvPr>
            <p:cNvSpPr/>
            <p:nvPr/>
          </p:nvSpPr>
          <p:spPr bwMode="auto">
            <a:xfrm>
              <a:off x="15081250" y="44869101"/>
              <a:ext cx="287338" cy="574675"/>
            </a:xfrm>
            <a:custGeom>
              <a:avLst/>
              <a:gdLst/>
              <a:ahLst/>
              <a:cxnLst>
                <a:cxn ang="0">
                  <a:pos x="0" y="0"/>
                </a:cxn>
                <a:cxn ang="0">
                  <a:pos x="0" y="0"/>
                </a:cxn>
                <a:cxn ang="0">
                  <a:pos x="0" y="0"/>
                </a:cxn>
                <a:cxn ang="0">
                  <a:pos x="20" y="20"/>
                </a:cxn>
                <a:cxn ang="0">
                  <a:pos x="0" y="40"/>
                </a:cxn>
                <a:cxn ang="0">
                  <a:pos x="0" y="40"/>
                </a:cxn>
                <a:cxn ang="0">
                  <a:pos x="20" y="20"/>
                </a:cxn>
                <a:cxn ang="0">
                  <a:pos x="0" y="0"/>
                </a:cxn>
              </a:cxnLst>
              <a:rect l="0" t="0" r="r" b="b"/>
              <a:pathLst>
                <a:path w="20" h="40">
                  <a:moveTo>
                    <a:pt x="0" y="0"/>
                  </a:moveTo>
                  <a:cubicBezTo>
                    <a:pt x="0" y="0"/>
                    <a:pt x="0" y="0"/>
                    <a:pt x="0" y="0"/>
                  </a:cubicBezTo>
                  <a:cubicBezTo>
                    <a:pt x="0" y="0"/>
                    <a:pt x="0" y="0"/>
                    <a:pt x="0" y="0"/>
                  </a:cubicBezTo>
                  <a:cubicBezTo>
                    <a:pt x="11" y="0"/>
                    <a:pt x="20" y="8"/>
                    <a:pt x="20" y="20"/>
                  </a:cubicBezTo>
                  <a:cubicBezTo>
                    <a:pt x="20" y="31"/>
                    <a:pt x="11" y="40"/>
                    <a:pt x="0" y="40"/>
                  </a:cubicBezTo>
                  <a:cubicBezTo>
                    <a:pt x="0" y="40"/>
                    <a:pt x="0" y="40"/>
                    <a:pt x="0" y="40"/>
                  </a:cubicBezTo>
                  <a:cubicBezTo>
                    <a:pt x="11" y="40"/>
                    <a:pt x="20" y="31"/>
                    <a:pt x="20" y="20"/>
                  </a:cubicBezTo>
                  <a:cubicBezTo>
                    <a:pt x="20" y="8"/>
                    <a:pt x="11" y="0"/>
                    <a:pt x="0" y="0"/>
                  </a:cubicBezTo>
                </a:path>
              </a:pathLst>
            </a:custGeom>
            <a:solidFill>
              <a:srgbClr val="CEE599"/>
            </a:solidFill>
            <a:ln w="9525">
              <a:noFill/>
              <a:round/>
              <a:headEnd/>
              <a:tailEnd/>
            </a:ln>
          </p:spPr>
          <p:txBody>
            <a:bodyPr anchor="ctr"/>
            <a:lstStyle/>
            <a:p>
              <a:pPr algn="ctr"/>
              <a:endParaRPr/>
            </a:p>
          </p:txBody>
        </p:sp>
        <p:sp>
          <p:nvSpPr>
            <p:cNvPr id="218" name="išľîḑè">
              <a:extLst>
                <a:ext uri="{FF2B5EF4-FFF2-40B4-BE49-F238E27FC236}">
                  <a16:creationId xmlns:a16="http://schemas.microsoft.com/office/drawing/2014/main" id="{CA0032EA-0CC6-4A96-9604-05F28E4C1BEB}"/>
                </a:ext>
              </a:extLst>
            </p:cNvPr>
            <p:cNvSpPr/>
            <p:nvPr/>
          </p:nvSpPr>
          <p:spPr bwMode="auto">
            <a:xfrm>
              <a:off x="4519613" y="44869101"/>
              <a:ext cx="10848975" cy="574675"/>
            </a:xfrm>
            <a:custGeom>
              <a:avLst/>
              <a:gdLst/>
              <a:ahLst/>
              <a:cxnLst>
                <a:cxn ang="0">
                  <a:pos x="735" y="0"/>
                </a:cxn>
                <a:cxn ang="0">
                  <a:pos x="11" y="40"/>
                </a:cxn>
                <a:cxn ang="0">
                  <a:pos x="735" y="40"/>
                </a:cxn>
                <a:cxn ang="0">
                  <a:pos x="755" y="20"/>
                </a:cxn>
                <a:cxn ang="0">
                  <a:pos x="735" y="0"/>
                </a:cxn>
              </a:cxnLst>
              <a:rect l="0" t="0" r="r" b="b"/>
              <a:pathLst>
                <a:path w="755" h="40">
                  <a:moveTo>
                    <a:pt x="735" y="0"/>
                  </a:moveTo>
                  <a:cubicBezTo>
                    <a:pt x="734" y="0"/>
                    <a:pt x="0" y="40"/>
                    <a:pt x="11" y="40"/>
                  </a:cubicBezTo>
                  <a:cubicBezTo>
                    <a:pt x="735" y="40"/>
                    <a:pt x="735" y="40"/>
                    <a:pt x="735" y="40"/>
                  </a:cubicBezTo>
                  <a:cubicBezTo>
                    <a:pt x="746" y="40"/>
                    <a:pt x="755" y="31"/>
                    <a:pt x="755" y="20"/>
                  </a:cubicBezTo>
                  <a:cubicBezTo>
                    <a:pt x="755" y="8"/>
                    <a:pt x="746" y="0"/>
                    <a:pt x="735" y="0"/>
                  </a:cubicBezTo>
                </a:path>
              </a:pathLst>
            </a:custGeom>
            <a:solidFill>
              <a:schemeClr val="bg1">
                <a:lumMod val="50000"/>
              </a:schemeClr>
            </a:solidFill>
            <a:ln w="9525">
              <a:noFill/>
              <a:round/>
              <a:headEnd/>
              <a:tailEnd/>
            </a:ln>
          </p:spPr>
          <p:txBody>
            <a:bodyPr anchor="ctr"/>
            <a:lstStyle/>
            <a:p>
              <a:pPr algn="ctr"/>
              <a:endParaRPr/>
            </a:p>
          </p:txBody>
        </p:sp>
      </p:grpSp>
      <p:grpSp>
        <p:nvGrpSpPr>
          <p:cNvPr id="4" name="íṥľidé">
            <a:extLst>
              <a:ext uri="{FF2B5EF4-FFF2-40B4-BE49-F238E27FC236}">
                <a16:creationId xmlns:a16="http://schemas.microsoft.com/office/drawing/2014/main" id="{06175A46-BBA9-4184-8DC4-E5A8703A45C5}"/>
              </a:ext>
            </a:extLst>
          </p:cNvPr>
          <p:cNvGrpSpPr/>
          <p:nvPr/>
        </p:nvGrpSpPr>
        <p:grpSpPr>
          <a:xfrm>
            <a:off x="5940355" y="1356666"/>
            <a:ext cx="1933578" cy="1993257"/>
            <a:chOff x="736745" y="1356666"/>
            <a:chExt cx="1933578" cy="1993257"/>
          </a:xfrm>
        </p:grpSpPr>
        <p:sp>
          <p:nvSpPr>
            <p:cNvPr id="27" name="ïśliḋê">
              <a:extLst>
                <a:ext uri="{FF2B5EF4-FFF2-40B4-BE49-F238E27FC236}">
                  <a16:creationId xmlns:a16="http://schemas.microsoft.com/office/drawing/2014/main" id="{79225B41-442D-4C4E-8BFF-78457083D7A7}"/>
                </a:ext>
              </a:extLst>
            </p:cNvPr>
            <p:cNvSpPr/>
            <p:nvPr/>
          </p:nvSpPr>
          <p:spPr>
            <a:xfrm>
              <a:off x="736745" y="1416345"/>
              <a:ext cx="1933578" cy="19335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noFill/>
            <a:ln w="25400" cap="flat" cmpd="sng" algn="ctr">
              <a:solidFill>
                <a:srgbClr val="FFC000"/>
              </a:solidFill>
              <a:prstDash val="solid"/>
              <a:miter lim="400000"/>
              <a:headEnd type="none" w="med" len="med"/>
              <a:tailEnd type="none" w="med" len="med"/>
            </a:ln>
            <a:effectLst/>
            <a:extLst>
              <a:ext uri="{909E8E84-426E-40DD-AFC4-6F175D3DCCD1}">
                <a14:hiddenFill xmlns:a14="http://schemas.microsoft.com/office/drawing/2010/main">
                  <a:solidFill>
                    <a:schemeClr val="bg2">
                      <a:lumMod val="100000"/>
                    </a:schemeClr>
                  </a:solidFill>
                </a14:hiddenFill>
              </a:ext>
            </a:extLst>
          </p:spPr>
          <p:txBody>
            <a:bodyPr anchor="ctr"/>
            <a:lstStyle/>
            <a:p>
              <a:pPr algn="ctr"/>
              <a:endParaRPr/>
            </a:p>
          </p:txBody>
        </p:sp>
        <p:grpSp>
          <p:nvGrpSpPr>
            <p:cNvPr id="29" name="išḷíḓé">
              <a:extLst>
                <a:ext uri="{FF2B5EF4-FFF2-40B4-BE49-F238E27FC236}">
                  <a16:creationId xmlns:a16="http://schemas.microsoft.com/office/drawing/2014/main" id="{30352750-2C9C-416B-BB24-4455E70EFB7C}"/>
                </a:ext>
              </a:extLst>
            </p:cNvPr>
            <p:cNvGrpSpPr/>
            <p:nvPr/>
          </p:nvGrpSpPr>
          <p:grpSpPr>
            <a:xfrm>
              <a:off x="1936034" y="1356666"/>
              <a:ext cx="675000" cy="675005"/>
              <a:chOff x="7209746" y="4153276"/>
              <a:chExt cx="675000" cy="675005"/>
            </a:xfrm>
          </p:grpSpPr>
          <p:sp>
            <p:nvSpPr>
              <p:cNvPr id="30" name="iṡľîḋê">
                <a:extLst>
                  <a:ext uri="{FF2B5EF4-FFF2-40B4-BE49-F238E27FC236}">
                    <a16:creationId xmlns:a16="http://schemas.microsoft.com/office/drawing/2014/main" id="{A7514CD2-3857-420A-8886-DF54844A0BC2}"/>
                  </a:ext>
                </a:extLst>
              </p:cNvPr>
              <p:cNvSpPr/>
              <p:nvPr/>
            </p:nvSpPr>
            <p:spPr>
              <a:xfrm>
                <a:off x="7209746" y="4153276"/>
                <a:ext cx="675000" cy="675005"/>
              </a:xfrm>
              <a:prstGeom prst="ellipse">
                <a:avLst/>
              </a:prstGeom>
              <a:solidFill>
                <a:srgbClr val="FFC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p>
            </p:txBody>
          </p:sp>
          <p:sp>
            <p:nvSpPr>
              <p:cNvPr id="31" name="îşḻîďe">
                <a:extLst>
                  <a:ext uri="{FF2B5EF4-FFF2-40B4-BE49-F238E27FC236}">
                    <a16:creationId xmlns:a16="http://schemas.microsoft.com/office/drawing/2014/main" id="{B3A717FE-45EE-46FE-AED6-DDD8350626C4}"/>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p>
            </p:txBody>
          </p:sp>
        </p:grpSp>
      </p:grpSp>
      <p:sp>
        <p:nvSpPr>
          <p:cNvPr id="11" name="îṧḻîďé">
            <a:extLst>
              <a:ext uri="{FF2B5EF4-FFF2-40B4-BE49-F238E27FC236}">
                <a16:creationId xmlns:a16="http://schemas.microsoft.com/office/drawing/2014/main" id="{ED8D29B6-2CD0-4E76-9A77-E3F77B74D168}"/>
              </a:ext>
            </a:extLst>
          </p:cNvPr>
          <p:cNvSpPr txBox="1"/>
          <p:nvPr/>
        </p:nvSpPr>
        <p:spPr>
          <a:xfrm>
            <a:off x="7971077" y="1275545"/>
            <a:ext cx="3236383" cy="588331"/>
          </a:xfrm>
          <a:prstGeom prst="rect">
            <a:avLst/>
          </a:prstGeom>
          <a:noFill/>
        </p:spPr>
        <p:txBody>
          <a:bodyPr wrap="none" lIns="90000" tIns="46800" rIns="90000" bIns="46800" rtlCol="0" anchor="ctr" anchorCtr="0">
            <a:normAutofit/>
          </a:bodyPr>
          <a:lstStyle/>
          <a:p>
            <a:r>
              <a:rPr lang="zh-CN" altLang="en-US" b="1" dirty="0"/>
              <a:t>增加额</a:t>
            </a:r>
            <a:r>
              <a:rPr lang="en-US" altLang="zh-CN" b="1" dirty="0"/>
              <a:t>10%</a:t>
            </a:r>
          </a:p>
        </p:txBody>
      </p:sp>
      <p:sp>
        <p:nvSpPr>
          <p:cNvPr id="12" name="ïŝḻîḓè">
            <a:extLst>
              <a:ext uri="{FF2B5EF4-FFF2-40B4-BE49-F238E27FC236}">
                <a16:creationId xmlns:a16="http://schemas.microsoft.com/office/drawing/2014/main" id="{145B7924-6AA5-44EC-9617-908E696F9833}"/>
              </a:ext>
            </a:extLst>
          </p:cNvPr>
          <p:cNvSpPr txBox="1"/>
          <p:nvPr/>
        </p:nvSpPr>
        <p:spPr>
          <a:xfrm>
            <a:off x="7971077" y="1863877"/>
            <a:ext cx="3236382" cy="1486872"/>
          </a:xfrm>
          <a:prstGeom prst="rect">
            <a:avLst/>
          </a:prstGeom>
          <a:noFill/>
        </p:spPr>
        <p:txBody>
          <a:bodyPr wrap="square" lIns="90000" tIns="46800" rIns="90000" bIns="46800" rtlCol="0">
            <a:normAutofit/>
          </a:bodyPr>
          <a:lstStyle/>
          <a:p>
            <a:pPr>
              <a:lnSpc>
                <a:spcPct val="150000"/>
              </a:lnSpc>
            </a:pPr>
            <a:r>
              <a:rPr lang="zh-CN" altLang="zh-CN" sz="1600" dirty="0">
                <a:latin typeface="+mn-ea"/>
              </a:rPr>
              <a:t>单项投资不超过原可研批复投资的</a:t>
            </a:r>
            <a:r>
              <a:rPr lang="en-US" altLang="zh-CN" sz="1600" dirty="0">
                <a:latin typeface="+mn-ea"/>
              </a:rPr>
              <a:t>10</a:t>
            </a:r>
            <a:r>
              <a:rPr lang="zh-CN" altLang="zh-CN" sz="1600" dirty="0">
                <a:latin typeface="+mn-ea"/>
              </a:rPr>
              <a:t>％，但建设方案</a:t>
            </a:r>
            <a:r>
              <a:rPr lang="zh-CN" altLang="en-US" sz="1600" dirty="0">
                <a:latin typeface="+mn-ea"/>
              </a:rPr>
              <a:t>和</a:t>
            </a:r>
            <a:r>
              <a:rPr lang="zh-CN" altLang="zh-CN" sz="1600" dirty="0">
                <a:latin typeface="+mn-ea"/>
              </a:rPr>
              <a:t>建设规模发生较大变化</a:t>
            </a:r>
            <a:endParaRPr lang="en-US" altLang="zh-CN" sz="1600" dirty="0">
              <a:latin typeface="+mn-ea"/>
            </a:endParaRPr>
          </a:p>
        </p:txBody>
      </p:sp>
      <p:grpSp>
        <p:nvGrpSpPr>
          <p:cNvPr id="334" name="组合 333">
            <a:extLst>
              <a:ext uri="{FF2B5EF4-FFF2-40B4-BE49-F238E27FC236}">
                <a16:creationId xmlns:a16="http://schemas.microsoft.com/office/drawing/2014/main" id="{88E846E2-19C3-4EAC-A371-E89C76DDA7C4}"/>
              </a:ext>
            </a:extLst>
          </p:cNvPr>
          <p:cNvGrpSpPr/>
          <p:nvPr/>
        </p:nvGrpSpPr>
        <p:grpSpPr>
          <a:xfrm>
            <a:off x="631794" y="187110"/>
            <a:ext cx="1769243" cy="858863"/>
            <a:chOff x="2655276" y="1872762"/>
            <a:chExt cx="1459524" cy="708513"/>
          </a:xfrm>
        </p:grpSpPr>
        <p:grpSp>
          <p:nvGrpSpPr>
            <p:cNvPr id="335" name="组合 334">
              <a:extLst>
                <a:ext uri="{FF2B5EF4-FFF2-40B4-BE49-F238E27FC236}">
                  <a16:creationId xmlns:a16="http://schemas.microsoft.com/office/drawing/2014/main" id="{324346F9-C5BF-40A3-8AF3-61068E5B5D62}"/>
                </a:ext>
              </a:extLst>
            </p:cNvPr>
            <p:cNvGrpSpPr/>
            <p:nvPr/>
          </p:nvGrpSpPr>
          <p:grpSpPr>
            <a:xfrm>
              <a:off x="2655276" y="1872762"/>
              <a:ext cx="1459524" cy="708513"/>
              <a:chOff x="2655276" y="1872762"/>
              <a:chExt cx="1459524" cy="708513"/>
            </a:xfrm>
          </p:grpSpPr>
          <p:sp>
            <p:nvSpPr>
              <p:cNvPr id="337" name="矩形 336">
                <a:extLst>
                  <a:ext uri="{FF2B5EF4-FFF2-40B4-BE49-F238E27FC236}">
                    <a16:creationId xmlns:a16="http://schemas.microsoft.com/office/drawing/2014/main" id="{69796F25-BBBB-43B3-9C10-B59AE75C9F94}"/>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38" name="图片 337">
                <a:extLst>
                  <a:ext uri="{FF2B5EF4-FFF2-40B4-BE49-F238E27FC236}">
                    <a16:creationId xmlns:a16="http://schemas.microsoft.com/office/drawing/2014/main" id="{F62599A6-CDB9-4619-873A-78F0A81D4E0B}"/>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336" name="矩形 335">
              <a:extLst>
                <a:ext uri="{FF2B5EF4-FFF2-40B4-BE49-F238E27FC236}">
                  <a16:creationId xmlns:a16="http://schemas.microsoft.com/office/drawing/2014/main" id="{40223083-AE6D-4FA9-8606-23A515B8F8FE}"/>
                </a:ext>
              </a:extLst>
            </p:cNvPr>
            <p:cNvSpPr/>
            <p:nvPr/>
          </p:nvSpPr>
          <p:spPr>
            <a:xfrm>
              <a:off x="2674121" y="1971497"/>
              <a:ext cx="1421829"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可研调整管理</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 name="PA-矩形 1">
            <a:extLst>
              <a:ext uri="{FF2B5EF4-FFF2-40B4-BE49-F238E27FC236}">
                <a16:creationId xmlns:a16="http://schemas.microsoft.com/office/drawing/2014/main" id="{73186700-064D-4649-A6AA-06F9FC533382}"/>
              </a:ext>
            </a:extLst>
          </p:cNvPr>
          <p:cNvSpPr/>
          <p:nvPr>
            <p:custDataLst>
              <p:tags r:id="rId1"/>
            </p:custDataLst>
          </p:nvPr>
        </p:nvSpPr>
        <p:spPr>
          <a:xfrm>
            <a:off x="5402817" y="1567708"/>
            <a:ext cx="3262432" cy="338554"/>
          </a:xfrm>
          <a:prstGeom prst="rect">
            <a:avLst/>
          </a:prstGeom>
        </p:spPr>
        <p:txBody>
          <a:bodyPr wrap="none">
            <a:spAutoFit/>
          </a:bodyPr>
          <a:lstStyle/>
          <a:p>
            <a:r>
              <a:rPr lang="zh-CN" altLang="zh-CN" sz="1600" dirty="0">
                <a:latin typeface="+mn-ea"/>
              </a:rPr>
              <a:t>变电站</a:t>
            </a:r>
            <a:r>
              <a:rPr lang="zh-CN" altLang="zh-CN" sz="1600" dirty="0">
                <a:latin typeface="+mn-ea"/>
                <a:cs typeface="等线" panose="02010600030101010101" pitchFamily="2" charset="-122"/>
              </a:rPr>
              <a:t>本期主变压器容量</a:t>
            </a:r>
            <a:r>
              <a:rPr lang="zh-CN" altLang="en-US" sz="1600" dirty="0">
                <a:latin typeface="+mn-ea"/>
                <a:cs typeface="等线" panose="02010600030101010101" pitchFamily="2" charset="-122"/>
              </a:rPr>
              <a:t>发生变化</a:t>
            </a:r>
            <a:endParaRPr lang="zh-CN" altLang="en-US" sz="1600" dirty="0">
              <a:latin typeface="+mn-ea"/>
            </a:endParaRPr>
          </a:p>
        </p:txBody>
      </p:sp>
      <p:sp>
        <p:nvSpPr>
          <p:cNvPr id="3" name="PA-矩形 2">
            <a:extLst>
              <a:ext uri="{FF2B5EF4-FFF2-40B4-BE49-F238E27FC236}">
                <a16:creationId xmlns:a16="http://schemas.microsoft.com/office/drawing/2014/main" id="{97A46E1D-7B4C-4345-9829-CF731743DEB1}"/>
              </a:ext>
            </a:extLst>
          </p:cNvPr>
          <p:cNvSpPr/>
          <p:nvPr>
            <p:custDataLst>
              <p:tags r:id="rId2"/>
            </p:custDataLst>
          </p:nvPr>
        </p:nvSpPr>
        <p:spPr>
          <a:xfrm>
            <a:off x="5402817" y="2008738"/>
            <a:ext cx="5137945" cy="338554"/>
          </a:xfrm>
          <a:prstGeom prst="rect">
            <a:avLst/>
          </a:prstGeom>
        </p:spPr>
        <p:txBody>
          <a:bodyPr wrap="none">
            <a:spAutoFit/>
          </a:bodyPr>
          <a:lstStyle/>
          <a:p>
            <a:r>
              <a:rPr lang="en-US" altLang="zh-CN" sz="1600">
                <a:latin typeface="+mn-ea"/>
                <a:cs typeface="等线" panose="02010600030101010101" pitchFamily="2" charset="-122"/>
              </a:rPr>
              <a:t>220kV</a:t>
            </a:r>
            <a:r>
              <a:rPr lang="zh-CN" altLang="zh-CN" sz="1600">
                <a:latin typeface="+mn-ea"/>
                <a:cs typeface="等线" panose="02010600030101010101" pitchFamily="2" charset="-122"/>
              </a:rPr>
              <a:t>变电站的</a:t>
            </a:r>
            <a:r>
              <a:rPr lang="en-US" altLang="zh-CN" sz="1600">
                <a:latin typeface="+mn-ea"/>
                <a:cs typeface="等线" panose="02010600030101010101" pitchFamily="2" charset="-122"/>
              </a:rPr>
              <a:t>110</a:t>
            </a:r>
            <a:r>
              <a:rPr lang="zh-CN" altLang="zh-CN" sz="1600">
                <a:latin typeface="+mn-ea"/>
                <a:cs typeface="等线" panose="02010600030101010101" pitchFamily="2" charset="-122"/>
              </a:rPr>
              <a:t>（</a:t>
            </a:r>
            <a:r>
              <a:rPr lang="en-US" altLang="zh-CN" sz="1600">
                <a:latin typeface="+mn-ea"/>
                <a:cs typeface="等线" panose="02010600030101010101" pitchFamily="2" charset="-122"/>
              </a:rPr>
              <a:t>66</a:t>
            </a:r>
            <a:r>
              <a:rPr lang="zh-CN" altLang="zh-CN" sz="1600">
                <a:latin typeface="+mn-ea"/>
                <a:cs typeface="等线" panose="02010600030101010101" pitchFamily="2" charset="-122"/>
              </a:rPr>
              <a:t>）</a:t>
            </a:r>
            <a:r>
              <a:rPr lang="en-US" altLang="zh-CN" sz="1600">
                <a:latin typeface="+mn-ea"/>
                <a:cs typeface="等线" panose="02010600030101010101" pitchFamily="2" charset="-122"/>
              </a:rPr>
              <a:t>kV</a:t>
            </a:r>
            <a:r>
              <a:rPr lang="zh-CN" altLang="zh-CN" sz="1600">
                <a:latin typeface="+mn-ea"/>
                <a:cs typeface="等线" panose="02010600030101010101" pitchFamily="2" charset="-122"/>
              </a:rPr>
              <a:t>出线回路数本期发生变化</a:t>
            </a:r>
            <a:endParaRPr lang="zh-CN" altLang="en-US" sz="1600" dirty="0">
              <a:latin typeface="+mn-ea"/>
            </a:endParaRPr>
          </a:p>
        </p:txBody>
      </p:sp>
      <p:sp>
        <p:nvSpPr>
          <p:cNvPr id="18" name="PA-矩形 17">
            <a:extLst>
              <a:ext uri="{FF2B5EF4-FFF2-40B4-BE49-F238E27FC236}">
                <a16:creationId xmlns:a16="http://schemas.microsoft.com/office/drawing/2014/main" id="{45CCAE04-4B20-48F0-B6F3-8EB72DFB3FDC}"/>
              </a:ext>
            </a:extLst>
          </p:cNvPr>
          <p:cNvSpPr/>
          <p:nvPr>
            <p:custDataLst>
              <p:tags r:id="rId3"/>
            </p:custDataLst>
          </p:nvPr>
        </p:nvSpPr>
        <p:spPr>
          <a:xfrm>
            <a:off x="5402817" y="2449768"/>
            <a:ext cx="6096000" cy="584775"/>
          </a:xfrm>
          <a:prstGeom prst="rect">
            <a:avLst/>
          </a:prstGeom>
        </p:spPr>
        <p:txBody>
          <a:bodyPr>
            <a:spAutoFit/>
          </a:bodyPr>
          <a:lstStyle/>
          <a:p>
            <a:r>
              <a:rPr lang="zh-CN" altLang="zh-CN" sz="1600" dirty="0">
                <a:latin typeface="+mn-ea"/>
                <a:cs typeface="等线" panose="02010600030101010101" pitchFamily="2" charset="-122"/>
              </a:rPr>
              <a:t>线路导线截面发生变化或线路由单回路改为同塔双回（包括同塔双回单侧挂线）架设</a:t>
            </a:r>
            <a:endParaRPr lang="zh-CN" altLang="en-US" sz="1600" dirty="0">
              <a:latin typeface="+mn-ea"/>
            </a:endParaRPr>
          </a:p>
        </p:txBody>
      </p:sp>
      <p:sp>
        <p:nvSpPr>
          <p:cNvPr id="23" name="PA-矩形 22">
            <a:extLst>
              <a:ext uri="{FF2B5EF4-FFF2-40B4-BE49-F238E27FC236}">
                <a16:creationId xmlns:a16="http://schemas.microsoft.com/office/drawing/2014/main" id="{49CAF2A4-7740-4479-83F4-071981163B76}"/>
              </a:ext>
            </a:extLst>
          </p:cNvPr>
          <p:cNvSpPr/>
          <p:nvPr>
            <p:custDataLst>
              <p:tags r:id="rId4"/>
            </p:custDataLst>
          </p:nvPr>
        </p:nvSpPr>
        <p:spPr>
          <a:xfrm>
            <a:off x="5402817" y="3137019"/>
            <a:ext cx="6096000" cy="584775"/>
          </a:xfrm>
          <a:prstGeom prst="rect">
            <a:avLst/>
          </a:prstGeom>
        </p:spPr>
        <p:txBody>
          <a:bodyPr>
            <a:spAutoFit/>
          </a:bodyPr>
          <a:lstStyle/>
          <a:p>
            <a:r>
              <a:rPr lang="zh-CN" altLang="zh-CN" sz="1600" dirty="0">
                <a:latin typeface="+mn-ea"/>
                <a:cs typeface="等线" panose="02010600030101010101" pitchFamily="2" charset="-122"/>
              </a:rPr>
              <a:t>变电站由常规无功补偿装置改为部分或全部动态无功补偿装置，新增常规无功补偿装置或动态无功补偿装置</a:t>
            </a:r>
            <a:endParaRPr lang="zh-CN" altLang="en-US" sz="1600" dirty="0">
              <a:latin typeface="+mn-ea"/>
            </a:endParaRPr>
          </a:p>
        </p:txBody>
      </p:sp>
      <p:sp>
        <p:nvSpPr>
          <p:cNvPr id="28" name="PA-矩形 27">
            <a:extLst>
              <a:ext uri="{FF2B5EF4-FFF2-40B4-BE49-F238E27FC236}">
                <a16:creationId xmlns:a16="http://schemas.microsoft.com/office/drawing/2014/main" id="{A7A45C98-AEAC-480F-B43E-6AA6FC729BD4}"/>
              </a:ext>
            </a:extLst>
          </p:cNvPr>
          <p:cNvSpPr/>
          <p:nvPr>
            <p:custDataLst>
              <p:tags r:id="rId5"/>
            </p:custDataLst>
          </p:nvPr>
        </p:nvSpPr>
        <p:spPr>
          <a:xfrm>
            <a:off x="5402817" y="3824270"/>
            <a:ext cx="6096000" cy="584775"/>
          </a:xfrm>
          <a:prstGeom prst="rect">
            <a:avLst/>
          </a:prstGeom>
        </p:spPr>
        <p:txBody>
          <a:bodyPr>
            <a:spAutoFit/>
          </a:bodyPr>
          <a:lstStyle/>
          <a:p>
            <a:r>
              <a:rPr lang="zh-CN" altLang="zh-CN" sz="1600" dirty="0">
                <a:latin typeface="+mn-ea"/>
                <a:cs typeface="等线" panose="02010600030101010101" pitchFamily="2" charset="-122"/>
              </a:rPr>
              <a:t>输变电工程接入系统一次方案不变，变电部分主要技术方案发生较大变化</a:t>
            </a:r>
            <a:endParaRPr lang="zh-CN" altLang="en-US" sz="1600" dirty="0">
              <a:latin typeface="+mn-ea"/>
            </a:endParaRPr>
          </a:p>
        </p:txBody>
      </p:sp>
      <p:sp>
        <p:nvSpPr>
          <p:cNvPr id="340" name="PA-矩形 339">
            <a:extLst>
              <a:ext uri="{FF2B5EF4-FFF2-40B4-BE49-F238E27FC236}">
                <a16:creationId xmlns:a16="http://schemas.microsoft.com/office/drawing/2014/main" id="{196BB203-FB00-4495-99D3-79BEFEB10AC4}"/>
              </a:ext>
            </a:extLst>
          </p:cNvPr>
          <p:cNvSpPr/>
          <p:nvPr>
            <p:custDataLst>
              <p:tags r:id="rId6"/>
            </p:custDataLst>
          </p:nvPr>
        </p:nvSpPr>
        <p:spPr>
          <a:xfrm>
            <a:off x="5402817" y="4511521"/>
            <a:ext cx="6096000" cy="584775"/>
          </a:xfrm>
          <a:prstGeom prst="rect">
            <a:avLst/>
          </a:prstGeom>
        </p:spPr>
        <p:txBody>
          <a:bodyPr>
            <a:spAutoFit/>
          </a:bodyPr>
          <a:lstStyle/>
          <a:p>
            <a:r>
              <a:rPr lang="zh-CN" altLang="zh-CN" sz="1600" dirty="0">
                <a:latin typeface="+mn-ea"/>
                <a:cs typeface="等线" panose="02010600030101010101" pitchFamily="2" charset="-122"/>
              </a:rPr>
              <a:t>输变电工程接入系统一次方案不变，线路部分主要技术方案发生较大变化，如路径长度增加</a:t>
            </a:r>
            <a:r>
              <a:rPr lang="en-US" altLang="zh-CN" sz="1600" dirty="0">
                <a:latin typeface="+mn-ea"/>
                <a:cs typeface="等线" panose="02010600030101010101" pitchFamily="2" charset="-122"/>
              </a:rPr>
              <a:t>20%</a:t>
            </a:r>
            <a:r>
              <a:rPr lang="zh-CN" altLang="zh-CN" sz="1600" dirty="0">
                <a:latin typeface="+mn-ea"/>
                <a:cs typeface="等线" panose="02010600030101010101" pitchFamily="2" charset="-122"/>
              </a:rPr>
              <a:t>以上、常规导线改为新型增容导线等</a:t>
            </a:r>
            <a:endParaRPr lang="zh-CN" altLang="en-US" sz="1600" dirty="0">
              <a:latin typeface="+mn-ea"/>
            </a:endParaRPr>
          </a:p>
        </p:txBody>
      </p:sp>
      <p:sp>
        <p:nvSpPr>
          <p:cNvPr id="341" name="PA-矩形 340">
            <a:extLst>
              <a:ext uri="{FF2B5EF4-FFF2-40B4-BE49-F238E27FC236}">
                <a16:creationId xmlns:a16="http://schemas.microsoft.com/office/drawing/2014/main" id="{211AB08F-3CAA-4CA9-A251-5555F1BD62D8}"/>
              </a:ext>
            </a:extLst>
          </p:cNvPr>
          <p:cNvSpPr/>
          <p:nvPr>
            <p:custDataLst>
              <p:tags r:id="rId7"/>
            </p:custDataLst>
          </p:nvPr>
        </p:nvSpPr>
        <p:spPr>
          <a:xfrm>
            <a:off x="5402817" y="5198774"/>
            <a:ext cx="3877985" cy="338554"/>
          </a:xfrm>
          <a:prstGeom prst="rect">
            <a:avLst/>
          </a:prstGeom>
        </p:spPr>
        <p:txBody>
          <a:bodyPr wrap="none">
            <a:spAutoFit/>
          </a:bodyPr>
          <a:lstStyle/>
          <a:p>
            <a:r>
              <a:rPr lang="zh-CN" altLang="zh-CN" sz="1600" dirty="0">
                <a:latin typeface="+mn-ea"/>
                <a:cs typeface="等线" panose="02010600030101010101" pitchFamily="2" charset="-122"/>
              </a:rPr>
              <a:t>总部单独明确需要进行复核的输变电工程</a:t>
            </a:r>
            <a:endParaRPr lang="zh-CN" altLang="en-US" sz="1600" dirty="0">
              <a:latin typeface="+mn-ea"/>
            </a:endParaRPr>
          </a:p>
        </p:txBody>
      </p:sp>
      <p:sp>
        <p:nvSpPr>
          <p:cNvPr id="342" name="PA-椭圆 341">
            <a:extLst>
              <a:ext uri="{FF2B5EF4-FFF2-40B4-BE49-F238E27FC236}">
                <a16:creationId xmlns:a16="http://schemas.microsoft.com/office/drawing/2014/main" id="{4724190F-9F3B-4517-83C7-01D0D02754D1}"/>
              </a:ext>
            </a:extLst>
          </p:cNvPr>
          <p:cNvSpPr/>
          <p:nvPr>
            <p:custDataLst>
              <p:tags r:id="rId8"/>
            </p:custDataLst>
          </p:nvPr>
        </p:nvSpPr>
        <p:spPr>
          <a:xfrm>
            <a:off x="4979886" y="1637671"/>
            <a:ext cx="198628" cy="19862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PA-椭圆 342">
            <a:extLst>
              <a:ext uri="{FF2B5EF4-FFF2-40B4-BE49-F238E27FC236}">
                <a16:creationId xmlns:a16="http://schemas.microsoft.com/office/drawing/2014/main" id="{9C744D1F-FE67-4248-BBF6-62B7517050B5}"/>
              </a:ext>
            </a:extLst>
          </p:cNvPr>
          <p:cNvSpPr/>
          <p:nvPr>
            <p:custDataLst>
              <p:tags r:id="rId9"/>
            </p:custDataLst>
          </p:nvPr>
        </p:nvSpPr>
        <p:spPr>
          <a:xfrm>
            <a:off x="4979886" y="2072491"/>
            <a:ext cx="198628" cy="19862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PA-椭圆 343">
            <a:extLst>
              <a:ext uri="{FF2B5EF4-FFF2-40B4-BE49-F238E27FC236}">
                <a16:creationId xmlns:a16="http://schemas.microsoft.com/office/drawing/2014/main" id="{DDF9DD8E-968F-4DFA-AADE-09C93EC99FB7}"/>
              </a:ext>
            </a:extLst>
          </p:cNvPr>
          <p:cNvSpPr/>
          <p:nvPr>
            <p:custDataLst>
              <p:tags r:id="rId10"/>
            </p:custDataLst>
          </p:nvPr>
        </p:nvSpPr>
        <p:spPr>
          <a:xfrm>
            <a:off x="4979886" y="2513087"/>
            <a:ext cx="198628" cy="19862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5" name="PA-椭圆 344">
            <a:extLst>
              <a:ext uri="{FF2B5EF4-FFF2-40B4-BE49-F238E27FC236}">
                <a16:creationId xmlns:a16="http://schemas.microsoft.com/office/drawing/2014/main" id="{2D57FFE9-402B-463E-A4B4-97300FA1D4E0}"/>
              </a:ext>
            </a:extLst>
          </p:cNvPr>
          <p:cNvSpPr/>
          <p:nvPr>
            <p:custDataLst>
              <p:tags r:id="rId11"/>
            </p:custDataLst>
          </p:nvPr>
        </p:nvSpPr>
        <p:spPr>
          <a:xfrm>
            <a:off x="4979886" y="3210441"/>
            <a:ext cx="198628" cy="19862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PA-椭圆 345">
            <a:extLst>
              <a:ext uri="{FF2B5EF4-FFF2-40B4-BE49-F238E27FC236}">
                <a16:creationId xmlns:a16="http://schemas.microsoft.com/office/drawing/2014/main" id="{ACD10772-FA4D-434C-90F0-A14D294A838C}"/>
              </a:ext>
            </a:extLst>
          </p:cNvPr>
          <p:cNvSpPr/>
          <p:nvPr>
            <p:custDataLst>
              <p:tags r:id="rId12"/>
            </p:custDataLst>
          </p:nvPr>
        </p:nvSpPr>
        <p:spPr>
          <a:xfrm>
            <a:off x="4979886" y="3900110"/>
            <a:ext cx="198628" cy="19862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PA-椭圆 346">
            <a:extLst>
              <a:ext uri="{FF2B5EF4-FFF2-40B4-BE49-F238E27FC236}">
                <a16:creationId xmlns:a16="http://schemas.microsoft.com/office/drawing/2014/main" id="{EE4A87D9-8B8F-4B6D-AAB8-4120D29EBC90}"/>
              </a:ext>
            </a:extLst>
          </p:cNvPr>
          <p:cNvSpPr/>
          <p:nvPr>
            <p:custDataLst>
              <p:tags r:id="rId13"/>
            </p:custDataLst>
          </p:nvPr>
        </p:nvSpPr>
        <p:spPr>
          <a:xfrm>
            <a:off x="4979886" y="4579132"/>
            <a:ext cx="198628" cy="19862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8" name="PA-椭圆 347">
            <a:extLst>
              <a:ext uri="{FF2B5EF4-FFF2-40B4-BE49-F238E27FC236}">
                <a16:creationId xmlns:a16="http://schemas.microsoft.com/office/drawing/2014/main" id="{0A74EB38-0C89-4B13-9DFB-3E8B5B2E6FA6}"/>
              </a:ext>
            </a:extLst>
          </p:cNvPr>
          <p:cNvSpPr/>
          <p:nvPr>
            <p:custDataLst>
              <p:tags r:id="rId14"/>
            </p:custDataLst>
          </p:nvPr>
        </p:nvSpPr>
        <p:spPr>
          <a:xfrm>
            <a:off x="4979886" y="5268737"/>
            <a:ext cx="198628" cy="19862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223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3.54167E-6 3.7037E-6 L -0.35808 0.07083 " pathEditMode="relative" rAng="0" ptsTypes="AA">
                                      <p:cBhvr>
                                        <p:cTn id="6" dur="2000" fill="hold"/>
                                        <p:tgtEl>
                                          <p:spTgt spid="130"/>
                                        </p:tgtEl>
                                        <p:attrNameLst>
                                          <p:attrName>ppt_x</p:attrName>
                                          <p:attrName>ppt_y</p:attrName>
                                        </p:attrNameLst>
                                      </p:cBhvr>
                                      <p:rCtr x="-17904" y="3542"/>
                                    </p:animMotion>
                                  </p:childTnLst>
                                </p:cTn>
                              </p:par>
                              <p:par>
                                <p:cTn id="7" presetID="6" presetClass="emph" presetSubtype="0" fill="hold" nodeType="withEffect">
                                  <p:stCondLst>
                                    <p:cond delay="0"/>
                                  </p:stCondLst>
                                  <p:childTnLst>
                                    <p:animScale>
                                      <p:cBhvr>
                                        <p:cTn id="8" dur="2000" fill="hold"/>
                                        <p:tgtEl>
                                          <p:spTgt spid="130"/>
                                        </p:tgtEl>
                                      </p:cBhvr>
                                      <p:by x="150000" y="150000"/>
                                    </p:animScale>
                                  </p:childTnLst>
                                </p:cTn>
                              </p:par>
                              <p:par>
                                <p:cTn id="9" presetID="35" presetClass="path" presetSubtype="0" accel="50000" decel="50000" fill="hold" grpId="0" nodeType="withEffect">
                                  <p:stCondLst>
                                    <p:cond delay="0"/>
                                  </p:stCondLst>
                                  <p:iterate type="lt">
                                    <p:tmPct val="0"/>
                                  </p:iterate>
                                  <p:childTnLst>
                                    <p:animMotion origin="layout" path="M 1.66667E-6 -2.59259E-6 L -0.57695 0.3257 " pathEditMode="relative" rAng="0" ptsTypes="AA">
                                      <p:cBhvr>
                                        <p:cTn id="10" dur="2000" fill="hold"/>
                                        <p:tgtEl>
                                          <p:spTgt spid="12"/>
                                        </p:tgtEl>
                                        <p:attrNameLst>
                                          <p:attrName>ppt_x</p:attrName>
                                          <p:attrName>ppt_y</p:attrName>
                                        </p:attrNameLst>
                                      </p:cBhvr>
                                      <p:rCtr x="-28854" y="16273"/>
                                    </p:animMotion>
                                  </p:childTnLst>
                                </p:cTn>
                              </p:par>
                              <p:par>
                                <p:cTn id="11" presetID="15" presetClass="emph" presetSubtype="0" grpId="1" nodeType="withEffect">
                                  <p:stCondLst>
                                    <p:cond delay="0"/>
                                  </p:stCondLst>
                                  <p:iterate type="lt">
                                    <p:tmAbs val="25"/>
                                  </p:iterate>
                                  <p:childTnLst>
                                    <p:set>
                                      <p:cBhvr override="childStyle">
                                        <p:cTn id="12" dur="indefinite"/>
                                        <p:tgtEl>
                                          <p:spTgt spid="12"/>
                                        </p:tgtEl>
                                        <p:attrNameLst>
                                          <p:attrName>style.fontWeight</p:attrName>
                                        </p:attrNameLst>
                                      </p:cBhvr>
                                      <p:to>
                                        <p:strVal val="bold"/>
                                      </p:to>
                                    </p:set>
                                  </p:childTnLst>
                                </p:cTn>
                              </p:par>
                              <p:par>
                                <p:cTn id="13" presetID="10" presetClass="exit" presetSubtype="0" fill="hold" grpId="0" nodeType="with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42" presetClass="entr" presetSubtype="0" fill="hold" grpId="1" nodeType="withEffect">
                                  <p:stCondLst>
                                    <p:cond delay="2000"/>
                                  </p:stCondLst>
                                  <p:childTnLst>
                                    <p:set>
                                      <p:cBhvr>
                                        <p:cTn id="20" dur="1" fill="hold">
                                          <p:stCondLst>
                                            <p:cond delay="0"/>
                                          </p:stCondLst>
                                        </p:cTn>
                                        <p:tgtEl>
                                          <p:spTgt spid="342"/>
                                        </p:tgtEl>
                                        <p:attrNameLst>
                                          <p:attrName>style.visibility</p:attrName>
                                        </p:attrNameLst>
                                      </p:cBhvr>
                                      <p:to>
                                        <p:strVal val="visible"/>
                                      </p:to>
                                    </p:set>
                                    <p:animEffect transition="in" filter="fade">
                                      <p:cBhvr>
                                        <p:cTn id="21" dur="500"/>
                                        <p:tgtEl>
                                          <p:spTgt spid="342"/>
                                        </p:tgtEl>
                                      </p:cBhvr>
                                    </p:animEffect>
                                    <p:anim calcmode="lin" valueType="num">
                                      <p:cBhvr>
                                        <p:cTn id="22" dur="500" fill="hold"/>
                                        <p:tgtEl>
                                          <p:spTgt spid="342"/>
                                        </p:tgtEl>
                                        <p:attrNameLst>
                                          <p:attrName>ppt_x</p:attrName>
                                        </p:attrNameLst>
                                      </p:cBhvr>
                                      <p:tavLst>
                                        <p:tav tm="0">
                                          <p:val>
                                            <p:strVal val="#ppt_x"/>
                                          </p:val>
                                        </p:tav>
                                        <p:tav tm="100000">
                                          <p:val>
                                            <p:strVal val="#ppt_x"/>
                                          </p:val>
                                        </p:tav>
                                      </p:tavLst>
                                    </p:anim>
                                    <p:anim calcmode="lin" valueType="num">
                                      <p:cBhvr>
                                        <p:cTn id="23" dur="500" fill="hold"/>
                                        <p:tgtEl>
                                          <p:spTgt spid="342"/>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250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anim calcmode="lin" valueType="num">
                                      <p:cBhvr>
                                        <p:cTn id="27" dur="500" fill="hold"/>
                                        <p:tgtEl>
                                          <p:spTgt spid="2"/>
                                        </p:tgtEl>
                                        <p:attrNameLst>
                                          <p:attrName>ppt_x</p:attrName>
                                        </p:attrNameLst>
                                      </p:cBhvr>
                                      <p:tavLst>
                                        <p:tav tm="0">
                                          <p:val>
                                            <p:strVal val="#ppt_x"/>
                                          </p:val>
                                        </p:tav>
                                        <p:tav tm="100000">
                                          <p:val>
                                            <p:strVal val="#ppt_x"/>
                                          </p:val>
                                        </p:tav>
                                      </p:tavLst>
                                    </p:anim>
                                    <p:anim calcmode="lin" valueType="num">
                                      <p:cBhvr>
                                        <p:cTn id="28" dur="500" fill="hold"/>
                                        <p:tgtEl>
                                          <p:spTgt spid="2"/>
                                        </p:tgtEl>
                                        <p:attrNameLst>
                                          <p:attrName>ppt_y</p:attrName>
                                        </p:attrNameLst>
                                      </p:cBhvr>
                                      <p:tavLst>
                                        <p:tav tm="0">
                                          <p:val>
                                            <p:strVal val="#ppt_y+.1"/>
                                          </p:val>
                                        </p:tav>
                                        <p:tav tm="100000">
                                          <p:val>
                                            <p:strVal val="#ppt_y"/>
                                          </p:val>
                                        </p:tav>
                                      </p:tavLst>
                                    </p:anim>
                                  </p:childTnLst>
                                </p:cTn>
                              </p:par>
                              <p:par>
                                <p:cTn id="29" presetID="42" presetClass="entr" presetSubtype="0" fill="hold" grpId="1" nodeType="withEffect">
                                  <p:stCondLst>
                                    <p:cond delay="3000"/>
                                  </p:stCondLst>
                                  <p:childTnLst>
                                    <p:set>
                                      <p:cBhvr>
                                        <p:cTn id="30" dur="1" fill="hold">
                                          <p:stCondLst>
                                            <p:cond delay="0"/>
                                          </p:stCondLst>
                                        </p:cTn>
                                        <p:tgtEl>
                                          <p:spTgt spid="343"/>
                                        </p:tgtEl>
                                        <p:attrNameLst>
                                          <p:attrName>style.visibility</p:attrName>
                                        </p:attrNameLst>
                                      </p:cBhvr>
                                      <p:to>
                                        <p:strVal val="visible"/>
                                      </p:to>
                                    </p:set>
                                    <p:animEffect transition="in" filter="fade">
                                      <p:cBhvr>
                                        <p:cTn id="31" dur="500"/>
                                        <p:tgtEl>
                                          <p:spTgt spid="343"/>
                                        </p:tgtEl>
                                      </p:cBhvr>
                                    </p:animEffect>
                                    <p:anim calcmode="lin" valueType="num">
                                      <p:cBhvr>
                                        <p:cTn id="32" dur="500" fill="hold"/>
                                        <p:tgtEl>
                                          <p:spTgt spid="343"/>
                                        </p:tgtEl>
                                        <p:attrNameLst>
                                          <p:attrName>ppt_x</p:attrName>
                                        </p:attrNameLst>
                                      </p:cBhvr>
                                      <p:tavLst>
                                        <p:tav tm="0">
                                          <p:val>
                                            <p:strVal val="#ppt_x"/>
                                          </p:val>
                                        </p:tav>
                                        <p:tav tm="100000">
                                          <p:val>
                                            <p:strVal val="#ppt_x"/>
                                          </p:val>
                                        </p:tav>
                                      </p:tavLst>
                                    </p:anim>
                                    <p:anim calcmode="lin" valueType="num">
                                      <p:cBhvr>
                                        <p:cTn id="33" dur="500" fill="hold"/>
                                        <p:tgtEl>
                                          <p:spTgt spid="34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350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anim calcmode="lin" valueType="num">
                                      <p:cBhvr>
                                        <p:cTn id="37" dur="500" fill="hold"/>
                                        <p:tgtEl>
                                          <p:spTgt spid="3"/>
                                        </p:tgtEl>
                                        <p:attrNameLst>
                                          <p:attrName>ppt_x</p:attrName>
                                        </p:attrNameLst>
                                      </p:cBhvr>
                                      <p:tavLst>
                                        <p:tav tm="0">
                                          <p:val>
                                            <p:strVal val="#ppt_x"/>
                                          </p:val>
                                        </p:tav>
                                        <p:tav tm="100000">
                                          <p:val>
                                            <p:strVal val="#ppt_x"/>
                                          </p:val>
                                        </p:tav>
                                      </p:tavLst>
                                    </p:anim>
                                    <p:anim calcmode="lin" valueType="num">
                                      <p:cBhvr>
                                        <p:cTn id="38" dur="500" fill="hold"/>
                                        <p:tgtEl>
                                          <p:spTgt spid="3"/>
                                        </p:tgtEl>
                                        <p:attrNameLst>
                                          <p:attrName>ppt_y</p:attrName>
                                        </p:attrNameLst>
                                      </p:cBhvr>
                                      <p:tavLst>
                                        <p:tav tm="0">
                                          <p:val>
                                            <p:strVal val="#ppt_y+.1"/>
                                          </p:val>
                                        </p:tav>
                                        <p:tav tm="100000">
                                          <p:val>
                                            <p:strVal val="#ppt_y"/>
                                          </p:val>
                                        </p:tav>
                                      </p:tavLst>
                                    </p:anim>
                                  </p:childTnLst>
                                </p:cTn>
                              </p:par>
                              <p:par>
                                <p:cTn id="39" presetID="42" presetClass="entr" presetSubtype="0" fill="hold" grpId="1" nodeType="withEffect">
                                  <p:stCondLst>
                                    <p:cond delay="4000"/>
                                  </p:stCondLst>
                                  <p:childTnLst>
                                    <p:set>
                                      <p:cBhvr>
                                        <p:cTn id="40" dur="1" fill="hold">
                                          <p:stCondLst>
                                            <p:cond delay="0"/>
                                          </p:stCondLst>
                                        </p:cTn>
                                        <p:tgtEl>
                                          <p:spTgt spid="344"/>
                                        </p:tgtEl>
                                        <p:attrNameLst>
                                          <p:attrName>style.visibility</p:attrName>
                                        </p:attrNameLst>
                                      </p:cBhvr>
                                      <p:to>
                                        <p:strVal val="visible"/>
                                      </p:to>
                                    </p:set>
                                    <p:animEffect transition="in" filter="fade">
                                      <p:cBhvr>
                                        <p:cTn id="41" dur="500"/>
                                        <p:tgtEl>
                                          <p:spTgt spid="344"/>
                                        </p:tgtEl>
                                      </p:cBhvr>
                                    </p:animEffect>
                                    <p:anim calcmode="lin" valueType="num">
                                      <p:cBhvr>
                                        <p:cTn id="42" dur="500" fill="hold"/>
                                        <p:tgtEl>
                                          <p:spTgt spid="344"/>
                                        </p:tgtEl>
                                        <p:attrNameLst>
                                          <p:attrName>ppt_x</p:attrName>
                                        </p:attrNameLst>
                                      </p:cBhvr>
                                      <p:tavLst>
                                        <p:tav tm="0">
                                          <p:val>
                                            <p:strVal val="#ppt_x"/>
                                          </p:val>
                                        </p:tav>
                                        <p:tav tm="100000">
                                          <p:val>
                                            <p:strVal val="#ppt_x"/>
                                          </p:val>
                                        </p:tav>
                                      </p:tavLst>
                                    </p:anim>
                                    <p:anim calcmode="lin" valueType="num">
                                      <p:cBhvr>
                                        <p:cTn id="43" dur="500" fill="hold"/>
                                        <p:tgtEl>
                                          <p:spTgt spid="344"/>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450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anim calcmode="lin" valueType="num">
                                      <p:cBhvr>
                                        <p:cTn id="47" dur="500" fill="hold"/>
                                        <p:tgtEl>
                                          <p:spTgt spid="18"/>
                                        </p:tgtEl>
                                        <p:attrNameLst>
                                          <p:attrName>ppt_x</p:attrName>
                                        </p:attrNameLst>
                                      </p:cBhvr>
                                      <p:tavLst>
                                        <p:tav tm="0">
                                          <p:val>
                                            <p:strVal val="#ppt_x"/>
                                          </p:val>
                                        </p:tav>
                                        <p:tav tm="100000">
                                          <p:val>
                                            <p:strVal val="#ppt_x"/>
                                          </p:val>
                                        </p:tav>
                                      </p:tavLst>
                                    </p:anim>
                                    <p:anim calcmode="lin" valueType="num">
                                      <p:cBhvr>
                                        <p:cTn id="48" dur="500" fill="hold"/>
                                        <p:tgtEl>
                                          <p:spTgt spid="18"/>
                                        </p:tgtEl>
                                        <p:attrNameLst>
                                          <p:attrName>ppt_y</p:attrName>
                                        </p:attrNameLst>
                                      </p:cBhvr>
                                      <p:tavLst>
                                        <p:tav tm="0">
                                          <p:val>
                                            <p:strVal val="#ppt_y+.1"/>
                                          </p:val>
                                        </p:tav>
                                        <p:tav tm="100000">
                                          <p:val>
                                            <p:strVal val="#ppt_y"/>
                                          </p:val>
                                        </p:tav>
                                      </p:tavLst>
                                    </p:anim>
                                  </p:childTnLst>
                                </p:cTn>
                              </p:par>
                              <p:par>
                                <p:cTn id="49" presetID="42" presetClass="entr" presetSubtype="0" fill="hold" grpId="1" nodeType="withEffect">
                                  <p:stCondLst>
                                    <p:cond delay="5000"/>
                                  </p:stCondLst>
                                  <p:childTnLst>
                                    <p:set>
                                      <p:cBhvr>
                                        <p:cTn id="50" dur="1" fill="hold">
                                          <p:stCondLst>
                                            <p:cond delay="0"/>
                                          </p:stCondLst>
                                        </p:cTn>
                                        <p:tgtEl>
                                          <p:spTgt spid="345"/>
                                        </p:tgtEl>
                                        <p:attrNameLst>
                                          <p:attrName>style.visibility</p:attrName>
                                        </p:attrNameLst>
                                      </p:cBhvr>
                                      <p:to>
                                        <p:strVal val="visible"/>
                                      </p:to>
                                    </p:set>
                                    <p:animEffect transition="in" filter="fade">
                                      <p:cBhvr>
                                        <p:cTn id="51" dur="500"/>
                                        <p:tgtEl>
                                          <p:spTgt spid="345"/>
                                        </p:tgtEl>
                                      </p:cBhvr>
                                    </p:animEffect>
                                    <p:anim calcmode="lin" valueType="num">
                                      <p:cBhvr>
                                        <p:cTn id="52" dur="500" fill="hold"/>
                                        <p:tgtEl>
                                          <p:spTgt spid="345"/>
                                        </p:tgtEl>
                                        <p:attrNameLst>
                                          <p:attrName>ppt_x</p:attrName>
                                        </p:attrNameLst>
                                      </p:cBhvr>
                                      <p:tavLst>
                                        <p:tav tm="0">
                                          <p:val>
                                            <p:strVal val="#ppt_x"/>
                                          </p:val>
                                        </p:tav>
                                        <p:tav tm="100000">
                                          <p:val>
                                            <p:strVal val="#ppt_x"/>
                                          </p:val>
                                        </p:tav>
                                      </p:tavLst>
                                    </p:anim>
                                    <p:anim calcmode="lin" valueType="num">
                                      <p:cBhvr>
                                        <p:cTn id="53" dur="500" fill="hold"/>
                                        <p:tgtEl>
                                          <p:spTgt spid="345"/>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550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anim calcmode="lin" valueType="num">
                                      <p:cBhvr>
                                        <p:cTn id="57" dur="500" fill="hold"/>
                                        <p:tgtEl>
                                          <p:spTgt spid="23"/>
                                        </p:tgtEl>
                                        <p:attrNameLst>
                                          <p:attrName>ppt_x</p:attrName>
                                        </p:attrNameLst>
                                      </p:cBhvr>
                                      <p:tavLst>
                                        <p:tav tm="0">
                                          <p:val>
                                            <p:strVal val="#ppt_x"/>
                                          </p:val>
                                        </p:tav>
                                        <p:tav tm="100000">
                                          <p:val>
                                            <p:strVal val="#ppt_x"/>
                                          </p:val>
                                        </p:tav>
                                      </p:tavLst>
                                    </p:anim>
                                    <p:anim calcmode="lin" valueType="num">
                                      <p:cBhvr>
                                        <p:cTn id="58" dur="500" fill="hold"/>
                                        <p:tgtEl>
                                          <p:spTgt spid="23"/>
                                        </p:tgtEl>
                                        <p:attrNameLst>
                                          <p:attrName>ppt_y</p:attrName>
                                        </p:attrNameLst>
                                      </p:cBhvr>
                                      <p:tavLst>
                                        <p:tav tm="0">
                                          <p:val>
                                            <p:strVal val="#ppt_y+.1"/>
                                          </p:val>
                                        </p:tav>
                                        <p:tav tm="100000">
                                          <p:val>
                                            <p:strVal val="#ppt_y"/>
                                          </p:val>
                                        </p:tav>
                                      </p:tavLst>
                                    </p:anim>
                                  </p:childTnLst>
                                </p:cTn>
                              </p:par>
                              <p:par>
                                <p:cTn id="59" presetID="42" presetClass="entr" presetSubtype="0" fill="hold" grpId="1" nodeType="withEffect">
                                  <p:stCondLst>
                                    <p:cond delay="6000"/>
                                  </p:stCondLst>
                                  <p:childTnLst>
                                    <p:set>
                                      <p:cBhvr>
                                        <p:cTn id="60" dur="1" fill="hold">
                                          <p:stCondLst>
                                            <p:cond delay="0"/>
                                          </p:stCondLst>
                                        </p:cTn>
                                        <p:tgtEl>
                                          <p:spTgt spid="346"/>
                                        </p:tgtEl>
                                        <p:attrNameLst>
                                          <p:attrName>style.visibility</p:attrName>
                                        </p:attrNameLst>
                                      </p:cBhvr>
                                      <p:to>
                                        <p:strVal val="visible"/>
                                      </p:to>
                                    </p:set>
                                    <p:animEffect transition="in" filter="fade">
                                      <p:cBhvr>
                                        <p:cTn id="61" dur="500"/>
                                        <p:tgtEl>
                                          <p:spTgt spid="346"/>
                                        </p:tgtEl>
                                      </p:cBhvr>
                                    </p:animEffect>
                                    <p:anim calcmode="lin" valueType="num">
                                      <p:cBhvr>
                                        <p:cTn id="62" dur="500" fill="hold"/>
                                        <p:tgtEl>
                                          <p:spTgt spid="346"/>
                                        </p:tgtEl>
                                        <p:attrNameLst>
                                          <p:attrName>ppt_x</p:attrName>
                                        </p:attrNameLst>
                                      </p:cBhvr>
                                      <p:tavLst>
                                        <p:tav tm="0">
                                          <p:val>
                                            <p:strVal val="#ppt_x"/>
                                          </p:val>
                                        </p:tav>
                                        <p:tav tm="100000">
                                          <p:val>
                                            <p:strVal val="#ppt_x"/>
                                          </p:val>
                                        </p:tav>
                                      </p:tavLst>
                                    </p:anim>
                                    <p:anim calcmode="lin" valueType="num">
                                      <p:cBhvr>
                                        <p:cTn id="63" dur="500" fill="hold"/>
                                        <p:tgtEl>
                                          <p:spTgt spid="346"/>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650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anim calcmode="lin" valueType="num">
                                      <p:cBhvr>
                                        <p:cTn id="67" dur="500" fill="hold"/>
                                        <p:tgtEl>
                                          <p:spTgt spid="28"/>
                                        </p:tgtEl>
                                        <p:attrNameLst>
                                          <p:attrName>ppt_x</p:attrName>
                                        </p:attrNameLst>
                                      </p:cBhvr>
                                      <p:tavLst>
                                        <p:tav tm="0">
                                          <p:val>
                                            <p:strVal val="#ppt_x"/>
                                          </p:val>
                                        </p:tav>
                                        <p:tav tm="100000">
                                          <p:val>
                                            <p:strVal val="#ppt_x"/>
                                          </p:val>
                                        </p:tav>
                                      </p:tavLst>
                                    </p:anim>
                                    <p:anim calcmode="lin" valueType="num">
                                      <p:cBhvr>
                                        <p:cTn id="68" dur="500" fill="hold"/>
                                        <p:tgtEl>
                                          <p:spTgt spid="28"/>
                                        </p:tgtEl>
                                        <p:attrNameLst>
                                          <p:attrName>ppt_y</p:attrName>
                                        </p:attrNameLst>
                                      </p:cBhvr>
                                      <p:tavLst>
                                        <p:tav tm="0">
                                          <p:val>
                                            <p:strVal val="#ppt_y+.1"/>
                                          </p:val>
                                        </p:tav>
                                        <p:tav tm="100000">
                                          <p:val>
                                            <p:strVal val="#ppt_y"/>
                                          </p:val>
                                        </p:tav>
                                      </p:tavLst>
                                    </p:anim>
                                  </p:childTnLst>
                                </p:cTn>
                              </p:par>
                              <p:par>
                                <p:cTn id="69" presetID="42" presetClass="entr" presetSubtype="0" fill="hold" grpId="1" nodeType="withEffect">
                                  <p:stCondLst>
                                    <p:cond delay="7000"/>
                                  </p:stCondLst>
                                  <p:childTnLst>
                                    <p:set>
                                      <p:cBhvr>
                                        <p:cTn id="70" dur="1" fill="hold">
                                          <p:stCondLst>
                                            <p:cond delay="0"/>
                                          </p:stCondLst>
                                        </p:cTn>
                                        <p:tgtEl>
                                          <p:spTgt spid="347"/>
                                        </p:tgtEl>
                                        <p:attrNameLst>
                                          <p:attrName>style.visibility</p:attrName>
                                        </p:attrNameLst>
                                      </p:cBhvr>
                                      <p:to>
                                        <p:strVal val="visible"/>
                                      </p:to>
                                    </p:set>
                                    <p:animEffect transition="in" filter="fade">
                                      <p:cBhvr>
                                        <p:cTn id="71" dur="500"/>
                                        <p:tgtEl>
                                          <p:spTgt spid="347"/>
                                        </p:tgtEl>
                                      </p:cBhvr>
                                    </p:animEffect>
                                    <p:anim calcmode="lin" valueType="num">
                                      <p:cBhvr>
                                        <p:cTn id="72" dur="500" fill="hold"/>
                                        <p:tgtEl>
                                          <p:spTgt spid="347"/>
                                        </p:tgtEl>
                                        <p:attrNameLst>
                                          <p:attrName>ppt_x</p:attrName>
                                        </p:attrNameLst>
                                      </p:cBhvr>
                                      <p:tavLst>
                                        <p:tav tm="0">
                                          <p:val>
                                            <p:strVal val="#ppt_x"/>
                                          </p:val>
                                        </p:tav>
                                        <p:tav tm="100000">
                                          <p:val>
                                            <p:strVal val="#ppt_x"/>
                                          </p:val>
                                        </p:tav>
                                      </p:tavLst>
                                    </p:anim>
                                    <p:anim calcmode="lin" valueType="num">
                                      <p:cBhvr>
                                        <p:cTn id="73" dur="500" fill="hold"/>
                                        <p:tgtEl>
                                          <p:spTgt spid="34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7500"/>
                                  </p:stCondLst>
                                  <p:childTnLst>
                                    <p:set>
                                      <p:cBhvr>
                                        <p:cTn id="75" dur="1" fill="hold">
                                          <p:stCondLst>
                                            <p:cond delay="0"/>
                                          </p:stCondLst>
                                        </p:cTn>
                                        <p:tgtEl>
                                          <p:spTgt spid="340"/>
                                        </p:tgtEl>
                                        <p:attrNameLst>
                                          <p:attrName>style.visibility</p:attrName>
                                        </p:attrNameLst>
                                      </p:cBhvr>
                                      <p:to>
                                        <p:strVal val="visible"/>
                                      </p:to>
                                    </p:set>
                                    <p:animEffect transition="in" filter="fade">
                                      <p:cBhvr>
                                        <p:cTn id="76" dur="500"/>
                                        <p:tgtEl>
                                          <p:spTgt spid="340"/>
                                        </p:tgtEl>
                                      </p:cBhvr>
                                    </p:animEffect>
                                    <p:anim calcmode="lin" valueType="num">
                                      <p:cBhvr>
                                        <p:cTn id="77" dur="500" fill="hold"/>
                                        <p:tgtEl>
                                          <p:spTgt spid="340"/>
                                        </p:tgtEl>
                                        <p:attrNameLst>
                                          <p:attrName>ppt_x</p:attrName>
                                        </p:attrNameLst>
                                      </p:cBhvr>
                                      <p:tavLst>
                                        <p:tav tm="0">
                                          <p:val>
                                            <p:strVal val="#ppt_x"/>
                                          </p:val>
                                        </p:tav>
                                        <p:tav tm="100000">
                                          <p:val>
                                            <p:strVal val="#ppt_x"/>
                                          </p:val>
                                        </p:tav>
                                      </p:tavLst>
                                    </p:anim>
                                    <p:anim calcmode="lin" valueType="num">
                                      <p:cBhvr>
                                        <p:cTn id="78" dur="500" fill="hold"/>
                                        <p:tgtEl>
                                          <p:spTgt spid="340"/>
                                        </p:tgtEl>
                                        <p:attrNameLst>
                                          <p:attrName>ppt_y</p:attrName>
                                        </p:attrNameLst>
                                      </p:cBhvr>
                                      <p:tavLst>
                                        <p:tav tm="0">
                                          <p:val>
                                            <p:strVal val="#ppt_y+.1"/>
                                          </p:val>
                                        </p:tav>
                                        <p:tav tm="100000">
                                          <p:val>
                                            <p:strVal val="#ppt_y"/>
                                          </p:val>
                                        </p:tav>
                                      </p:tavLst>
                                    </p:anim>
                                  </p:childTnLst>
                                </p:cTn>
                              </p:par>
                              <p:par>
                                <p:cTn id="79" presetID="42" presetClass="entr" presetSubtype="0" fill="hold" grpId="1" nodeType="withEffect">
                                  <p:stCondLst>
                                    <p:cond delay="8000"/>
                                  </p:stCondLst>
                                  <p:childTnLst>
                                    <p:set>
                                      <p:cBhvr>
                                        <p:cTn id="80" dur="1" fill="hold">
                                          <p:stCondLst>
                                            <p:cond delay="0"/>
                                          </p:stCondLst>
                                        </p:cTn>
                                        <p:tgtEl>
                                          <p:spTgt spid="348"/>
                                        </p:tgtEl>
                                        <p:attrNameLst>
                                          <p:attrName>style.visibility</p:attrName>
                                        </p:attrNameLst>
                                      </p:cBhvr>
                                      <p:to>
                                        <p:strVal val="visible"/>
                                      </p:to>
                                    </p:set>
                                    <p:animEffect transition="in" filter="fade">
                                      <p:cBhvr>
                                        <p:cTn id="81" dur="500"/>
                                        <p:tgtEl>
                                          <p:spTgt spid="348"/>
                                        </p:tgtEl>
                                      </p:cBhvr>
                                    </p:animEffect>
                                    <p:anim calcmode="lin" valueType="num">
                                      <p:cBhvr>
                                        <p:cTn id="82" dur="500" fill="hold"/>
                                        <p:tgtEl>
                                          <p:spTgt spid="348"/>
                                        </p:tgtEl>
                                        <p:attrNameLst>
                                          <p:attrName>ppt_x</p:attrName>
                                        </p:attrNameLst>
                                      </p:cBhvr>
                                      <p:tavLst>
                                        <p:tav tm="0">
                                          <p:val>
                                            <p:strVal val="#ppt_x"/>
                                          </p:val>
                                        </p:tav>
                                        <p:tav tm="100000">
                                          <p:val>
                                            <p:strVal val="#ppt_x"/>
                                          </p:val>
                                        </p:tav>
                                      </p:tavLst>
                                    </p:anim>
                                    <p:anim calcmode="lin" valueType="num">
                                      <p:cBhvr>
                                        <p:cTn id="83" dur="500" fill="hold"/>
                                        <p:tgtEl>
                                          <p:spTgt spid="348"/>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8500"/>
                                  </p:stCondLst>
                                  <p:childTnLst>
                                    <p:set>
                                      <p:cBhvr>
                                        <p:cTn id="85" dur="1" fill="hold">
                                          <p:stCondLst>
                                            <p:cond delay="0"/>
                                          </p:stCondLst>
                                        </p:cTn>
                                        <p:tgtEl>
                                          <p:spTgt spid="341"/>
                                        </p:tgtEl>
                                        <p:attrNameLst>
                                          <p:attrName>style.visibility</p:attrName>
                                        </p:attrNameLst>
                                      </p:cBhvr>
                                      <p:to>
                                        <p:strVal val="visible"/>
                                      </p:to>
                                    </p:set>
                                    <p:animEffect transition="in" filter="fade">
                                      <p:cBhvr>
                                        <p:cTn id="86" dur="500"/>
                                        <p:tgtEl>
                                          <p:spTgt spid="341"/>
                                        </p:tgtEl>
                                      </p:cBhvr>
                                    </p:animEffect>
                                    <p:anim calcmode="lin" valueType="num">
                                      <p:cBhvr>
                                        <p:cTn id="87" dur="500" fill="hold"/>
                                        <p:tgtEl>
                                          <p:spTgt spid="341"/>
                                        </p:tgtEl>
                                        <p:attrNameLst>
                                          <p:attrName>ppt_x</p:attrName>
                                        </p:attrNameLst>
                                      </p:cBhvr>
                                      <p:tavLst>
                                        <p:tav tm="0">
                                          <p:val>
                                            <p:strVal val="#ppt_x"/>
                                          </p:val>
                                        </p:tav>
                                        <p:tav tm="100000">
                                          <p:val>
                                            <p:strVal val="#ppt_x"/>
                                          </p:val>
                                        </p:tav>
                                      </p:tavLst>
                                    </p:anim>
                                    <p:anim calcmode="lin" valueType="num">
                                      <p:cBhvr>
                                        <p:cTn id="88" dur="500" fill="hold"/>
                                        <p:tgtEl>
                                          <p:spTgt spid="3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2" grpId="1"/>
      <p:bldP spid="2" grpId="0"/>
      <p:bldP spid="3" grpId="0"/>
      <p:bldP spid="18" grpId="0"/>
      <p:bldP spid="23" grpId="0"/>
      <p:bldP spid="28" grpId="0"/>
      <p:bldP spid="340" grpId="0"/>
      <p:bldP spid="341" grpId="0"/>
      <p:bldP spid="342" grpId="1" animBg="1"/>
      <p:bldP spid="343" grpId="1" animBg="1"/>
      <p:bldP spid="344" grpId="1" animBg="1"/>
      <p:bldP spid="345" grpId="1" animBg="1"/>
      <p:bldP spid="346" grpId="1" animBg="1"/>
      <p:bldP spid="347" grpId="1" animBg="1"/>
      <p:bldP spid="34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C7DDFC2-8049-44A2-B40C-9F1E05A6A2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8784" y="1673624"/>
            <a:ext cx="2587423" cy="2587423"/>
          </a:xfrm>
          <a:prstGeom prst="rect">
            <a:avLst/>
          </a:prstGeom>
        </p:spPr>
      </p:pic>
      <p:sp>
        <p:nvSpPr>
          <p:cNvPr id="11" name="矩形 10">
            <a:extLst>
              <a:ext uri="{FF2B5EF4-FFF2-40B4-BE49-F238E27FC236}">
                <a16:creationId xmlns:a16="http://schemas.microsoft.com/office/drawing/2014/main" id="{2F842CDD-C241-4134-8798-5D6DF3ECD03E}"/>
              </a:ext>
            </a:extLst>
          </p:cNvPr>
          <p:cNvSpPr/>
          <p:nvPr/>
        </p:nvSpPr>
        <p:spPr>
          <a:xfrm>
            <a:off x="3991899" y="4366783"/>
            <a:ext cx="4208203" cy="584775"/>
          </a:xfrm>
          <a:prstGeom prst="rect">
            <a:avLst/>
          </a:prstGeom>
        </p:spPr>
        <p:txBody>
          <a:bodyPr wrap="none" anchor="ctr">
            <a:spAutoFit/>
          </a:bodyPr>
          <a:lstStyle/>
          <a:p>
            <a:r>
              <a:rPr lang="zh-CN" altLang="en-US" sz="3200" b="1" dirty="0">
                <a:gradFill>
                  <a:gsLst>
                    <a:gs pos="0">
                      <a:srgbClr val="22B1DB"/>
                    </a:gs>
                    <a:gs pos="100000">
                      <a:srgbClr val="71E3B8"/>
                    </a:gs>
                  </a:gsLst>
                  <a:lin ang="0" scaled="1"/>
                </a:gradFill>
                <a:effectLst>
                  <a:outerShdw blurRad="38100" dist="38100" dir="2700000" algn="tl">
                    <a:srgbClr val="000000">
                      <a:alpha val="43137"/>
                    </a:srgbClr>
                  </a:outerShdw>
                </a:effectLst>
                <a:latin typeface="时尚中黑简体" panose="01010104010101010101" pitchFamily="2" charset="-122"/>
                <a:ea typeface="时尚中黑简体" panose="01010104010101010101" pitchFamily="2" charset="-122"/>
              </a:rPr>
              <a:t>可研到初设的移交管理</a:t>
            </a:r>
          </a:p>
        </p:txBody>
      </p:sp>
      <p:cxnSp>
        <p:nvCxnSpPr>
          <p:cNvPr id="3" name="直接连接符 2">
            <a:extLst>
              <a:ext uri="{FF2B5EF4-FFF2-40B4-BE49-F238E27FC236}">
                <a16:creationId xmlns:a16="http://schemas.microsoft.com/office/drawing/2014/main" id="{005FC07D-4EB3-4C77-A261-7D87A13CFB28}"/>
              </a:ext>
            </a:extLst>
          </p:cNvPr>
          <p:cNvCxnSpPr/>
          <p:nvPr/>
        </p:nvCxnSpPr>
        <p:spPr>
          <a:xfrm>
            <a:off x="4085862" y="4261047"/>
            <a:ext cx="3993266" cy="0"/>
          </a:xfrm>
          <a:prstGeom prst="line">
            <a:avLst/>
          </a:prstGeom>
          <a:ln w="12700">
            <a:gradFill>
              <a:gsLst>
                <a:gs pos="0">
                  <a:srgbClr val="71E3B8"/>
                </a:gs>
                <a:gs pos="100000">
                  <a:srgbClr val="27B4DB"/>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211BB4FD-B06E-4DB8-ABC0-00F9FC98F6BB}"/>
              </a:ext>
            </a:extLst>
          </p:cNvPr>
          <p:cNvSpPr/>
          <p:nvPr/>
        </p:nvSpPr>
        <p:spPr>
          <a:xfrm>
            <a:off x="464602" y="1729948"/>
            <a:ext cx="1415772" cy="3713517"/>
          </a:xfrm>
          <a:prstGeom prst="rect">
            <a:avLst/>
          </a:prstGeom>
        </p:spPr>
        <p:txBody>
          <a:bodyPr vert="eaVert" wrap="none">
            <a:spAutoFit/>
          </a:bodyPr>
          <a:lstStyle/>
          <a:p>
            <a:r>
              <a:rPr lang="zh-CN" altLang="en-US" sz="8000" b="1" dirty="0">
                <a:gradFill>
                  <a:gsLst>
                    <a:gs pos="0">
                      <a:srgbClr val="22B1DB"/>
                    </a:gs>
                    <a:gs pos="100000">
                      <a:srgbClr val="71E3B8"/>
                    </a:gs>
                  </a:gsLst>
                  <a:lin ang="0" scaled="1"/>
                </a:gradFill>
                <a:effectLst>
                  <a:outerShdw blurRad="38100" dist="38100" dir="2700000" algn="tl">
                    <a:srgbClr val="000000">
                      <a:alpha val="43137"/>
                    </a:srgbClr>
                  </a:outerShdw>
                </a:effectLst>
                <a:latin typeface="时尚中黑简体" panose="01010104010101010101" pitchFamily="2" charset="-122"/>
                <a:ea typeface="时尚中黑简体" panose="01010104010101010101" pitchFamily="2" charset="-122"/>
              </a:rPr>
              <a:t>第四章</a:t>
            </a:r>
            <a:endParaRPr lang="zh-CN" altLang="en-US" sz="8000" dirty="0"/>
          </a:p>
        </p:txBody>
      </p:sp>
      <p:sp>
        <p:nvSpPr>
          <p:cNvPr id="7" name="矩形 6">
            <a:extLst>
              <a:ext uri="{FF2B5EF4-FFF2-40B4-BE49-F238E27FC236}">
                <a16:creationId xmlns:a16="http://schemas.microsoft.com/office/drawing/2014/main" id="{EBAB689E-EFD4-4CB5-A27E-E4A17BBAF2D9}"/>
              </a:ext>
            </a:extLst>
          </p:cNvPr>
          <p:cNvSpPr/>
          <p:nvPr/>
        </p:nvSpPr>
        <p:spPr>
          <a:xfrm>
            <a:off x="1982046" y="4951558"/>
            <a:ext cx="8200899" cy="338554"/>
          </a:xfrm>
          <a:prstGeom prst="rect">
            <a:avLst/>
          </a:prstGeom>
        </p:spPr>
        <p:txBody>
          <a:bodyPr wrap="none" anchor="ctr">
            <a:spAutoFit/>
          </a:bodyPr>
          <a:lstStyle/>
          <a:p>
            <a:pPr algn="ctr"/>
            <a:r>
              <a:rPr lang="en-US" altLang="zh-CN" sz="1600" spc="100" dirty="0">
                <a:gradFill>
                  <a:gsLst>
                    <a:gs pos="0">
                      <a:srgbClr val="2365C9"/>
                    </a:gs>
                    <a:gs pos="100000">
                      <a:srgbClr val="71E3B8"/>
                    </a:gs>
                  </a:gsLst>
                  <a:lin ang="0" scaled="1"/>
                </a:gradFill>
                <a:effectLst>
                  <a:outerShdw blurRad="38100" dist="38100" dir="2700000" algn="tl">
                    <a:srgbClr val="000000">
                      <a:alpha val="43137"/>
                    </a:srgbClr>
                  </a:outerShdw>
                </a:effectLst>
                <a:latin typeface="Arial" panose="020B0604020202020204" pitchFamily="34" charset="0"/>
                <a:ea typeface="时尚中黑简体" panose="01010104010101010101" pitchFamily="2" charset="-122"/>
                <a:cs typeface="Arial" panose="020B0604020202020204" pitchFamily="34" charset="0"/>
              </a:rPr>
              <a:t>FEASIBILITY STUDY TO PRELIMINARY DESIGN TRANSFER MANAGEMENT</a:t>
            </a:r>
            <a:endParaRPr lang="zh-CN" altLang="en-US" sz="1600" spc="100" dirty="0">
              <a:gradFill>
                <a:gsLst>
                  <a:gs pos="0">
                    <a:srgbClr val="2365C9"/>
                  </a:gs>
                  <a:gs pos="100000">
                    <a:srgbClr val="71E3B8"/>
                  </a:gs>
                </a:gsLst>
                <a:lin ang="0" scaled="1"/>
              </a:gradFill>
              <a:effectLst>
                <a:outerShdw blurRad="38100" dist="38100" dir="2700000" algn="tl">
                  <a:srgbClr val="000000">
                    <a:alpha val="43137"/>
                  </a:srgbClr>
                </a:outerShdw>
              </a:effectLst>
              <a:latin typeface="Arial" panose="020B0604020202020204" pitchFamily="34" charset="0"/>
              <a:ea typeface="时尚中黑简体" panose="01010104010101010101" pitchFamily="2" charset="-122"/>
              <a:cs typeface="Arial" panose="020B0604020202020204" pitchFamily="34" charset="0"/>
            </a:endParaRPr>
          </a:p>
        </p:txBody>
      </p:sp>
    </p:spTree>
    <p:extLst>
      <p:ext uri="{BB962C8B-B14F-4D97-AF65-F5344CB8AC3E}">
        <p14:creationId xmlns:p14="http://schemas.microsoft.com/office/powerpoint/2010/main" val="126381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anim calcmode="lin" valueType="num">
                                      <p:cBhvr>
                                        <p:cTn id="12" dur="750" fill="hold"/>
                                        <p:tgtEl>
                                          <p:spTgt spid="6"/>
                                        </p:tgtEl>
                                        <p:attrNameLst>
                                          <p:attrName>ppt_x</p:attrName>
                                        </p:attrNameLst>
                                      </p:cBhvr>
                                      <p:tavLst>
                                        <p:tav tm="0">
                                          <p:val>
                                            <p:strVal val="#ppt_x"/>
                                          </p:val>
                                        </p:tav>
                                        <p:tav tm="100000">
                                          <p:val>
                                            <p:strVal val="#ppt_x"/>
                                          </p:val>
                                        </p:tav>
                                      </p:tavLst>
                                    </p:anim>
                                    <p:anim calcmode="lin" valueType="num">
                                      <p:cBhvr>
                                        <p:cTn id="13" dur="75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750"/>
                            </p:stCondLst>
                            <p:childTnLst>
                              <p:par>
                                <p:cTn id="19" presetID="2" presetClass="entr" presetSubtype="4"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ïṡļïḑe">
            <a:extLst>
              <a:ext uri="{FF2B5EF4-FFF2-40B4-BE49-F238E27FC236}">
                <a16:creationId xmlns:a16="http://schemas.microsoft.com/office/drawing/2014/main" id="{44E0CB21-13EF-416E-B011-B8DCA863E73C}"/>
              </a:ext>
            </a:extLst>
          </p:cNvPr>
          <p:cNvSpPr txBox="1"/>
          <p:nvPr/>
        </p:nvSpPr>
        <p:spPr>
          <a:xfrm>
            <a:off x="4904302" y="1122397"/>
            <a:ext cx="2383395" cy="541434"/>
          </a:xfrm>
          <a:prstGeom prst="rect">
            <a:avLst/>
          </a:prstGeom>
          <a:noFill/>
        </p:spPr>
        <p:txBody>
          <a:bodyPr wrap="square" lIns="91440" tIns="45720" rIns="91440" bIns="45720" anchor="ctr">
            <a:normAutofit/>
          </a:bodyPr>
          <a:lstStyle/>
          <a:p>
            <a:pPr algn="ctr"/>
            <a:r>
              <a:rPr lang="zh-CN" altLang="en-US" sz="2000" b="1" dirty="0"/>
              <a:t>职责分工</a:t>
            </a:r>
            <a:endParaRPr lang="en-US" altLang="zh-CN" sz="2000" b="1" dirty="0"/>
          </a:p>
        </p:txBody>
      </p:sp>
      <p:grpSp>
        <p:nvGrpSpPr>
          <p:cNvPr id="326" name="组合 325">
            <a:extLst>
              <a:ext uri="{FF2B5EF4-FFF2-40B4-BE49-F238E27FC236}">
                <a16:creationId xmlns:a16="http://schemas.microsoft.com/office/drawing/2014/main" id="{3603A70C-236A-4263-BBCB-610A52C05AE3}"/>
              </a:ext>
            </a:extLst>
          </p:cNvPr>
          <p:cNvGrpSpPr/>
          <p:nvPr/>
        </p:nvGrpSpPr>
        <p:grpSpPr>
          <a:xfrm>
            <a:off x="526400" y="187110"/>
            <a:ext cx="1980030" cy="858863"/>
            <a:chOff x="2568332" y="1872762"/>
            <a:chExt cx="1633411" cy="708513"/>
          </a:xfrm>
        </p:grpSpPr>
        <p:grpSp>
          <p:nvGrpSpPr>
            <p:cNvPr id="327" name="组合 326">
              <a:extLst>
                <a:ext uri="{FF2B5EF4-FFF2-40B4-BE49-F238E27FC236}">
                  <a16:creationId xmlns:a16="http://schemas.microsoft.com/office/drawing/2014/main" id="{0E52A55B-A022-465D-A37B-41CB7026D3C6}"/>
                </a:ext>
              </a:extLst>
            </p:cNvPr>
            <p:cNvGrpSpPr/>
            <p:nvPr/>
          </p:nvGrpSpPr>
          <p:grpSpPr>
            <a:xfrm>
              <a:off x="2655276" y="1872762"/>
              <a:ext cx="1459524" cy="708513"/>
              <a:chOff x="2655276" y="1872762"/>
              <a:chExt cx="1459524" cy="708513"/>
            </a:xfrm>
          </p:grpSpPr>
          <p:sp>
            <p:nvSpPr>
              <p:cNvPr id="329" name="矩形 328">
                <a:extLst>
                  <a:ext uri="{FF2B5EF4-FFF2-40B4-BE49-F238E27FC236}">
                    <a16:creationId xmlns:a16="http://schemas.microsoft.com/office/drawing/2014/main" id="{8FE2577E-BB06-4017-B678-28C6AE536239}"/>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30" name="图片 329">
                <a:extLst>
                  <a:ext uri="{FF2B5EF4-FFF2-40B4-BE49-F238E27FC236}">
                    <a16:creationId xmlns:a16="http://schemas.microsoft.com/office/drawing/2014/main" id="{2655D08C-6039-4B35-ABF5-CD17CF1919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328" name="矩形 327">
              <a:extLst>
                <a:ext uri="{FF2B5EF4-FFF2-40B4-BE49-F238E27FC236}">
                  <a16:creationId xmlns:a16="http://schemas.microsoft.com/office/drawing/2014/main" id="{2FD096B7-41FB-40AD-8EC3-3CC71A130EB4}"/>
                </a:ext>
              </a:extLst>
            </p:cNvPr>
            <p:cNvSpPr/>
            <p:nvPr/>
          </p:nvSpPr>
          <p:spPr>
            <a:xfrm>
              <a:off x="2568332" y="1971497"/>
              <a:ext cx="1633411"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可研到初设移交</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324" name="ïṡļïḑe">
            <a:extLst>
              <a:ext uri="{FF2B5EF4-FFF2-40B4-BE49-F238E27FC236}">
                <a16:creationId xmlns:a16="http://schemas.microsoft.com/office/drawing/2014/main" id="{72FBB62D-1292-4AF4-8B68-3D66EC5A24BE}"/>
              </a:ext>
            </a:extLst>
          </p:cNvPr>
          <p:cNvSpPr txBox="1"/>
          <p:nvPr/>
        </p:nvSpPr>
        <p:spPr>
          <a:xfrm>
            <a:off x="1188527" y="2694581"/>
            <a:ext cx="2383395" cy="541434"/>
          </a:xfrm>
          <a:prstGeom prst="rect">
            <a:avLst/>
          </a:prstGeom>
          <a:noFill/>
        </p:spPr>
        <p:txBody>
          <a:bodyPr wrap="square" lIns="91440" tIns="45720" rIns="91440" bIns="45720" anchor="ctr">
            <a:normAutofit/>
          </a:bodyPr>
          <a:lstStyle/>
          <a:p>
            <a:pPr algn="ctr"/>
            <a:r>
              <a:rPr lang="zh-CN" altLang="en-US" b="1" dirty="0"/>
              <a:t>发展策划部门</a:t>
            </a:r>
            <a:endParaRPr lang="en-US" altLang="zh-CN" b="1" dirty="0"/>
          </a:p>
        </p:txBody>
      </p:sp>
      <p:grpSp>
        <p:nvGrpSpPr>
          <p:cNvPr id="331" name="组合 330">
            <a:extLst>
              <a:ext uri="{FF2B5EF4-FFF2-40B4-BE49-F238E27FC236}">
                <a16:creationId xmlns:a16="http://schemas.microsoft.com/office/drawing/2014/main" id="{CFC363B0-020D-41C8-AE37-61EA783A096E}"/>
              </a:ext>
            </a:extLst>
          </p:cNvPr>
          <p:cNvGrpSpPr/>
          <p:nvPr/>
        </p:nvGrpSpPr>
        <p:grpSpPr>
          <a:xfrm>
            <a:off x="2029375" y="2033531"/>
            <a:ext cx="743322" cy="637711"/>
            <a:chOff x="4781550" y="2305050"/>
            <a:chExt cx="2625726" cy="2252663"/>
          </a:xfrm>
          <a:gradFill>
            <a:gsLst>
              <a:gs pos="0">
                <a:srgbClr val="71E3B8"/>
              </a:gs>
              <a:gs pos="100000">
                <a:srgbClr val="27B4DB"/>
              </a:gs>
            </a:gsLst>
            <a:lin ang="5400000" scaled="1"/>
          </a:gradFill>
        </p:grpSpPr>
        <p:sp>
          <p:nvSpPr>
            <p:cNvPr id="6" name="Freeform 5">
              <a:extLst>
                <a:ext uri="{FF2B5EF4-FFF2-40B4-BE49-F238E27FC236}">
                  <a16:creationId xmlns:a16="http://schemas.microsoft.com/office/drawing/2014/main" id="{7015D65D-3057-41ED-AA6B-1B49FF0D517C}"/>
                </a:ext>
              </a:extLst>
            </p:cNvPr>
            <p:cNvSpPr>
              <a:spLocks noEditPoints="1"/>
            </p:cNvSpPr>
            <p:nvPr/>
          </p:nvSpPr>
          <p:spPr bwMode="auto">
            <a:xfrm>
              <a:off x="4781550" y="2305050"/>
              <a:ext cx="1755775" cy="2249488"/>
            </a:xfrm>
            <a:custGeom>
              <a:avLst/>
              <a:gdLst>
                <a:gd name="T0" fmla="*/ 405 w 468"/>
                <a:gd name="T1" fmla="*/ 0 h 599"/>
                <a:gd name="T2" fmla="*/ 63 w 468"/>
                <a:gd name="T3" fmla="*/ 0 h 599"/>
                <a:gd name="T4" fmla="*/ 0 w 468"/>
                <a:gd name="T5" fmla="*/ 62 h 599"/>
                <a:gd name="T6" fmla="*/ 0 w 468"/>
                <a:gd name="T7" fmla="*/ 536 h 599"/>
                <a:gd name="T8" fmla="*/ 63 w 468"/>
                <a:gd name="T9" fmla="*/ 599 h 599"/>
                <a:gd name="T10" fmla="*/ 405 w 468"/>
                <a:gd name="T11" fmla="*/ 599 h 599"/>
                <a:gd name="T12" fmla="*/ 468 w 468"/>
                <a:gd name="T13" fmla="*/ 536 h 599"/>
                <a:gd name="T14" fmla="*/ 468 w 468"/>
                <a:gd name="T15" fmla="*/ 62 h 599"/>
                <a:gd name="T16" fmla="*/ 405 w 468"/>
                <a:gd name="T17" fmla="*/ 0 h 599"/>
                <a:gd name="T18" fmla="*/ 418 w 468"/>
                <a:gd name="T19" fmla="*/ 536 h 599"/>
                <a:gd name="T20" fmla="*/ 405 w 468"/>
                <a:gd name="T21" fmla="*/ 549 h 599"/>
                <a:gd name="T22" fmla="*/ 63 w 468"/>
                <a:gd name="T23" fmla="*/ 549 h 599"/>
                <a:gd name="T24" fmla="*/ 50 w 468"/>
                <a:gd name="T25" fmla="*/ 536 h 599"/>
                <a:gd name="T26" fmla="*/ 50 w 468"/>
                <a:gd name="T27" fmla="*/ 62 h 599"/>
                <a:gd name="T28" fmla="*/ 63 w 468"/>
                <a:gd name="T29" fmla="*/ 50 h 599"/>
                <a:gd name="T30" fmla="*/ 405 w 468"/>
                <a:gd name="T31" fmla="*/ 50 h 599"/>
                <a:gd name="T32" fmla="*/ 418 w 468"/>
                <a:gd name="T33" fmla="*/ 62 h 599"/>
                <a:gd name="T34" fmla="*/ 418 w 468"/>
                <a:gd name="T35" fmla="*/ 536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8" h="599">
                  <a:moveTo>
                    <a:pt x="405" y="0"/>
                  </a:moveTo>
                  <a:cubicBezTo>
                    <a:pt x="63" y="0"/>
                    <a:pt x="63" y="0"/>
                    <a:pt x="63" y="0"/>
                  </a:cubicBezTo>
                  <a:cubicBezTo>
                    <a:pt x="28" y="0"/>
                    <a:pt x="0" y="27"/>
                    <a:pt x="0" y="62"/>
                  </a:cubicBezTo>
                  <a:cubicBezTo>
                    <a:pt x="0" y="536"/>
                    <a:pt x="0" y="536"/>
                    <a:pt x="0" y="536"/>
                  </a:cubicBezTo>
                  <a:cubicBezTo>
                    <a:pt x="0" y="571"/>
                    <a:pt x="28" y="599"/>
                    <a:pt x="63" y="599"/>
                  </a:cubicBezTo>
                  <a:cubicBezTo>
                    <a:pt x="405" y="599"/>
                    <a:pt x="405" y="599"/>
                    <a:pt x="405" y="599"/>
                  </a:cubicBezTo>
                  <a:cubicBezTo>
                    <a:pt x="440" y="599"/>
                    <a:pt x="468" y="571"/>
                    <a:pt x="468" y="536"/>
                  </a:cubicBezTo>
                  <a:cubicBezTo>
                    <a:pt x="468" y="62"/>
                    <a:pt x="468" y="62"/>
                    <a:pt x="468" y="62"/>
                  </a:cubicBezTo>
                  <a:cubicBezTo>
                    <a:pt x="468" y="29"/>
                    <a:pt x="439" y="0"/>
                    <a:pt x="405" y="0"/>
                  </a:cubicBezTo>
                  <a:close/>
                  <a:moveTo>
                    <a:pt x="418" y="536"/>
                  </a:moveTo>
                  <a:cubicBezTo>
                    <a:pt x="418" y="544"/>
                    <a:pt x="413" y="549"/>
                    <a:pt x="405" y="549"/>
                  </a:cubicBezTo>
                  <a:cubicBezTo>
                    <a:pt x="63" y="549"/>
                    <a:pt x="63" y="549"/>
                    <a:pt x="63" y="549"/>
                  </a:cubicBezTo>
                  <a:cubicBezTo>
                    <a:pt x="55" y="549"/>
                    <a:pt x="50" y="544"/>
                    <a:pt x="50" y="536"/>
                  </a:cubicBezTo>
                  <a:cubicBezTo>
                    <a:pt x="50" y="62"/>
                    <a:pt x="50" y="62"/>
                    <a:pt x="50" y="62"/>
                  </a:cubicBezTo>
                  <a:cubicBezTo>
                    <a:pt x="50" y="55"/>
                    <a:pt x="55" y="50"/>
                    <a:pt x="63" y="50"/>
                  </a:cubicBezTo>
                  <a:cubicBezTo>
                    <a:pt x="405" y="50"/>
                    <a:pt x="405" y="50"/>
                    <a:pt x="405" y="50"/>
                  </a:cubicBezTo>
                  <a:cubicBezTo>
                    <a:pt x="413" y="50"/>
                    <a:pt x="418" y="55"/>
                    <a:pt x="418" y="62"/>
                  </a:cubicBezTo>
                  <a:lnTo>
                    <a:pt x="418" y="53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6">
              <a:extLst>
                <a:ext uri="{FF2B5EF4-FFF2-40B4-BE49-F238E27FC236}">
                  <a16:creationId xmlns:a16="http://schemas.microsoft.com/office/drawing/2014/main" id="{C3A3CE0B-B501-4F31-B55F-DB0B39BB7984}"/>
                </a:ext>
              </a:extLst>
            </p:cNvPr>
            <p:cNvSpPr>
              <a:spLocks/>
            </p:cNvSpPr>
            <p:nvPr/>
          </p:nvSpPr>
          <p:spPr bwMode="auto">
            <a:xfrm>
              <a:off x="5205413" y="2863850"/>
              <a:ext cx="908050" cy="187325"/>
            </a:xfrm>
            <a:custGeom>
              <a:avLst/>
              <a:gdLst>
                <a:gd name="T0" fmla="*/ 217 w 242"/>
                <a:gd name="T1" fmla="*/ 0 h 50"/>
                <a:gd name="T2" fmla="*/ 25 w 242"/>
                <a:gd name="T3" fmla="*/ 0 h 50"/>
                <a:gd name="T4" fmla="*/ 0 w 242"/>
                <a:gd name="T5" fmla="*/ 25 h 50"/>
                <a:gd name="T6" fmla="*/ 25 w 242"/>
                <a:gd name="T7" fmla="*/ 50 h 50"/>
                <a:gd name="T8" fmla="*/ 217 w 242"/>
                <a:gd name="T9" fmla="*/ 50 h 50"/>
                <a:gd name="T10" fmla="*/ 242 w 242"/>
                <a:gd name="T11" fmla="*/ 25 h 50"/>
                <a:gd name="T12" fmla="*/ 217 w 24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242" h="50">
                  <a:moveTo>
                    <a:pt x="217" y="0"/>
                  </a:moveTo>
                  <a:cubicBezTo>
                    <a:pt x="25" y="0"/>
                    <a:pt x="25" y="0"/>
                    <a:pt x="25" y="0"/>
                  </a:cubicBezTo>
                  <a:cubicBezTo>
                    <a:pt x="11" y="0"/>
                    <a:pt x="0" y="11"/>
                    <a:pt x="0" y="25"/>
                  </a:cubicBezTo>
                  <a:cubicBezTo>
                    <a:pt x="0" y="38"/>
                    <a:pt x="11" y="50"/>
                    <a:pt x="25" y="50"/>
                  </a:cubicBezTo>
                  <a:cubicBezTo>
                    <a:pt x="217" y="50"/>
                    <a:pt x="217" y="50"/>
                    <a:pt x="217" y="50"/>
                  </a:cubicBezTo>
                  <a:cubicBezTo>
                    <a:pt x="231" y="50"/>
                    <a:pt x="242" y="38"/>
                    <a:pt x="242" y="25"/>
                  </a:cubicBezTo>
                  <a:cubicBezTo>
                    <a:pt x="242" y="11"/>
                    <a:pt x="231" y="0"/>
                    <a:pt x="2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7">
              <a:extLst>
                <a:ext uri="{FF2B5EF4-FFF2-40B4-BE49-F238E27FC236}">
                  <a16:creationId xmlns:a16="http://schemas.microsoft.com/office/drawing/2014/main" id="{E8C4C789-FBBC-4519-8616-80E945E7E0DC}"/>
                </a:ext>
              </a:extLst>
            </p:cNvPr>
            <p:cNvSpPr>
              <a:spLocks/>
            </p:cNvSpPr>
            <p:nvPr/>
          </p:nvSpPr>
          <p:spPr bwMode="auto">
            <a:xfrm>
              <a:off x="5205413" y="3336925"/>
              <a:ext cx="908050" cy="187325"/>
            </a:xfrm>
            <a:custGeom>
              <a:avLst/>
              <a:gdLst>
                <a:gd name="T0" fmla="*/ 217 w 242"/>
                <a:gd name="T1" fmla="*/ 0 h 50"/>
                <a:gd name="T2" fmla="*/ 25 w 242"/>
                <a:gd name="T3" fmla="*/ 0 h 50"/>
                <a:gd name="T4" fmla="*/ 0 w 242"/>
                <a:gd name="T5" fmla="*/ 25 h 50"/>
                <a:gd name="T6" fmla="*/ 25 w 242"/>
                <a:gd name="T7" fmla="*/ 50 h 50"/>
                <a:gd name="T8" fmla="*/ 217 w 242"/>
                <a:gd name="T9" fmla="*/ 50 h 50"/>
                <a:gd name="T10" fmla="*/ 242 w 242"/>
                <a:gd name="T11" fmla="*/ 25 h 50"/>
                <a:gd name="T12" fmla="*/ 217 w 24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242" h="50">
                  <a:moveTo>
                    <a:pt x="217" y="0"/>
                  </a:moveTo>
                  <a:cubicBezTo>
                    <a:pt x="25" y="0"/>
                    <a:pt x="25" y="0"/>
                    <a:pt x="25" y="0"/>
                  </a:cubicBezTo>
                  <a:cubicBezTo>
                    <a:pt x="11" y="0"/>
                    <a:pt x="0" y="11"/>
                    <a:pt x="0" y="25"/>
                  </a:cubicBezTo>
                  <a:cubicBezTo>
                    <a:pt x="0" y="39"/>
                    <a:pt x="11" y="50"/>
                    <a:pt x="25" y="50"/>
                  </a:cubicBezTo>
                  <a:cubicBezTo>
                    <a:pt x="217" y="50"/>
                    <a:pt x="217" y="50"/>
                    <a:pt x="217" y="50"/>
                  </a:cubicBezTo>
                  <a:cubicBezTo>
                    <a:pt x="231" y="50"/>
                    <a:pt x="242" y="39"/>
                    <a:pt x="242" y="25"/>
                  </a:cubicBezTo>
                  <a:cubicBezTo>
                    <a:pt x="242" y="11"/>
                    <a:pt x="231" y="0"/>
                    <a:pt x="2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8">
              <a:extLst>
                <a:ext uri="{FF2B5EF4-FFF2-40B4-BE49-F238E27FC236}">
                  <a16:creationId xmlns:a16="http://schemas.microsoft.com/office/drawing/2014/main" id="{12BBD92E-4A6C-4040-896C-D5768A2FD696}"/>
                </a:ext>
              </a:extLst>
            </p:cNvPr>
            <p:cNvSpPr>
              <a:spLocks/>
            </p:cNvSpPr>
            <p:nvPr/>
          </p:nvSpPr>
          <p:spPr bwMode="auto">
            <a:xfrm>
              <a:off x="5205413" y="3806825"/>
              <a:ext cx="908050" cy="187325"/>
            </a:xfrm>
            <a:custGeom>
              <a:avLst/>
              <a:gdLst>
                <a:gd name="T0" fmla="*/ 217 w 242"/>
                <a:gd name="T1" fmla="*/ 0 h 50"/>
                <a:gd name="T2" fmla="*/ 25 w 242"/>
                <a:gd name="T3" fmla="*/ 0 h 50"/>
                <a:gd name="T4" fmla="*/ 0 w 242"/>
                <a:gd name="T5" fmla="*/ 25 h 50"/>
                <a:gd name="T6" fmla="*/ 25 w 242"/>
                <a:gd name="T7" fmla="*/ 50 h 50"/>
                <a:gd name="T8" fmla="*/ 217 w 242"/>
                <a:gd name="T9" fmla="*/ 50 h 50"/>
                <a:gd name="T10" fmla="*/ 242 w 242"/>
                <a:gd name="T11" fmla="*/ 25 h 50"/>
                <a:gd name="T12" fmla="*/ 217 w 24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242" h="50">
                  <a:moveTo>
                    <a:pt x="217" y="0"/>
                  </a:moveTo>
                  <a:cubicBezTo>
                    <a:pt x="25" y="0"/>
                    <a:pt x="25" y="0"/>
                    <a:pt x="25" y="0"/>
                  </a:cubicBezTo>
                  <a:cubicBezTo>
                    <a:pt x="11" y="0"/>
                    <a:pt x="0" y="11"/>
                    <a:pt x="0" y="25"/>
                  </a:cubicBezTo>
                  <a:cubicBezTo>
                    <a:pt x="0" y="39"/>
                    <a:pt x="11" y="50"/>
                    <a:pt x="25" y="50"/>
                  </a:cubicBezTo>
                  <a:cubicBezTo>
                    <a:pt x="217" y="50"/>
                    <a:pt x="217" y="50"/>
                    <a:pt x="217" y="50"/>
                  </a:cubicBezTo>
                  <a:cubicBezTo>
                    <a:pt x="231" y="50"/>
                    <a:pt x="242" y="39"/>
                    <a:pt x="242" y="25"/>
                  </a:cubicBezTo>
                  <a:cubicBezTo>
                    <a:pt x="242" y="11"/>
                    <a:pt x="231" y="0"/>
                    <a:pt x="2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5" name="Freeform 9">
              <a:extLst>
                <a:ext uri="{FF2B5EF4-FFF2-40B4-BE49-F238E27FC236}">
                  <a16:creationId xmlns:a16="http://schemas.microsoft.com/office/drawing/2014/main" id="{4727AAB1-E248-4B44-84E1-D84221E6DE39}"/>
                </a:ext>
              </a:extLst>
            </p:cNvPr>
            <p:cNvSpPr>
              <a:spLocks noEditPoints="1"/>
            </p:cNvSpPr>
            <p:nvPr/>
          </p:nvSpPr>
          <p:spPr bwMode="auto">
            <a:xfrm>
              <a:off x="6694488" y="2305050"/>
              <a:ext cx="712788" cy="2252663"/>
            </a:xfrm>
            <a:custGeom>
              <a:avLst/>
              <a:gdLst>
                <a:gd name="T0" fmla="*/ 128 w 190"/>
                <a:gd name="T1" fmla="*/ 0 h 600"/>
                <a:gd name="T2" fmla="*/ 63 w 190"/>
                <a:gd name="T3" fmla="*/ 0 h 600"/>
                <a:gd name="T4" fmla="*/ 0 w 190"/>
                <a:gd name="T5" fmla="*/ 62 h 600"/>
                <a:gd name="T6" fmla="*/ 0 w 190"/>
                <a:gd name="T7" fmla="*/ 471 h 600"/>
                <a:gd name="T8" fmla="*/ 88 w 190"/>
                <a:gd name="T9" fmla="*/ 594 h 600"/>
                <a:gd name="T10" fmla="*/ 108 w 190"/>
                <a:gd name="T11" fmla="*/ 594 h 600"/>
                <a:gd name="T12" fmla="*/ 189 w 190"/>
                <a:gd name="T13" fmla="*/ 471 h 600"/>
                <a:gd name="T14" fmla="*/ 189 w 190"/>
                <a:gd name="T15" fmla="*/ 62 h 600"/>
                <a:gd name="T16" fmla="*/ 128 w 190"/>
                <a:gd name="T17" fmla="*/ 0 h 600"/>
                <a:gd name="T18" fmla="*/ 140 w 190"/>
                <a:gd name="T19" fmla="*/ 456 h 600"/>
                <a:gd name="T20" fmla="*/ 98 w 190"/>
                <a:gd name="T21" fmla="*/ 516 h 600"/>
                <a:gd name="T22" fmla="*/ 51 w 190"/>
                <a:gd name="T23" fmla="*/ 456 h 600"/>
                <a:gd name="T24" fmla="*/ 51 w 190"/>
                <a:gd name="T25" fmla="*/ 145 h 600"/>
                <a:gd name="T26" fmla="*/ 140 w 190"/>
                <a:gd name="T27" fmla="*/ 145 h 600"/>
                <a:gd name="T28" fmla="*/ 140 w 190"/>
                <a:gd name="T29" fmla="*/ 456 h 600"/>
                <a:gd name="T30" fmla="*/ 140 w 190"/>
                <a:gd name="T31" fmla="*/ 95 h 600"/>
                <a:gd name="T32" fmla="*/ 50 w 190"/>
                <a:gd name="T33" fmla="*/ 95 h 600"/>
                <a:gd name="T34" fmla="*/ 50 w 190"/>
                <a:gd name="T35" fmla="*/ 62 h 600"/>
                <a:gd name="T36" fmla="*/ 63 w 190"/>
                <a:gd name="T37" fmla="*/ 50 h 600"/>
                <a:gd name="T38" fmla="*/ 128 w 190"/>
                <a:gd name="T39" fmla="*/ 50 h 600"/>
                <a:gd name="T40" fmla="*/ 140 w 190"/>
                <a:gd name="T41" fmla="*/ 62 h 600"/>
                <a:gd name="T42" fmla="*/ 140 w 190"/>
                <a:gd name="T43" fmla="*/ 9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0" h="600">
                  <a:moveTo>
                    <a:pt x="128" y="0"/>
                  </a:moveTo>
                  <a:cubicBezTo>
                    <a:pt x="63" y="0"/>
                    <a:pt x="63" y="0"/>
                    <a:pt x="63" y="0"/>
                  </a:cubicBezTo>
                  <a:cubicBezTo>
                    <a:pt x="28" y="0"/>
                    <a:pt x="0" y="27"/>
                    <a:pt x="0" y="62"/>
                  </a:cubicBezTo>
                  <a:cubicBezTo>
                    <a:pt x="0" y="471"/>
                    <a:pt x="0" y="471"/>
                    <a:pt x="0" y="471"/>
                  </a:cubicBezTo>
                  <a:cubicBezTo>
                    <a:pt x="88" y="594"/>
                    <a:pt x="88" y="594"/>
                    <a:pt x="88" y="594"/>
                  </a:cubicBezTo>
                  <a:cubicBezTo>
                    <a:pt x="93" y="600"/>
                    <a:pt x="103" y="600"/>
                    <a:pt x="108" y="594"/>
                  </a:cubicBezTo>
                  <a:cubicBezTo>
                    <a:pt x="189" y="471"/>
                    <a:pt x="189" y="471"/>
                    <a:pt x="189" y="471"/>
                  </a:cubicBezTo>
                  <a:cubicBezTo>
                    <a:pt x="189" y="62"/>
                    <a:pt x="189" y="62"/>
                    <a:pt x="189" y="62"/>
                  </a:cubicBezTo>
                  <a:cubicBezTo>
                    <a:pt x="190" y="29"/>
                    <a:pt x="163" y="0"/>
                    <a:pt x="128" y="0"/>
                  </a:cubicBezTo>
                  <a:close/>
                  <a:moveTo>
                    <a:pt x="140" y="456"/>
                  </a:moveTo>
                  <a:cubicBezTo>
                    <a:pt x="98" y="516"/>
                    <a:pt x="98" y="516"/>
                    <a:pt x="98" y="516"/>
                  </a:cubicBezTo>
                  <a:cubicBezTo>
                    <a:pt x="51" y="456"/>
                    <a:pt x="51" y="456"/>
                    <a:pt x="51" y="456"/>
                  </a:cubicBezTo>
                  <a:cubicBezTo>
                    <a:pt x="51" y="145"/>
                    <a:pt x="51" y="145"/>
                    <a:pt x="51" y="145"/>
                  </a:cubicBezTo>
                  <a:cubicBezTo>
                    <a:pt x="140" y="145"/>
                    <a:pt x="140" y="145"/>
                    <a:pt x="140" y="145"/>
                  </a:cubicBezTo>
                  <a:lnTo>
                    <a:pt x="140" y="456"/>
                  </a:lnTo>
                  <a:close/>
                  <a:moveTo>
                    <a:pt x="140" y="95"/>
                  </a:moveTo>
                  <a:cubicBezTo>
                    <a:pt x="50" y="95"/>
                    <a:pt x="50" y="95"/>
                    <a:pt x="50" y="95"/>
                  </a:cubicBezTo>
                  <a:cubicBezTo>
                    <a:pt x="50" y="62"/>
                    <a:pt x="50" y="62"/>
                    <a:pt x="50" y="62"/>
                  </a:cubicBezTo>
                  <a:cubicBezTo>
                    <a:pt x="50" y="55"/>
                    <a:pt x="55" y="50"/>
                    <a:pt x="63" y="50"/>
                  </a:cubicBezTo>
                  <a:cubicBezTo>
                    <a:pt x="128" y="50"/>
                    <a:pt x="128" y="50"/>
                    <a:pt x="128" y="50"/>
                  </a:cubicBezTo>
                  <a:cubicBezTo>
                    <a:pt x="135" y="50"/>
                    <a:pt x="140" y="55"/>
                    <a:pt x="140" y="62"/>
                  </a:cubicBezTo>
                  <a:lnTo>
                    <a:pt x="140" y="9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38" name="ïṡļïḑe">
            <a:extLst>
              <a:ext uri="{FF2B5EF4-FFF2-40B4-BE49-F238E27FC236}">
                <a16:creationId xmlns:a16="http://schemas.microsoft.com/office/drawing/2014/main" id="{E20FDEE9-A62E-4A6A-A812-A6FB02A774E3}"/>
              </a:ext>
            </a:extLst>
          </p:cNvPr>
          <p:cNvSpPr txBox="1"/>
          <p:nvPr/>
        </p:nvSpPr>
        <p:spPr>
          <a:xfrm>
            <a:off x="1183401" y="4576644"/>
            <a:ext cx="2383395" cy="541434"/>
          </a:xfrm>
          <a:prstGeom prst="rect">
            <a:avLst/>
          </a:prstGeom>
          <a:noFill/>
        </p:spPr>
        <p:txBody>
          <a:bodyPr wrap="square" lIns="91440" tIns="45720" rIns="91440" bIns="45720" anchor="ctr">
            <a:normAutofit/>
          </a:bodyPr>
          <a:lstStyle/>
          <a:p>
            <a:pPr algn="ctr"/>
            <a:r>
              <a:rPr lang="zh-CN" altLang="en-US" b="1" dirty="0"/>
              <a:t>建设部门</a:t>
            </a:r>
            <a:endParaRPr lang="en-US" altLang="zh-CN" b="1" dirty="0"/>
          </a:p>
        </p:txBody>
      </p:sp>
      <p:sp>
        <p:nvSpPr>
          <p:cNvPr id="342" name="Freeform 13">
            <a:extLst>
              <a:ext uri="{FF2B5EF4-FFF2-40B4-BE49-F238E27FC236}">
                <a16:creationId xmlns:a16="http://schemas.microsoft.com/office/drawing/2014/main" id="{1502949A-3608-4445-9B0D-65B707F5B63D}"/>
              </a:ext>
            </a:extLst>
          </p:cNvPr>
          <p:cNvSpPr>
            <a:spLocks noEditPoints="1"/>
          </p:cNvSpPr>
          <p:nvPr/>
        </p:nvSpPr>
        <p:spPr bwMode="auto">
          <a:xfrm>
            <a:off x="1979951" y="3788615"/>
            <a:ext cx="748672" cy="786392"/>
          </a:xfrm>
          <a:custGeom>
            <a:avLst/>
            <a:gdLst>
              <a:gd name="T0" fmla="*/ 54 w 663"/>
              <a:gd name="T1" fmla="*/ 271 h 698"/>
              <a:gd name="T2" fmla="*/ 98 w 663"/>
              <a:gd name="T3" fmla="*/ 227 h 698"/>
              <a:gd name="T4" fmla="*/ 31 w 663"/>
              <a:gd name="T5" fmla="*/ 307 h 698"/>
              <a:gd name="T6" fmla="*/ 18 w 663"/>
              <a:gd name="T7" fmla="*/ 298 h 698"/>
              <a:gd name="T8" fmla="*/ 5 w 663"/>
              <a:gd name="T9" fmla="*/ 271 h 698"/>
              <a:gd name="T10" fmla="*/ 480 w 663"/>
              <a:gd name="T11" fmla="*/ 0 h 698"/>
              <a:gd name="T12" fmla="*/ 503 w 663"/>
              <a:gd name="T13" fmla="*/ 4 h 698"/>
              <a:gd name="T14" fmla="*/ 663 w 663"/>
              <a:gd name="T15" fmla="*/ 187 h 698"/>
              <a:gd name="T16" fmla="*/ 645 w 663"/>
              <a:gd name="T17" fmla="*/ 307 h 698"/>
              <a:gd name="T18" fmla="*/ 503 w 663"/>
              <a:gd name="T19" fmla="*/ 654 h 698"/>
              <a:gd name="T20" fmla="*/ 645 w 663"/>
              <a:gd name="T21" fmla="*/ 677 h 698"/>
              <a:gd name="T22" fmla="*/ 254 w 663"/>
              <a:gd name="T23" fmla="*/ 698 h 698"/>
              <a:gd name="T24" fmla="*/ 254 w 663"/>
              <a:gd name="T25" fmla="*/ 654 h 698"/>
              <a:gd name="T26" fmla="*/ 361 w 663"/>
              <a:gd name="T27" fmla="*/ 373 h 698"/>
              <a:gd name="T28" fmla="*/ 294 w 663"/>
              <a:gd name="T29" fmla="*/ 356 h 698"/>
              <a:gd name="T30" fmla="*/ 67 w 663"/>
              <a:gd name="T31" fmla="*/ 307 h 698"/>
              <a:gd name="T32" fmla="*/ 49 w 663"/>
              <a:gd name="T33" fmla="*/ 502 h 698"/>
              <a:gd name="T34" fmla="*/ 31 w 663"/>
              <a:gd name="T35" fmla="*/ 307 h 698"/>
              <a:gd name="T36" fmla="*/ 298 w 663"/>
              <a:gd name="T37" fmla="*/ 208 h 698"/>
              <a:gd name="T38" fmla="*/ 351 w 663"/>
              <a:gd name="T39" fmla="*/ 205 h 698"/>
              <a:gd name="T40" fmla="*/ 464 w 663"/>
              <a:gd name="T41" fmla="*/ 431 h 698"/>
              <a:gd name="T42" fmla="*/ 403 w 663"/>
              <a:gd name="T43" fmla="*/ 377 h 698"/>
              <a:gd name="T44" fmla="*/ 471 w 663"/>
              <a:gd name="T45" fmla="*/ 431 h 698"/>
              <a:gd name="T46" fmla="*/ 409 w 663"/>
              <a:gd name="T47" fmla="*/ 227 h 698"/>
              <a:gd name="T48" fmla="*/ 339 w 663"/>
              <a:gd name="T49" fmla="*/ 329 h 698"/>
              <a:gd name="T50" fmla="*/ 457 w 663"/>
              <a:gd name="T51" fmla="*/ 227 h 698"/>
              <a:gd name="T52" fmla="*/ 464 w 663"/>
              <a:gd name="T53" fmla="*/ 654 h 698"/>
              <a:gd name="T54" fmla="*/ 403 w 663"/>
              <a:gd name="T55" fmla="*/ 569 h 698"/>
              <a:gd name="T56" fmla="*/ 464 w 663"/>
              <a:gd name="T57" fmla="*/ 654 h 698"/>
              <a:gd name="T58" fmla="*/ 471 w 663"/>
              <a:gd name="T59" fmla="*/ 80 h 698"/>
              <a:gd name="T60" fmla="*/ 471 w 663"/>
              <a:gd name="T61" fmla="*/ 173 h 698"/>
              <a:gd name="T62" fmla="*/ 374 w 663"/>
              <a:gd name="T63" fmla="*/ 173 h 698"/>
              <a:gd name="T64" fmla="*/ 187 w 663"/>
              <a:gd name="T65" fmla="*/ 173 h 698"/>
              <a:gd name="T66" fmla="*/ 503 w 663"/>
              <a:gd name="T67" fmla="*/ 173 h 698"/>
              <a:gd name="T68" fmla="*/ 503 w 663"/>
              <a:gd name="T69" fmla="*/ 58 h 698"/>
              <a:gd name="T70" fmla="*/ 203 w 663"/>
              <a:gd name="T71" fmla="*/ 208 h 698"/>
              <a:gd name="T72" fmla="*/ 264 w 663"/>
              <a:gd name="T73" fmla="*/ 268 h 698"/>
              <a:gd name="T74" fmla="*/ 169 w 663"/>
              <a:gd name="T75" fmla="*/ 271 h 698"/>
              <a:gd name="T76" fmla="*/ 132 w 663"/>
              <a:gd name="T77" fmla="*/ 205 h 698"/>
              <a:gd name="T78" fmla="*/ 169 w 663"/>
              <a:gd name="T79" fmla="*/ 271 h 698"/>
              <a:gd name="T80" fmla="*/ 552 w 663"/>
              <a:gd name="T81" fmla="*/ 208 h 698"/>
              <a:gd name="T82" fmla="*/ 507 w 663"/>
              <a:gd name="T83" fmla="*/ 268 h 698"/>
              <a:gd name="T84" fmla="*/ 628 w 663"/>
              <a:gd name="T85" fmla="*/ 268 h 698"/>
              <a:gd name="T86" fmla="*/ 586 w 663"/>
              <a:gd name="T87" fmla="*/ 208 h 698"/>
              <a:gd name="T88" fmla="*/ 632 w 663"/>
              <a:gd name="T89" fmla="*/ 268 h 698"/>
              <a:gd name="T90" fmla="*/ 464 w 663"/>
              <a:gd name="T91" fmla="*/ 529 h 698"/>
              <a:gd name="T92" fmla="*/ 403 w 663"/>
              <a:gd name="T93" fmla="*/ 470 h 698"/>
              <a:gd name="T94" fmla="*/ 471 w 663"/>
              <a:gd name="T95" fmla="*/ 52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3" h="698">
                <a:moveTo>
                  <a:pt x="98" y="227"/>
                </a:moveTo>
                <a:cubicBezTo>
                  <a:pt x="54" y="271"/>
                  <a:pt x="54" y="271"/>
                  <a:pt x="54" y="271"/>
                </a:cubicBezTo>
                <a:cubicBezTo>
                  <a:pt x="98" y="271"/>
                  <a:pt x="98" y="271"/>
                  <a:pt x="98" y="271"/>
                </a:cubicBezTo>
                <a:lnTo>
                  <a:pt x="98" y="227"/>
                </a:lnTo>
                <a:close/>
                <a:moveTo>
                  <a:pt x="31" y="307"/>
                </a:moveTo>
                <a:cubicBezTo>
                  <a:pt x="31" y="307"/>
                  <a:pt x="31" y="307"/>
                  <a:pt x="31" y="307"/>
                </a:cubicBezTo>
                <a:cubicBezTo>
                  <a:pt x="31" y="298"/>
                  <a:pt x="31" y="298"/>
                  <a:pt x="31" y="298"/>
                </a:cubicBezTo>
                <a:cubicBezTo>
                  <a:pt x="18" y="298"/>
                  <a:pt x="18" y="298"/>
                  <a:pt x="18" y="298"/>
                </a:cubicBezTo>
                <a:cubicBezTo>
                  <a:pt x="14" y="298"/>
                  <a:pt x="9" y="298"/>
                  <a:pt x="5" y="293"/>
                </a:cubicBezTo>
                <a:cubicBezTo>
                  <a:pt x="0" y="289"/>
                  <a:pt x="0" y="276"/>
                  <a:pt x="5" y="271"/>
                </a:cubicBezTo>
                <a:cubicBezTo>
                  <a:pt x="107" y="169"/>
                  <a:pt x="107" y="169"/>
                  <a:pt x="107" y="169"/>
                </a:cubicBezTo>
                <a:cubicBezTo>
                  <a:pt x="480" y="0"/>
                  <a:pt x="480" y="0"/>
                  <a:pt x="480" y="0"/>
                </a:cubicBezTo>
                <a:cubicBezTo>
                  <a:pt x="489" y="0"/>
                  <a:pt x="489" y="0"/>
                  <a:pt x="489" y="0"/>
                </a:cubicBezTo>
                <a:cubicBezTo>
                  <a:pt x="494" y="0"/>
                  <a:pt x="498" y="0"/>
                  <a:pt x="503" y="4"/>
                </a:cubicBezTo>
                <a:cubicBezTo>
                  <a:pt x="658" y="173"/>
                  <a:pt x="658" y="173"/>
                  <a:pt x="658" y="173"/>
                </a:cubicBezTo>
                <a:cubicBezTo>
                  <a:pt x="663" y="178"/>
                  <a:pt x="663" y="182"/>
                  <a:pt x="663" y="187"/>
                </a:cubicBezTo>
                <a:cubicBezTo>
                  <a:pt x="663" y="289"/>
                  <a:pt x="663" y="289"/>
                  <a:pt x="663" y="289"/>
                </a:cubicBezTo>
                <a:cubicBezTo>
                  <a:pt x="663" y="298"/>
                  <a:pt x="654" y="307"/>
                  <a:pt x="645" y="307"/>
                </a:cubicBezTo>
                <a:cubicBezTo>
                  <a:pt x="503" y="307"/>
                  <a:pt x="503" y="307"/>
                  <a:pt x="503" y="307"/>
                </a:cubicBezTo>
                <a:cubicBezTo>
                  <a:pt x="503" y="654"/>
                  <a:pt x="503" y="654"/>
                  <a:pt x="503" y="654"/>
                </a:cubicBezTo>
                <a:cubicBezTo>
                  <a:pt x="618" y="654"/>
                  <a:pt x="618" y="654"/>
                  <a:pt x="618" y="654"/>
                </a:cubicBezTo>
                <a:cubicBezTo>
                  <a:pt x="632" y="654"/>
                  <a:pt x="645" y="664"/>
                  <a:pt x="645" y="677"/>
                </a:cubicBezTo>
                <a:cubicBezTo>
                  <a:pt x="645" y="690"/>
                  <a:pt x="632" y="698"/>
                  <a:pt x="618" y="698"/>
                </a:cubicBezTo>
                <a:cubicBezTo>
                  <a:pt x="254" y="698"/>
                  <a:pt x="254" y="698"/>
                  <a:pt x="254" y="698"/>
                </a:cubicBezTo>
                <a:cubicBezTo>
                  <a:pt x="240" y="698"/>
                  <a:pt x="227" y="689"/>
                  <a:pt x="227" y="676"/>
                </a:cubicBezTo>
                <a:cubicBezTo>
                  <a:pt x="227" y="663"/>
                  <a:pt x="240" y="654"/>
                  <a:pt x="254" y="654"/>
                </a:cubicBezTo>
                <a:cubicBezTo>
                  <a:pt x="361" y="654"/>
                  <a:pt x="361" y="654"/>
                  <a:pt x="361" y="654"/>
                </a:cubicBezTo>
                <a:cubicBezTo>
                  <a:pt x="361" y="373"/>
                  <a:pt x="361" y="373"/>
                  <a:pt x="361" y="373"/>
                </a:cubicBezTo>
                <a:cubicBezTo>
                  <a:pt x="320" y="373"/>
                  <a:pt x="320" y="373"/>
                  <a:pt x="320" y="373"/>
                </a:cubicBezTo>
                <a:cubicBezTo>
                  <a:pt x="307" y="373"/>
                  <a:pt x="294" y="369"/>
                  <a:pt x="294" y="356"/>
                </a:cubicBezTo>
                <a:cubicBezTo>
                  <a:pt x="294" y="307"/>
                  <a:pt x="294" y="307"/>
                  <a:pt x="294" y="307"/>
                </a:cubicBezTo>
                <a:cubicBezTo>
                  <a:pt x="67" y="307"/>
                  <a:pt x="67" y="307"/>
                  <a:pt x="67" y="307"/>
                </a:cubicBezTo>
                <a:cubicBezTo>
                  <a:pt x="67" y="485"/>
                  <a:pt x="67" y="485"/>
                  <a:pt x="67" y="485"/>
                </a:cubicBezTo>
                <a:cubicBezTo>
                  <a:pt x="67" y="493"/>
                  <a:pt x="58" y="502"/>
                  <a:pt x="49" y="502"/>
                </a:cubicBezTo>
                <a:cubicBezTo>
                  <a:pt x="40" y="502"/>
                  <a:pt x="31" y="493"/>
                  <a:pt x="31" y="485"/>
                </a:cubicBezTo>
                <a:lnTo>
                  <a:pt x="31" y="307"/>
                </a:lnTo>
                <a:close/>
                <a:moveTo>
                  <a:pt x="351" y="208"/>
                </a:moveTo>
                <a:cubicBezTo>
                  <a:pt x="298" y="208"/>
                  <a:pt x="298" y="208"/>
                  <a:pt x="298" y="208"/>
                </a:cubicBezTo>
                <a:cubicBezTo>
                  <a:pt x="298" y="258"/>
                  <a:pt x="298" y="258"/>
                  <a:pt x="298" y="258"/>
                </a:cubicBezTo>
                <a:cubicBezTo>
                  <a:pt x="351" y="205"/>
                  <a:pt x="351" y="205"/>
                  <a:pt x="351" y="205"/>
                </a:cubicBezTo>
                <a:lnTo>
                  <a:pt x="351" y="208"/>
                </a:lnTo>
                <a:close/>
                <a:moveTo>
                  <a:pt x="464" y="431"/>
                </a:moveTo>
                <a:cubicBezTo>
                  <a:pt x="464" y="377"/>
                  <a:pt x="464" y="377"/>
                  <a:pt x="464" y="377"/>
                </a:cubicBezTo>
                <a:cubicBezTo>
                  <a:pt x="403" y="377"/>
                  <a:pt x="403" y="377"/>
                  <a:pt x="403" y="377"/>
                </a:cubicBezTo>
                <a:cubicBezTo>
                  <a:pt x="403" y="431"/>
                  <a:pt x="403" y="431"/>
                  <a:pt x="403" y="431"/>
                </a:cubicBezTo>
                <a:cubicBezTo>
                  <a:pt x="471" y="431"/>
                  <a:pt x="471" y="431"/>
                  <a:pt x="471" y="431"/>
                </a:cubicBezTo>
                <a:lnTo>
                  <a:pt x="464" y="431"/>
                </a:lnTo>
                <a:close/>
                <a:moveTo>
                  <a:pt x="409" y="227"/>
                </a:moveTo>
                <a:cubicBezTo>
                  <a:pt x="339" y="289"/>
                  <a:pt x="339" y="289"/>
                  <a:pt x="339" y="289"/>
                </a:cubicBezTo>
                <a:cubicBezTo>
                  <a:pt x="339" y="329"/>
                  <a:pt x="339" y="329"/>
                  <a:pt x="339" y="329"/>
                </a:cubicBezTo>
                <a:cubicBezTo>
                  <a:pt x="457" y="329"/>
                  <a:pt x="457" y="329"/>
                  <a:pt x="457" y="329"/>
                </a:cubicBezTo>
                <a:cubicBezTo>
                  <a:pt x="457" y="227"/>
                  <a:pt x="457" y="227"/>
                  <a:pt x="457" y="227"/>
                </a:cubicBezTo>
                <a:lnTo>
                  <a:pt x="409" y="227"/>
                </a:lnTo>
                <a:close/>
                <a:moveTo>
                  <a:pt x="464" y="654"/>
                </a:moveTo>
                <a:cubicBezTo>
                  <a:pt x="464" y="569"/>
                  <a:pt x="464" y="569"/>
                  <a:pt x="464" y="569"/>
                </a:cubicBezTo>
                <a:cubicBezTo>
                  <a:pt x="403" y="569"/>
                  <a:pt x="403" y="569"/>
                  <a:pt x="403" y="569"/>
                </a:cubicBezTo>
                <a:cubicBezTo>
                  <a:pt x="403" y="654"/>
                  <a:pt x="403" y="654"/>
                  <a:pt x="403" y="654"/>
                </a:cubicBezTo>
                <a:cubicBezTo>
                  <a:pt x="464" y="654"/>
                  <a:pt x="464" y="654"/>
                  <a:pt x="464" y="654"/>
                </a:cubicBezTo>
                <a:close/>
                <a:moveTo>
                  <a:pt x="471" y="173"/>
                </a:moveTo>
                <a:cubicBezTo>
                  <a:pt x="471" y="80"/>
                  <a:pt x="471" y="80"/>
                  <a:pt x="471" y="80"/>
                </a:cubicBezTo>
                <a:cubicBezTo>
                  <a:pt x="414" y="173"/>
                  <a:pt x="414" y="173"/>
                  <a:pt x="414" y="173"/>
                </a:cubicBezTo>
                <a:cubicBezTo>
                  <a:pt x="471" y="173"/>
                  <a:pt x="471" y="173"/>
                  <a:pt x="471" y="173"/>
                </a:cubicBezTo>
                <a:close/>
                <a:moveTo>
                  <a:pt x="187" y="173"/>
                </a:moveTo>
                <a:cubicBezTo>
                  <a:pt x="374" y="173"/>
                  <a:pt x="374" y="173"/>
                  <a:pt x="374" y="173"/>
                </a:cubicBezTo>
                <a:cubicBezTo>
                  <a:pt x="445" y="53"/>
                  <a:pt x="445" y="53"/>
                  <a:pt x="445" y="53"/>
                </a:cubicBezTo>
                <a:lnTo>
                  <a:pt x="187" y="173"/>
                </a:lnTo>
                <a:close/>
                <a:moveTo>
                  <a:pt x="503" y="58"/>
                </a:moveTo>
                <a:cubicBezTo>
                  <a:pt x="503" y="173"/>
                  <a:pt x="503" y="173"/>
                  <a:pt x="503" y="173"/>
                </a:cubicBezTo>
                <a:cubicBezTo>
                  <a:pt x="609" y="173"/>
                  <a:pt x="609" y="173"/>
                  <a:pt x="609" y="173"/>
                </a:cubicBezTo>
                <a:cubicBezTo>
                  <a:pt x="503" y="58"/>
                  <a:pt x="503" y="58"/>
                  <a:pt x="503" y="58"/>
                </a:cubicBezTo>
                <a:close/>
                <a:moveTo>
                  <a:pt x="264" y="208"/>
                </a:moveTo>
                <a:cubicBezTo>
                  <a:pt x="203" y="208"/>
                  <a:pt x="203" y="208"/>
                  <a:pt x="203" y="208"/>
                </a:cubicBezTo>
                <a:cubicBezTo>
                  <a:pt x="203" y="268"/>
                  <a:pt x="203" y="268"/>
                  <a:pt x="203" y="268"/>
                </a:cubicBezTo>
                <a:cubicBezTo>
                  <a:pt x="264" y="268"/>
                  <a:pt x="264" y="268"/>
                  <a:pt x="264" y="268"/>
                </a:cubicBezTo>
                <a:lnTo>
                  <a:pt x="264" y="208"/>
                </a:lnTo>
                <a:close/>
                <a:moveTo>
                  <a:pt x="169" y="271"/>
                </a:moveTo>
                <a:cubicBezTo>
                  <a:pt x="169" y="205"/>
                  <a:pt x="169" y="205"/>
                  <a:pt x="169" y="205"/>
                </a:cubicBezTo>
                <a:cubicBezTo>
                  <a:pt x="132" y="205"/>
                  <a:pt x="132" y="205"/>
                  <a:pt x="132" y="205"/>
                </a:cubicBezTo>
                <a:cubicBezTo>
                  <a:pt x="132" y="271"/>
                  <a:pt x="132" y="271"/>
                  <a:pt x="132" y="271"/>
                </a:cubicBezTo>
                <a:lnTo>
                  <a:pt x="169" y="271"/>
                </a:lnTo>
                <a:close/>
                <a:moveTo>
                  <a:pt x="552" y="268"/>
                </a:moveTo>
                <a:cubicBezTo>
                  <a:pt x="552" y="208"/>
                  <a:pt x="552" y="208"/>
                  <a:pt x="552" y="208"/>
                </a:cubicBezTo>
                <a:cubicBezTo>
                  <a:pt x="507" y="208"/>
                  <a:pt x="507" y="208"/>
                  <a:pt x="507" y="208"/>
                </a:cubicBezTo>
                <a:cubicBezTo>
                  <a:pt x="507" y="268"/>
                  <a:pt x="507" y="268"/>
                  <a:pt x="507" y="268"/>
                </a:cubicBezTo>
                <a:lnTo>
                  <a:pt x="552" y="268"/>
                </a:lnTo>
                <a:close/>
                <a:moveTo>
                  <a:pt x="628" y="268"/>
                </a:moveTo>
                <a:cubicBezTo>
                  <a:pt x="628" y="208"/>
                  <a:pt x="628" y="208"/>
                  <a:pt x="628" y="208"/>
                </a:cubicBezTo>
                <a:cubicBezTo>
                  <a:pt x="586" y="208"/>
                  <a:pt x="586" y="208"/>
                  <a:pt x="586" y="208"/>
                </a:cubicBezTo>
                <a:cubicBezTo>
                  <a:pt x="586" y="268"/>
                  <a:pt x="586" y="268"/>
                  <a:pt x="586" y="268"/>
                </a:cubicBezTo>
                <a:cubicBezTo>
                  <a:pt x="632" y="268"/>
                  <a:pt x="632" y="268"/>
                  <a:pt x="632" y="268"/>
                </a:cubicBezTo>
                <a:cubicBezTo>
                  <a:pt x="628" y="268"/>
                  <a:pt x="628" y="268"/>
                  <a:pt x="628" y="268"/>
                </a:cubicBezTo>
                <a:close/>
                <a:moveTo>
                  <a:pt x="464" y="529"/>
                </a:moveTo>
                <a:cubicBezTo>
                  <a:pt x="464" y="470"/>
                  <a:pt x="464" y="470"/>
                  <a:pt x="464" y="470"/>
                </a:cubicBezTo>
                <a:cubicBezTo>
                  <a:pt x="403" y="470"/>
                  <a:pt x="403" y="470"/>
                  <a:pt x="403" y="470"/>
                </a:cubicBezTo>
                <a:cubicBezTo>
                  <a:pt x="403" y="529"/>
                  <a:pt x="403" y="529"/>
                  <a:pt x="403" y="529"/>
                </a:cubicBezTo>
                <a:cubicBezTo>
                  <a:pt x="471" y="529"/>
                  <a:pt x="471" y="529"/>
                  <a:pt x="471" y="529"/>
                </a:cubicBezTo>
                <a:lnTo>
                  <a:pt x="464" y="529"/>
                </a:lnTo>
                <a:close/>
              </a:path>
            </a:pathLst>
          </a:custGeom>
          <a:gradFill>
            <a:gsLst>
              <a:gs pos="0">
                <a:srgbClr val="71E3B8"/>
              </a:gs>
              <a:gs pos="100000">
                <a:srgbClr val="27B4DB"/>
              </a:gs>
            </a:gsLst>
            <a:lin ang="5400000" scaled="1"/>
          </a:gra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cxnSp>
        <p:nvCxnSpPr>
          <p:cNvPr id="343" name="直接连接符 342">
            <a:extLst>
              <a:ext uri="{FF2B5EF4-FFF2-40B4-BE49-F238E27FC236}">
                <a16:creationId xmlns:a16="http://schemas.microsoft.com/office/drawing/2014/main" id="{E431A1DB-5EEA-4769-86BE-8B7A507FF4CC}"/>
              </a:ext>
            </a:extLst>
          </p:cNvPr>
          <p:cNvCxnSpPr/>
          <p:nvPr/>
        </p:nvCxnSpPr>
        <p:spPr>
          <a:xfrm>
            <a:off x="3853306" y="2405917"/>
            <a:ext cx="3993266" cy="0"/>
          </a:xfrm>
          <a:prstGeom prst="line">
            <a:avLst/>
          </a:prstGeom>
          <a:ln w="12700">
            <a:gradFill>
              <a:gsLst>
                <a:gs pos="0">
                  <a:srgbClr val="71E3B8"/>
                </a:gs>
                <a:gs pos="100000">
                  <a:srgbClr val="27B4DB"/>
                </a:gs>
              </a:gsLst>
              <a:lin ang="5400000" scaled="1"/>
            </a:gradFill>
          </a:ln>
        </p:spPr>
        <p:style>
          <a:lnRef idx="1">
            <a:schemeClr val="accent1"/>
          </a:lnRef>
          <a:fillRef idx="0">
            <a:schemeClr val="accent1"/>
          </a:fillRef>
          <a:effectRef idx="0">
            <a:schemeClr val="accent1"/>
          </a:effectRef>
          <a:fontRef idx="minor">
            <a:schemeClr val="tx1"/>
          </a:fontRef>
        </p:style>
      </p:cxnSp>
      <p:sp>
        <p:nvSpPr>
          <p:cNvPr id="344" name="矩形 343">
            <a:extLst>
              <a:ext uri="{FF2B5EF4-FFF2-40B4-BE49-F238E27FC236}">
                <a16:creationId xmlns:a16="http://schemas.microsoft.com/office/drawing/2014/main" id="{7E18C4F9-F30D-4644-A72D-32E61B46DD75}"/>
              </a:ext>
            </a:extLst>
          </p:cNvPr>
          <p:cNvSpPr/>
          <p:nvPr/>
        </p:nvSpPr>
        <p:spPr>
          <a:xfrm>
            <a:off x="3757027" y="1980776"/>
            <a:ext cx="2262158"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是</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可研归口管理部门</a:t>
            </a:r>
            <a:endParaRPr lang="zh-CN" altLang="en-US" b="1" dirty="0">
              <a:latin typeface="微软雅黑" panose="020B0503020204020204" pitchFamily="34" charset="-122"/>
              <a:ea typeface="微软雅黑" panose="020B0503020204020204" pitchFamily="34" charset="-122"/>
            </a:endParaRPr>
          </a:p>
        </p:txBody>
      </p:sp>
      <p:sp>
        <p:nvSpPr>
          <p:cNvPr id="345" name="矩形 344">
            <a:extLst>
              <a:ext uri="{FF2B5EF4-FFF2-40B4-BE49-F238E27FC236}">
                <a16:creationId xmlns:a16="http://schemas.microsoft.com/office/drawing/2014/main" id="{767A205B-DD17-4033-9036-AC4A6D2B3815}"/>
              </a:ext>
            </a:extLst>
          </p:cNvPr>
          <p:cNvSpPr/>
          <p:nvPr/>
        </p:nvSpPr>
        <p:spPr>
          <a:xfrm>
            <a:off x="3755222" y="2623067"/>
            <a:ext cx="3185487"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负责可行性研究阶段管理工作</a:t>
            </a:r>
            <a:endParaRPr lang="zh-CN" altLang="en-US" dirty="0">
              <a:latin typeface="微软雅黑" panose="020B0503020204020204" pitchFamily="34" charset="-122"/>
              <a:ea typeface="微软雅黑" panose="020B0503020204020204" pitchFamily="34" charset="-122"/>
            </a:endParaRPr>
          </a:p>
        </p:txBody>
      </p:sp>
      <p:sp>
        <p:nvSpPr>
          <p:cNvPr id="346" name="矩形 345">
            <a:extLst>
              <a:ext uri="{FF2B5EF4-FFF2-40B4-BE49-F238E27FC236}">
                <a16:creationId xmlns:a16="http://schemas.microsoft.com/office/drawing/2014/main" id="{326609AD-256F-45D9-9CFD-826041EB82A3}"/>
              </a:ext>
            </a:extLst>
          </p:cNvPr>
          <p:cNvSpPr/>
          <p:nvPr/>
        </p:nvSpPr>
        <p:spPr>
          <a:xfrm>
            <a:off x="3755221" y="3073819"/>
            <a:ext cx="4108817"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负责按照“清单”内容移交给建设部门</a:t>
            </a:r>
            <a:endParaRPr lang="zh-CN" altLang="en-US" dirty="0">
              <a:latin typeface="微软雅黑" panose="020B0503020204020204" pitchFamily="34" charset="-122"/>
              <a:ea typeface="微软雅黑" panose="020B0503020204020204" pitchFamily="34" charset="-122"/>
            </a:endParaRPr>
          </a:p>
        </p:txBody>
      </p:sp>
      <p:cxnSp>
        <p:nvCxnSpPr>
          <p:cNvPr id="351" name="直接连接符 350">
            <a:extLst>
              <a:ext uri="{FF2B5EF4-FFF2-40B4-BE49-F238E27FC236}">
                <a16:creationId xmlns:a16="http://schemas.microsoft.com/office/drawing/2014/main" id="{59483553-750C-48C2-B18C-3EBD26E44818}"/>
              </a:ext>
            </a:extLst>
          </p:cNvPr>
          <p:cNvCxnSpPr/>
          <p:nvPr/>
        </p:nvCxnSpPr>
        <p:spPr>
          <a:xfrm>
            <a:off x="3853306" y="4097979"/>
            <a:ext cx="3993266" cy="0"/>
          </a:xfrm>
          <a:prstGeom prst="line">
            <a:avLst/>
          </a:prstGeom>
          <a:ln w="12700">
            <a:gradFill>
              <a:gsLst>
                <a:gs pos="0">
                  <a:srgbClr val="71E3B8"/>
                </a:gs>
                <a:gs pos="100000">
                  <a:srgbClr val="27B4DB"/>
                </a:gs>
              </a:gsLst>
              <a:lin ang="5400000" scaled="1"/>
            </a:gradFill>
          </a:ln>
        </p:spPr>
        <p:style>
          <a:lnRef idx="1">
            <a:schemeClr val="accent1"/>
          </a:lnRef>
          <a:fillRef idx="0">
            <a:schemeClr val="accent1"/>
          </a:fillRef>
          <a:effectRef idx="0">
            <a:schemeClr val="accent1"/>
          </a:effectRef>
          <a:fontRef idx="minor">
            <a:schemeClr val="tx1"/>
          </a:fontRef>
        </p:style>
      </p:cxnSp>
      <p:sp>
        <p:nvSpPr>
          <p:cNvPr id="352" name="矩形 351">
            <a:extLst>
              <a:ext uri="{FF2B5EF4-FFF2-40B4-BE49-F238E27FC236}">
                <a16:creationId xmlns:a16="http://schemas.microsoft.com/office/drawing/2014/main" id="{667501D5-5E54-49EA-B1A6-7B6DBC389AA7}"/>
              </a:ext>
            </a:extLst>
          </p:cNvPr>
          <p:cNvSpPr/>
          <p:nvPr/>
        </p:nvSpPr>
        <p:spPr>
          <a:xfrm>
            <a:off x="3757027" y="3672838"/>
            <a:ext cx="272382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是初步设计</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归口管理部门</a:t>
            </a:r>
            <a:endParaRPr lang="zh-CN" altLang="en-US" b="1" dirty="0">
              <a:latin typeface="微软雅黑" panose="020B0503020204020204" pitchFamily="34" charset="-122"/>
              <a:ea typeface="微软雅黑" panose="020B0503020204020204" pitchFamily="34" charset="-122"/>
            </a:endParaRPr>
          </a:p>
        </p:txBody>
      </p:sp>
      <p:sp>
        <p:nvSpPr>
          <p:cNvPr id="353" name="矩形 352">
            <a:extLst>
              <a:ext uri="{FF2B5EF4-FFF2-40B4-BE49-F238E27FC236}">
                <a16:creationId xmlns:a16="http://schemas.microsoft.com/office/drawing/2014/main" id="{419A4EBA-A245-4040-B090-E8975B674EDD}"/>
              </a:ext>
            </a:extLst>
          </p:cNvPr>
          <p:cNvSpPr/>
          <p:nvPr/>
        </p:nvSpPr>
        <p:spPr>
          <a:xfrm>
            <a:off x="3755222" y="4315129"/>
            <a:ext cx="2954655"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负责初步设计阶段管理工作</a:t>
            </a:r>
            <a:endParaRPr lang="zh-CN" altLang="en-US" dirty="0">
              <a:latin typeface="微软雅黑" panose="020B0503020204020204" pitchFamily="34" charset="-122"/>
              <a:ea typeface="微软雅黑" panose="020B0503020204020204" pitchFamily="34" charset="-122"/>
            </a:endParaRPr>
          </a:p>
        </p:txBody>
      </p:sp>
      <p:sp>
        <p:nvSpPr>
          <p:cNvPr id="354" name="矩形 353">
            <a:extLst>
              <a:ext uri="{FF2B5EF4-FFF2-40B4-BE49-F238E27FC236}">
                <a16:creationId xmlns:a16="http://schemas.microsoft.com/office/drawing/2014/main" id="{BBBEBAE8-B796-4ADA-A84D-4C5326AF6D8D}"/>
              </a:ext>
            </a:extLst>
          </p:cNvPr>
          <p:cNvSpPr/>
          <p:nvPr/>
        </p:nvSpPr>
        <p:spPr>
          <a:xfrm>
            <a:off x="3755221" y="4765881"/>
            <a:ext cx="2954655"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负责接收、核实移交的文件</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971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31"/>
                                        </p:tgtEl>
                                        <p:attrNameLst>
                                          <p:attrName>style.visibility</p:attrName>
                                        </p:attrNameLst>
                                      </p:cBhvr>
                                      <p:to>
                                        <p:strVal val="visible"/>
                                      </p:to>
                                    </p:set>
                                    <p:animEffect transition="in" filter="fade">
                                      <p:cBhvr>
                                        <p:cTn id="7" dur="1000"/>
                                        <p:tgtEl>
                                          <p:spTgt spid="331"/>
                                        </p:tgtEl>
                                      </p:cBhvr>
                                    </p:animEffect>
                                    <p:anim calcmode="lin" valueType="num">
                                      <p:cBhvr>
                                        <p:cTn id="8" dur="1000" fill="hold"/>
                                        <p:tgtEl>
                                          <p:spTgt spid="331"/>
                                        </p:tgtEl>
                                        <p:attrNameLst>
                                          <p:attrName>ppt_x</p:attrName>
                                        </p:attrNameLst>
                                      </p:cBhvr>
                                      <p:tavLst>
                                        <p:tav tm="0">
                                          <p:val>
                                            <p:strVal val="#ppt_x"/>
                                          </p:val>
                                        </p:tav>
                                        <p:tav tm="100000">
                                          <p:val>
                                            <p:strVal val="#ppt_x"/>
                                          </p:val>
                                        </p:tav>
                                      </p:tavLst>
                                    </p:anim>
                                    <p:anim calcmode="lin" valueType="num">
                                      <p:cBhvr>
                                        <p:cTn id="9" dur="1000" fill="hold"/>
                                        <p:tgtEl>
                                          <p:spTgt spid="33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24"/>
                                        </p:tgtEl>
                                        <p:attrNameLst>
                                          <p:attrName>style.visibility</p:attrName>
                                        </p:attrNameLst>
                                      </p:cBhvr>
                                      <p:to>
                                        <p:strVal val="visible"/>
                                      </p:to>
                                    </p:set>
                                    <p:animEffect transition="in" filter="fade">
                                      <p:cBhvr>
                                        <p:cTn id="13" dur="1000"/>
                                        <p:tgtEl>
                                          <p:spTgt spid="324"/>
                                        </p:tgtEl>
                                      </p:cBhvr>
                                    </p:animEffect>
                                    <p:anim calcmode="lin" valueType="num">
                                      <p:cBhvr>
                                        <p:cTn id="14" dur="1000" fill="hold"/>
                                        <p:tgtEl>
                                          <p:spTgt spid="324"/>
                                        </p:tgtEl>
                                        <p:attrNameLst>
                                          <p:attrName>ppt_x</p:attrName>
                                        </p:attrNameLst>
                                      </p:cBhvr>
                                      <p:tavLst>
                                        <p:tav tm="0">
                                          <p:val>
                                            <p:strVal val="#ppt_x"/>
                                          </p:val>
                                        </p:tav>
                                        <p:tav tm="100000">
                                          <p:val>
                                            <p:strVal val="#ppt_x"/>
                                          </p:val>
                                        </p:tav>
                                      </p:tavLst>
                                    </p:anim>
                                    <p:anim calcmode="lin" valueType="num">
                                      <p:cBhvr>
                                        <p:cTn id="15" dur="1000" fill="hold"/>
                                        <p:tgtEl>
                                          <p:spTgt spid="32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44"/>
                                        </p:tgtEl>
                                        <p:attrNameLst>
                                          <p:attrName>style.visibility</p:attrName>
                                        </p:attrNameLst>
                                      </p:cBhvr>
                                      <p:to>
                                        <p:strVal val="visible"/>
                                      </p:to>
                                    </p:set>
                                    <p:animEffect transition="in" filter="fade">
                                      <p:cBhvr>
                                        <p:cTn id="19" dur="500"/>
                                        <p:tgtEl>
                                          <p:spTgt spid="344"/>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343"/>
                                        </p:tgtEl>
                                        <p:attrNameLst>
                                          <p:attrName>style.visibility</p:attrName>
                                        </p:attrNameLst>
                                      </p:cBhvr>
                                      <p:to>
                                        <p:strVal val="visible"/>
                                      </p:to>
                                    </p:set>
                                    <p:animEffect transition="in" filter="wipe(left)">
                                      <p:cBhvr>
                                        <p:cTn id="23" dur="500"/>
                                        <p:tgtEl>
                                          <p:spTgt spid="343"/>
                                        </p:tgtEl>
                                      </p:cBhvr>
                                    </p:animEffect>
                                  </p:childTnLst>
                                </p:cTn>
                              </p:par>
                            </p:childTnLst>
                          </p:cTn>
                        </p:par>
                        <p:par>
                          <p:cTn id="24" fill="hold">
                            <p:stCondLst>
                              <p:cond delay="3000"/>
                            </p:stCondLst>
                            <p:childTnLst>
                              <p:par>
                                <p:cTn id="25" presetID="2" presetClass="entr" presetSubtype="2" fill="hold" grpId="0" nodeType="afterEffect">
                                  <p:stCondLst>
                                    <p:cond delay="0"/>
                                  </p:stCondLst>
                                  <p:childTnLst>
                                    <p:set>
                                      <p:cBhvr>
                                        <p:cTn id="26" dur="1" fill="hold">
                                          <p:stCondLst>
                                            <p:cond delay="0"/>
                                          </p:stCondLst>
                                        </p:cTn>
                                        <p:tgtEl>
                                          <p:spTgt spid="345"/>
                                        </p:tgtEl>
                                        <p:attrNameLst>
                                          <p:attrName>style.visibility</p:attrName>
                                        </p:attrNameLst>
                                      </p:cBhvr>
                                      <p:to>
                                        <p:strVal val="visible"/>
                                      </p:to>
                                    </p:set>
                                    <p:anim calcmode="lin" valueType="num">
                                      <p:cBhvr additive="base">
                                        <p:cTn id="27" dur="500" fill="hold"/>
                                        <p:tgtEl>
                                          <p:spTgt spid="345"/>
                                        </p:tgtEl>
                                        <p:attrNameLst>
                                          <p:attrName>ppt_x</p:attrName>
                                        </p:attrNameLst>
                                      </p:cBhvr>
                                      <p:tavLst>
                                        <p:tav tm="0">
                                          <p:val>
                                            <p:strVal val="1+#ppt_w/2"/>
                                          </p:val>
                                        </p:tav>
                                        <p:tav tm="100000">
                                          <p:val>
                                            <p:strVal val="#ppt_x"/>
                                          </p:val>
                                        </p:tav>
                                      </p:tavLst>
                                    </p:anim>
                                    <p:anim calcmode="lin" valueType="num">
                                      <p:cBhvr additive="base">
                                        <p:cTn id="28" dur="500" fill="hold"/>
                                        <p:tgtEl>
                                          <p:spTgt spid="345"/>
                                        </p:tgtEl>
                                        <p:attrNameLst>
                                          <p:attrName>ppt_y</p:attrName>
                                        </p:attrNameLst>
                                      </p:cBhvr>
                                      <p:tavLst>
                                        <p:tav tm="0">
                                          <p:val>
                                            <p:strVal val="#ppt_y"/>
                                          </p:val>
                                        </p:tav>
                                        <p:tav tm="100000">
                                          <p:val>
                                            <p:strVal val="#ppt_y"/>
                                          </p:val>
                                        </p:tav>
                                      </p:tavLst>
                                    </p:anim>
                                  </p:childTnLst>
                                </p:cTn>
                              </p:par>
                            </p:childTnLst>
                          </p:cTn>
                        </p:par>
                        <p:par>
                          <p:cTn id="29" fill="hold">
                            <p:stCondLst>
                              <p:cond delay="3500"/>
                            </p:stCondLst>
                            <p:childTnLst>
                              <p:par>
                                <p:cTn id="30" presetID="2" presetClass="entr" presetSubtype="2" fill="hold" grpId="0" nodeType="afterEffect">
                                  <p:stCondLst>
                                    <p:cond delay="0"/>
                                  </p:stCondLst>
                                  <p:childTnLst>
                                    <p:set>
                                      <p:cBhvr>
                                        <p:cTn id="31" dur="1" fill="hold">
                                          <p:stCondLst>
                                            <p:cond delay="0"/>
                                          </p:stCondLst>
                                        </p:cTn>
                                        <p:tgtEl>
                                          <p:spTgt spid="346"/>
                                        </p:tgtEl>
                                        <p:attrNameLst>
                                          <p:attrName>style.visibility</p:attrName>
                                        </p:attrNameLst>
                                      </p:cBhvr>
                                      <p:to>
                                        <p:strVal val="visible"/>
                                      </p:to>
                                    </p:set>
                                    <p:anim calcmode="lin" valueType="num">
                                      <p:cBhvr additive="base">
                                        <p:cTn id="32" dur="500" fill="hold"/>
                                        <p:tgtEl>
                                          <p:spTgt spid="346"/>
                                        </p:tgtEl>
                                        <p:attrNameLst>
                                          <p:attrName>ppt_x</p:attrName>
                                        </p:attrNameLst>
                                      </p:cBhvr>
                                      <p:tavLst>
                                        <p:tav tm="0">
                                          <p:val>
                                            <p:strVal val="1+#ppt_w/2"/>
                                          </p:val>
                                        </p:tav>
                                        <p:tav tm="100000">
                                          <p:val>
                                            <p:strVal val="#ppt_x"/>
                                          </p:val>
                                        </p:tav>
                                      </p:tavLst>
                                    </p:anim>
                                    <p:anim calcmode="lin" valueType="num">
                                      <p:cBhvr additive="base">
                                        <p:cTn id="33" dur="500" fill="hold"/>
                                        <p:tgtEl>
                                          <p:spTgt spid="346"/>
                                        </p:tgtEl>
                                        <p:attrNameLst>
                                          <p:attrName>ppt_y</p:attrName>
                                        </p:attrNameLst>
                                      </p:cBhvr>
                                      <p:tavLst>
                                        <p:tav tm="0">
                                          <p:val>
                                            <p:strVal val="#ppt_y"/>
                                          </p:val>
                                        </p:tav>
                                        <p:tav tm="100000">
                                          <p:val>
                                            <p:strVal val="#ppt_y"/>
                                          </p:val>
                                        </p:tav>
                                      </p:tavLst>
                                    </p:anim>
                                  </p:childTnLst>
                                </p:cTn>
                              </p:par>
                            </p:childTnLst>
                          </p:cTn>
                        </p:par>
                        <p:par>
                          <p:cTn id="34" fill="hold">
                            <p:stCondLst>
                              <p:cond delay="4000"/>
                            </p:stCondLst>
                            <p:childTnLst>
                              <p:par>
                                <p:cTn id="35" presetID="42" presetClass="entr" presetSubtype="0" fill="hold" grpId="0" nodeType="afterEffect">
                                  <p:stCondLst>
                                    <p:cond delay="2000"/>
                                  </p:stCondLst>
                                  <p:childTnLst>
                                    <p:set>
                                      <p:cBhvr>
                                        <p:cTn id="36" dur="1" fill="hold">
                                          <p:stCondLst>
                                            <p:cond delay="0"/>
                                          </p:stCondLst>
                                        </p:cTn>
                                        <p:tgtEl>
                                          <p:spTgt spid="342"/>
                                        </p:tgtEl>
                                        <p:attrNameLst>
                                          <p:attrName>style.visibility</p:attrName>
                                        </p:attrNameLst>
                                      </p:cBhvr>
                                      <p:to>
                                        <p:strVal val="visible"/>
                                      </p:to>
                                    </p:set>
                                    <p:animEffect transition="in" filter="fade">
                                      <p:cBhvr>
                                        <p:cTn id="37" dur="1000"/>
                                        <p:tgtEl>
                                          <p:spTgt spid="342"/>
                                        </p:tgtEl>
                                      </p:cBhvr>
                                    </p:animEffect>
                                    <p:anim calcmode="lin" valueType="num">
                                      <p:cBhvr>
                                        <p:cTn id="38" dur="1000" fill="hold"/>
                                        <p:tgtEl>
                                          <p:spTgt spid="342"/>
                                        </p:tgtEl>
                                        <p:attrNameLst>
                                          <p:attrName>ppt_x</p:attrName>
                                        </p:attrNameLst>
                                      </p:cBhvr>
                                      <p:tavLst>
                                        <p:tav tm="0">
                                          <p:val>
                                            <p:strVal val="#ppt_x"/>
                                          </p:val>
                                        </p:tav>
                                        <p:tav tm="100000">
                                          <p:val>
                                            <p:strVal val="#ppt_x"/>
                                          </p:val>
                                        </p:tav>
                                      </p:tavLst>
                                    </p:anim>
                                    <p:anim calcmode="lin" valueType="num">
                                      <p:cBhvr>
                                        <p:cTn id="39" dur="1000" fill="hold"/>
                                        <p:tgtEl>
                                          <p:spTgt spid="342"/>
                                        </p:tgtEl>
                                        <p:attrNameLst>
                                          <p:attrName>ppt_y</p:attrName>
                                        </p:attrNameLst>
                                      </p:cBhvr>
                                      <p:tavLst>
                                        <p:tav tm="0">
                                          <p:val>
                                            <p:strVal val="#ppt_y+.1"/>
                                          </p:val>
                                        </p:tav>
                                        <p:tav tm="100000">
                                          <p:val>
                                            <p:strVal val="#ppt_y"/>
                                          </p:val>
                                        </p:tav>
                                      </p:tavLst>
                                    </p:anim>
                                  </p:childTnLst>
                                </p:cTn>
                              </p:par>
                            </p:childTnLst>
                          </p:cTn>
                        </p:par>
                        <p:par>
                          <p:cTn id="40" fill="hold">
                            <p:stCondLst>
                              <p:cond delay="7000"/>
                            </p:stCondLst>
                            <p:childTnLst>
                              <p:par>
                                <p:cTn id="41" presetID="42" presetClass="entr" presetSubtype="0" fill="hold" grpId="0" nodeType="afterEffect">
                                  <p:stCondLst>
                                    <p:cond delay="0"/>
                                  </p:stCondLst>
                                  <p:childTnLst>
                                    <p:set>
                                      <p:cBhvr>
                                        <p:cTn id="42" dur="1" fill="hold">
                                          <p:stCondLst>
                                            <p:cond delay="0"/>
                                          </p:stCondLst>
                                        </p:cTn>
                                        <p:tgtEl>
                                          <p:spTgt spid="338"/>
                                        </p:tgtEl>
                                        <p:attrNameLst>
                                          <p:attrName>style.visibility</p:attrName>
                                        </p:attrNameLst>
                                      </p:cBhvr>
                                      <p:to>
                                        <p:strVal val="visible"/>
                                      </p:to>
                                    </p:set>
                                    <p:animEffect transition="in" filter="fade">
                                      <p:cBhvr>
                                        <p:cTn id="43" dur="1000"/>
                                        <p:tgtEl>
                                          <p:spTgt spid="338"/>
                                        </p:tgtEl>
                                      </p:cBhvr>
                                    </p:animEffect>
                                    <p:anim calcmode="lin" valueType="num">
                                      <p:cBhvr>
                                        <p:cTn id="44" dur="1000" fill="hold"/>
                                        <p:tgtEl>
                                          <p:spTgt spid="338"/>
                                        </p:tgtEl>
                                        <p:attrNameLst>
                                          <p:attrName>ppt_x</p:attrName>
                                        </p:attrNameLst>
                                      </p:cBhvr>
                                      <p:tavLst>
                                        <p:tav tm="0">
                                          <p:val>
                                            <p:strVal val="#ppt_x"/>
                                          </p:val>
                                        </p:tav>
                                        <p:tav tm="100000">
                                          <p:val>
                                            <p:strVal val="#ppt_x"/>
                                          </p:val>
                                        </p:tav>
                                      </p:tavLst>
                                    </p:anim>
                                    <p:anim calcmode="lin" valueType="num">
                                      <p:cBhvr>
                                        <p:cTn id="45" dur="1000" fill="hold"/>
                                        <p:tgtEl>
                                          <p:spTgt spid="338"/>
                                        </p:tgtEl>
                                        <p:attrNameLst>
                                          <p:attrName>ppt_y</p:attrName>
                                        </p:attrNameLst>
                                      </p:cBhvr>
                                      <p:tavLst>
                                        <p:tav tm="0">
                                          <p:val>
                                            <p:strVal val="#ppt_y+.1"/>
                                          </p:val>
                                        </p:tav>
                                        <p:tav tm="100000">
                                          <p:val>
                                            <p:strVal val="#ppt_y"/>
                                          </p:val>
                                        </p:tav>
                                      </p:tavLst>
                                    </p:anim>
                                  </p:childTnLst>
                                </p:cTn>
                              </p:par>
                            </p:childTnLst>
                          </p:cTn>
                        </p:par>
                        <p:par>
                          <p:cTn id="46" fill="hold">
                            <p:stCondLst>
                              <p:cond delay="8000"/>
                            </p:stCondLst>
                            <p:childTnLst>
                              <p:par>
                                <p:cTn id="47" presetID="10" presetClass="entr" presetSubtype="0" fill="hold" grpId="0" nodeType="afterEffect">
                                  <p:stCondLst>
                                    <p:cond delay="0"/>
                                  </p:stCondLst>
                                  <p:childTnLst>
                                    <p:set>
                                      <p:cBhvr>
                                        <p:cTn id="48" dur="1" fill="hold">
                                          <p:stCondLst>
                                            <p:cond delay="0"/>
                                          </p:stCondLst>
                                        </p:cTn>
                                        <p:tgtEl>
                                          <p:spTgt spid="352"/>
                                        </p:tgtEl>
                                        <p:attrNameLst>
                                          <p:attrName>style.visibility</p:attrName>
                                        </p:attrNameLst>
                                      </p:cBhvr>
                                      <p:to>
                                        <p:strVal val="visible"/>
                                      </p:to>
                                    </p:set>
                                    <p:animEffect transition="in" filter="fade">
                                      <p:cBhvr>
                                        <p:cTn id="49" dur="500"/>
                                        <p:tgtEl>
                                          <p:spTgt spid="352"/>
                                        </p:tgtEl>
                                      </p:cBhvr>
                                    </p:animEffect>
                                  </p:childTnLst>
                                </p:cTn>
                              </p:par>
                            </p:childTnLst>
                          </p:cTn>
                        </p:par>
                        <p:par>
                          <p:cTn id="50" fill="hold">
                            <p:stCondLst>
                              <p:cond delay="8500"/>
                            </p:stCondLst>
                            <p:childTnLst>
                              <p:par>
                                <p:cTn id="51" presetID="22" presetClass="entr" presetSubtype="8" fill="hold" nodeType="afterEffect">
                                  <p:stCondLst>
                                    <p:cond delay="0"/>
                                  </p:stCondLst>
                                  <p:childTnLst>
                                    <p:set>
                                      <p:cBhvr>
                                        <p:cTn id="52" dur="1" fill="hold">
                                          <p:stCondLst>
                                            <p:cond delay="0"/>
                                          </p:stCondLst>
                                        </p:cTn>
                                        <p:tgtEl>
                                          <p:spTgt spid="351"/>
                                        </p:tgtEl>
                                        <p:attrNameLst>
                                          <p:attrName>style.visibility</p:attrName>
                                        </p:attrNameLst>
                                      </p:cBhvr>
                                      <p:to>
                                        <p:strVal val="visible"/>
                                      </p:to>
                                    </p:set>
                                    <p:animEffect transition="in" filter="wipe(left)">
                                      <p:cBhvr>
                                        <p:cTn id="53" dur="500"/>
                                        <p:tgtEl>
                                          <p:spTgt spid="351"/>
                                        </p:tgtEl>
                                      </p:cBhvr>
                                    </p:animEffect>
                                  </p:childTnLst>
                                </p:cTn>
                              </p:par>
                            </p:childTnLst>
                          </p:cTn>
                        </p:par>
                        <p:par>
                          <p:cTn id="54" fill="hold">
                            <p:stCondLst>
                              <p:cond delay="9000"/>
                            </p:stCondLst>
                            <p:childTnLst>
                              <p:par>
                                <p:cTn id="55" presetID="2" presetClass="entr" presetSubtype="2" fill="hold" grpId="0" nodeType="afterEffect">
                                  <p:stCondLst>
                                    <p:cond delay="0"/>
                                  </p:stCondLst>
                                  <p:childTnLst>
                                    <p:set>
                                      <p:cBhvr>
                                        <p:cTn id="56" dur="1" fill="hold">
                                          <p:stCondLst>
                                            <p:cond delay="0"/>
                                          </p:stCondLst>
                                        </p:cTn>
                                        <p:tgtEl>
                                          <p:spTgt spid="353"/>
                                        </p:tgtEl>
                                        <p:attrNameLst>
                                          <p:attrName>style.visibility</p:attrName>
                                        </p:attrNameLst>
                                      </p:cBhvr>
                                      <p:to>
                                        <p:strVal val="visible"/>
                                      </p:to>
                                    </p:set>
                                    <p:anim calcmode="lin" valueType="num">
                                      <p:cBhvr additive="base">
                                        <p:cTn id="57" dur="500" fill="hold"/>
                                        <p:tgtEl>
                                          <p:spTgt spid="353"/>
                                        </p:tgtEl>
                                        <p:attrNameLst>
                                          <p:attrName>ppt_x</p:attrName>
                                        </p:attrNameLst>
                                      </p:cBhvr>
                                      <p:tavLst>
                                        <p:tav tm="0">
                                          <p:val>
                                            <p:strVal val="1+#ppt_w/2"/>
                                          </p:val>
                                        </p:tav>
                                        <p:tav tm="100000">
                                          <p:val>
                                            <p:strVal val="#ppt_x"/>
                                          </p:val>
                                        </p:tav>
                                      </p:tavLst>
                                    </p:anim>
                                    <p:anim calcmode="lin" valueType="num">
                                      <p:cBhvr additive="base">
                                        <p:cTn id="58" dur="500" fill="hold"/>
                                        <p:tgtEl>
                                          <p:spTgt spid="353"/>
                                        </p:tgtEl>
                                        <p:attrNameLst>
                                          <p:attrName>ppt_y</p:attrName>
                                        </p:attrNameLst>
                                      </p:cBhvr>
                                      <p:tavLst>
                                        <p:tav tm="0">
                                          <p:val>
                                            <p:strVal val="#ppt_y"/>
                                          </p:val>
                                        </p:tav>
                                        <p:tav tm="100000">
                                          <p:val>
                                            <p:strVal val="#ppt_y"/>
                                          </p:val>
                                        </p:tav>
                                      </p:tavLst>
                                    </p:anim>
                                  </p:childTnLst>
                                </p:cTn>
                              </p:par>
                            </p:childTnLst>
                          </p:cTn>
                        </p:par>
                        <p:par>
                          <p:cTn id="59" fill="hold">
                            <p:stCondLst>
                              <p:cond delay="9500"/>
                            </p:stCondLst>
                            <p:childTnLst>
                              <p:par>
                                <p:cTn id="60" presetID="2" presetClass="entr" presetSubtype="2" fill="hold" grpId="0" nodeType="afterEffect">
                                  <p:stCondLst>
                                    <p:cond delay="0"/>
                                  </p:stCondLst>
                                  <p:childTnLst>
                                    <p:set>
                                      <p:cBhvr>
                                        <p:cTn id="61" dur="1" fill="hold">
                                          <p:stCondLst>
                                            <p:cond delay="0"/>
                                          </p:stCondLst>
                                        </p:cTn>
                                        <p:tgtEl>
                                          <p:spTgt spid="354"/>
                                        </p:tgtEl>
                                        <p:attrNameLst>
                                          <p:attrName>style.visibility</p:attrName>
                                        </p:attrNameLst>
                                      </p:cBhvr>
                                      <p:to>
                                        <p:strVal val="visible"/>
                                      </p:to>
                                    </p:set>
                                    <p:anim calcmode="lin" valueType="num">
                                      <p:cBhvr additive="base">
                                        <p:cTn id="62" dur="500" fill="hold"/>
                                        <p:tgtEl>
                                          <p:spTgt spid="354"/>
                                        </p:tgtEl>
                                        <p:attrNameLst>
                                          <p:attrName>ppt_x</p:attrName>
                                        </p:attrNameLst>
                                      </p:cBhvr>
                                      <p:tavLst>
                                        <p:tav tm="0">
                                          <p:val>
                                            <p:strVal val="1+#ppt_w/2"/>
                                          </p:val>
                                        </p:tav>
                                        <p:tav tm="100000">
                                          <p:val>
                                            <p:strVal val="#ppt_x"/>
                                          </p:val>
                                        </p:tav>
                                      </p:tavLst>
                                    </p:anim>
                                    <p:anim calcmode="lin" valueType="num">
                                      <p:cBhvr additive="base">
                                        <p:cTn id="63" dur="500" fill="hold"/>
                                        <p:tgtEl>
                                          <p:spTgt spid="3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 grpId="0"/>
      <p:bldP spid="338" grpId="0"/>
      <p:bldP spid="342" grpId="0" animBg="1"/>
      <p:bldP spid="344" grpId="0"/>
      <p:bldP spid="345" grpId="0"/>
      <p:bldP spid="346" grpId="0"/>
      <p:bldP spid="352" grpId="0"/>
      <p:bldP spid="353" grpId="0"/>
      <p:bldP spid="35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ïṡļïḑe">
            <a:extLst>
              <a:ext uri="{FF2B5EF4-FFF2-40B4-BE49-F238E27FC236}">
                <a16:creationId xmlns:a16="http://schemas.microsoft.com/office/drawing/2014/main" id="{44E0CB21-13EF-416E-B011-B8DCA863E73C}"/>
              </a:ext>
            </a:extLst>
          </p:cNvPr>
          <p:cNvSpPr txBox="1"/>
          <p:nvPr/>
        </p:nvSpPr>
        <p:spPr>
          <a:xfrm>
            <a:off x="4904302" y="1122397"/>
            <a:ext cx="2383395" cy="541434"/>
          </a:xfrm>
          <a:prstGeom prst="rect">
            <a:avLst/>
          </a:prstGeom>
          <a:noFill/>
        </p:spPr>
        <p:txBody>
          <a:bodyPr wrap="square" lIns="91440" tIns="45720" rIns="91440" bIns="45720" anchor="ctr">
            <a:normAutofit/>
          </a:bodyPr>
          <a:lstStyle/>
          <a:p>
            <a:pPr algn="ctr"/>
            <a:r>
              <a:rPr lang="zh-CN" altLang="en-US" sz="2000" b="1" dirty="0"/>
              <a:t>衔接工作流程</a:t>
            </a:r>
            <a:endParaRPr lang="en-US" altLang="zh-CN" sz="2000" b="1" dirty="0"/>
          </a:p>
        </p:txBody>
      </p:sp>
      <p:grpSp>
        <p:nvGrpSpPr>
          <p:cNvPr id="326" name="组合 325">
            <a:extLst>
              <a:ext uri="{FF2B5EF4-FFF2-40B4-BE49-F238E27FC236}">
                <a16:creationId xmlns:a16="http://schemas.microsoft.com/office/drawing/2014/main" id="{3603A70C-236A-4263-BBCB-610A52C05AE3}"/>
              </a:ext>
            </a:extLst>
          </p:cNvPr>
          <p:cNvGrpSpPr/>
          <p:nvPr/>
        </p:nvGrpSpPr>
        <p:grpSpPr>
          <a:xfrm>
            <a:off x="526400" y="187110"/>
            <a:ext cx="1980030" cy="858863"/>
            <a:chOff x="2568332" y="1872762"/>
            <a:chExt cx="1633411" cy="708513"/>
          </a:xfrm>
        </p:grpSpPr>
        <p:grpSp>
          <p:nvGrpSpPr>
            <p:cNvPr id="327" name="组合 326">
              <a:extLst>
                <a:ext uri="{FF2B5EF4-FFF2-40B4-BE49-F238E27FC236}">
                  <a16:creationId xmlns:a16="http://schemas.microsoft.com/office/drawing/2014/main" id="{0E52A55B-A022-465D-A37B-41CB7026D3C6}"/>
                </a:ext>
              </a:extLst>
            </p:cNvPr>
            <p:cNvGrpSpPr/>
            <p:nvPr/>
          </p:nvGrpSpPr>
          <p:grpSpPr>
            <a:xfrm>
              <a:off x="2655276" y="1872762"/>
              <a:ext cx="1459524" cy="708513"/>
              <a:chOff x="2655276" y="1872762"/>
              <a:chExt cx="1459524" cy="708513"/>
            </a:xfrm>
          </p:grpSpPr>
          <p:sp>
            <p:nvSpPr>
              <p:cNvPr id="329" name="矩形 328">
                <a:extLst>
                  <a:ext uri="{FF2B5EF4-FFF2-40B4-BE49-F238E27FC236}">
                    <a16:creationId xmlns:a16="http://schemas.microsoft.com/office/drawing/2014/main" id="{8FE2577E-BB06-4017-B678-28C6AE536239}"/>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30" name="图片 329">
                <a:extLst>
                  <a:ext uri="{FF2B5EF4-FFF2-40B4-BE49-F238E27FC236}">
                    <a16:creationId xmlns:a16="http://schemas.microsoft.com/office/drawing/2014/main" id="{2655D08C-6039-4B35-ABF5-CD17CF1919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328" name="矩形 327">
              <a:extLst>
                <a:ext uri="{FF2B5EF4-FFF2-40B4-BE49-F238E27FC236}">
                  <a16:creationId xmlns:a16="http://schemas.microsoft.com/office/drawing/2014/main" id="{2FD096B7-41FB-40AD-8EC3-3CC71A130EB4}"/>
                </a:ext>
              </a:extLst>
            </p:cNvPr>
            <p:cNvSpPr/>
            <p:nvPr/>
          </p:nvSpPr>
          <p:spPr>
            <a:xfrm>
              <a:off x="2568332" y="1971497"/>
              <a:ext cx="1633411"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可研到初设移交</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75E79785-B81B-4BD8-B91F-A6E48A07A54D}"/>
              </a:ext>
            </a:extLst>
          </p:cNvPr>
          <p:cNvGrpSpPr/>
          <p:nvPr/>
        </p:nvGrpSpPr>
        <p:grpSpPr>
          <a:xfrm>
            <a:off x="5628620" y="2860187"/>
            <a:ext cx="943559" cy="1070577"/>
            <a:chOff x="5614106" y="2186604"/>
            <a:chExt cx="943559" cy="1070577"/>
          </a:xfrm>
        </p:grpSpPr>
        <p:sp>
          <p:nvSpPr>
            <p:cNvPr id="15" name="Freeform 11">
              <a:extLst>
                <a:ext uri="{FF2B5EF4-FFF2-40B4-BE49-F238E27FC236}">
                  <a16:creationId xmlns:a16="http://schemas.microsoft.com/office/drawing/2014/main" id="{9FE7BCA7-B3C9-442E-B403-3681C3B46B7F}"/>
                </a:ext>
              </a:extLst>
            </p:cNvPr>
            <p:cNvSpPr>
              <a:spLocks/>
            </p:cNvSpPr>
            <p:nvPr/>
          </p:nvSpPr>
          <p:spPr bwMode="auto">
            <a:xfrm>
              <a:off x="6301362" y="2186604"/>
              <a:ext cx="98099" cy="128719"/>
            </a:xfrm>
            <a:custGeom>
              <a:avLst/>
              <a:gdLst>
                <a:gd name="T0" fmla="*/ 73 w 73"/>
                <a:gd name="T1" fmla="*/ 33 h 96"/>
                <a:gd name="T2" fmla="*/ 39 w 73"/>
                <a:gd name="T3" fmla="*/ 0 h 96"/>
                <a:gd name="T4" fmla="*/ 33 w 73"/>
                <a:gd name="T5" fmla="*/ 0 h 96"/>
                <a:gd name="T6" fmla="*/ 0 w 73"/>
                <a:gd name="T7" fmla="*/ 33 h 96"/>
                <a:gd name="T8" fmla="*/ 0 w 73"/>
                <a:gd name="T9" fmla="*/ 96 h 96"/>
                <a:gd name="T10" fmla="*/ 72 w 73"/>
                <a:gd name="T11" fmla="*/ 96 h 96"/>
                <a:gd name="T12" fmla="*/ 73 w 73"/>
                <a:gd name="T13" fmla="*/ 33 h 96"/>
              </a:gdLst>
              <a:ahLst/>
              <a:cxnLst>
                <a:cxn ang="0">
                  <a:pos x="T0" y="T1"/>
                </a:cxn>
                <a:cxn ang="0">
                  <a:pos x="T2" y="T3"/>
                </a:cxn>
                <a:cxn ang="0">
                  <a:pos x="T4" y="T5"/>
                </a:cxn>
                <a:cxn ang="0">
                  <a:pos x="T6" y="T7"/>
                </a:cxn>
                <a:cxn ang="0">
                  <a:pos x="T8" y="T9"/>
                </a:cxn>
                <a:cxn ang="0">
                  <a:pos x="T10" y="T11"/>
                </a:cxn>
                <a:cxn ang="0">
                  <a:pos x="T12" y="T13"/>
                </a:cxn>
              </a:cxnLst>
              <a:rect l="0" t="0" r="r" b="b"/>
              <a:pathLst>
                <a:path w="73" h="96">
                  <a:moveTo>
                    <a:pt x="73" y="33"/>
                  </a:moveTo>
                  <a:cubicBezTo>
                    <a:pt x="73" y="15"/>
                    <a:pt x="57" y="0"/>
                    <a:pt x="39" y="0"/>
                  </a:cubicBezTo>
                  <a:cubicBezTo>
                    <a:pt x="33" y="0"/>
                    <a:pt x="33" y="0"/>
                    <a:pt x="33" y="0"/>
                  </a:cubicBezTo>
                  <a:cubicBezTo>
                    <a:pt x="15" y="0"/>
                    <a:pt x="0" y="15"/>
                    <a:pt x="0" y="33"/>
                  </a:cubicBezTo>
                  <a:cubicBezTo>
                    <a:pt x="0" y="96"/>
                    <a:pt x="0" y="96"/>
                    <a:pt x="0" y="96"/>
                  </a:cubicBezTo>
                  <a:cubicBezTo>
                    <a:pt x="72" y="96"/>
                    <a:pt x="72" y="96"/>
                    <a:pt x="72" y="96"/>
                  </a:cubicBezTo>
                  <a:cubicBezTo>
                    <a:pt x="73" y="33"/>
                    <a:pt x="73" y="33"/>
                    <a:pt x="73" y="33"/>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3">
              <a:extLst>
                <a:ext uri="{FF2B5EF4-FFF2-40B4-BE49-F238E27FC236}">
                  <a16:creationId xmlns:a16="http://schemas.microsoft.com/office/drawing/2014/main" id="{B8B4C4F7-4B63-411E-B14D-EB42615CEE26}"/>
                </a:ext>
              </a:extLst>
            </p:cNvPr>
            <p:cNvSpPr>
              <a:spLocks/>
            </p:cNvSpPr>
            <p:nvPr/>
          </p:nvSpPr>
          <p:spPr bwMode="auto">
            <a:xfrm>
              <a:off x="5780250" y="2186604"/>
              <a:ext cx="96397" cy="128719"/>
            </a:xfrm>
            <a:custGeom>
              <a:avLst/>
              <a:gdLst>
                <a:gd name="T0" fmla="*/ 72 w 72"/>
                <a:gd name="T1" fmla="*/ 33 h 96"/>
                <a:gd name="T2" fmla="*/ 39 w 72"/>
                <a:gd name="T3" fmla="*/ 0 h 96"/>
                <a:gd name="T4" fmla="*/ 33 w 72"/>
                <a:gd name="T5" fmla="*/ 0 h 96"/>
                <a:gd name="T6" fmla="*/ 0 w 72"/>
                <a:gd name="T7" fmla="*/ 33 h 96"/>
                <a:gd name="T8" fmla="*/ 0 w 72"/>
                <a:gd name="T9" fmla="*/ 96 h 96"/>
                <a:gd name="T10" fmla="*/ 72 w 72"/>
                <a:gd name="T11" fmla="*/ 96 h 96"/>
                <a:gd name="T12" fmla="*/ 72 w 72"/>
                <a:gd name="T13" fmla="*/ 33 h 96"/>
              </a:gdLst>
              <a:ahLst/>
              <a:cxnLst>
                <a:cxn ang="0">
                  <a:pos x="T0" y="T1"/>
                </a:cxn>
                <a:cxn ang="0">
                  <a:pos x="T2" y="T3"/>
                </a:cxn>
                <a:cxn ang="0">
                  <a:pos x="T4" y="T5"/>
                </a:cxn>
                <a:cxn ang="0">
                  <a:pos x="T6" y="T7"/>
                </a:cxn>
                <a:cxn ang="0">
                  <a:pos x="T8" y="T9"/>
                </a:cxn>
                <a:cxn ang="0">
                  <a:pos x="T10" y="T11"/>
                </a:cxn>
                <a:cxn ang="0">
                  <a:pos x="T12" y="T13"/>
                </a:cxn>
              </a:cxnLst>
              <a:rect l="0" t="0" r="r" b="b"/>
              <a:pathLst>
                <a:path w="72" h="96">
                  <a:moveTo>
                    <a:pt x="72" y="33"/>
                  </a:moveTo>
                  <a:cubicBezTo>
                    <a:pt x="72" y="15"/>
                    <a:pt x="57" y="0"/>
                    <a:pt x="39" y="0"/>
                  </a:cubicBezTo>
                  <a:cubicBezTo>
                    <a:pt x="33" y="0"/>
                    <a:pt x="33" y="0"/>
                    <a:pt x="33" y="0"/>
                  </a:cubicBezTo>
                  <a:cubicBezTo>
                    <a:pt x="15" y="0"/>
                    <a:pt x="0" y="15"/>
                    <a:pt x="0" y="33"/>
                  </a:cubicBezTo>
                  <a:cubicBezTo>
                    <a:pt x="0" y="96"/>
                    <a:pt x="0" y="96"/>
                    <a:pt x="0" y="96"/>
                  </a:cubicBezTo>
                  <a:cubicBezTo>
                    <a:pt x="72" y="96"/>
                    <a:pt x="72" y="96"/>
                    <a:pt x="72" y="96"/>
                  </a:cubicBezTo>
                  <a:cubicBezTo>
                    <a:pt x="72" y="33"/>
                    <a:pt x="72" y="33"/>
                    <a:pt x="72" y="33"/>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7">
              <a:extLst>
                <a:ext uri="{FF2B5EF4-FFF2-40B4-BE49-F238E27FC236}">
                  <a16:creationId xmlns:a16="http://schemas.microsoft.com/office/drawing/2014/main" id="{15F8CEE9-DE7D-461C-B25B-44A1659E50B6}"/>
                </a:ext>
              </a:extLst>
            </p:cNvPr>
            <p:cNvSpPr>
              <a:spLocks/>
            </p:cNvSpPr>
            <p:nvPr/>
          </p:nvSpPr>
          <p:spPr bwMode="auto">
            <a:xfrm>
              <a:off x="5614106" y="2315323"/>
              <a:ext cx="943559" cy="941858"/>
            </a:xfrm>
            <a:custGeom>
              <a:avLst/>
              <a:gdLst>
                <a:gd name="T0" fmla="*/ 639 w 704"/>
                <a:gd name="T1" fmla="*/ 0 h 704"/>
                <a:gd name="T2" fmla="*/ 586 w 704"/>
                <a:gd name="T3" fmla="*/ 0 h 704"/>
                <a:gd name="T4" fmla="*/ 586 w 704"/>
                <a:gd name="T5" fmla="*/ 70 h 704"/>
                <a:gd name="T6" fmla="*/ 552 w 704"/>
                <a:gd name="T7" fmla="*/ 103 h 704"/>
                <a:gd name="T8" fmla="*/ 546 w 704"/>
                <a:gd name="T9" fmla="*/ 103 h 704"/>
                <a:gd name="T10" fmla="*/ 513 w 704"/>
                <a:gd name="T11" fmla="*/ 70 h 704"/>
                <a:gd name="T12" fmla="*/ 513 w 704"/>
                <a:gd name="T13" fmla="*/ 0 h 704"/>
                <a:gd name="T14" fmla="*/ 196 w 704"/>
                <a:gd name="T15" fmla="*/ 0 h 704"/>
                <a:gd name="T16" fmla="*/ 196 w 704"/>
                <a:gd name="T17" fmla="*/ 70 h 704"/>
                <a:gd name="T18" fmla="*/ 163 w 704"/>
                <a:gd name="T19" fmla="*/ 103 h 704"/>
                <a:gd name="T20" fmla="*/ 157 w 704"/>
                <a:gd name="T21" fmla="*/ 103 h 704"/>
                <a:gd name="T22" fmla="*/ 124 w 704"/>
                <a:gd name="T23" fmla="*/ 70 h 704"/>
                <a:gd name="T24" fmla="*/ 124 w 704"/>
                <a:gd name="T25" fmla="*/ 0 h 704"/>
                <a:gd name="T26" fmla="*/ 65 w 704"/>
                <a:gd name="T27" fmla="*/ 0 h 704"/>
                <a:gd name="T28" fmla="*/ 0 w 704"/>
                <a:gd name="T29" fmla="*/ 65 h 704"/>
                <a:gd name="T30" fmla="*/ 0 w 704"/>
                <a:gd name="T31" fmla="*/ 639 h 704"/>
                <a:gd name="T32" fmla="*/ 65 w 704"/>
                <a:gd name="T33" fmla="*/ 704 h 704"/>
                <a:gd name="T34" fmla="*/ 494 w 704"/>
                <a:gd name="T35" fmla="*/ 704 h 704"/>
                <a:gd name="T36" fmla="*/ 704 w 704"/>
                <a:gd name="T37" fmla="*/ 491 h 704"/>
                <a:gd name="T38" fmla="*/ 704 w 704"/>
                <a:gd name="T39" fmla="*/ 65 h 704"/>
                <a:gd name="T40" fmla="*/ 639 w 704"/>
                <a:gd name="T41"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4" h="704">
                  <a:moveTo>
                    <a:pt x="639" y="0"/>
                  </a:moveTo>
                  <a:cubicBezTo>
                    <a:pt x="586" y="0"/>
                    <a:pt x="586" y="0"/>
                    <a:pt x="586" y="0"/>
                  </a:cubicBezTo>
                  <a:cubicBezTo>
                    <a:pt x="586" y="70"/>
                    <a:pt x="586" y="70"/>
                    <a:pt x="586" y="70"/>
                  </a:cubicBezTo>
                  <a:cubicBezTo>
                    <a:pt x="586" y="88"/>
                    <a:pt x="570" y="103"/>
                    <a:pt x="552" y="103"/>
                  </a:cubicBezTo>
                  <a:cubicBezTo>
                    <a:pt x="546" y="103"/>
                    <a:pt x="546" y="103"/>
                    <a:pt x="546" y="103"/>
                  </a:cubicBezTo>
                  <a:cubicBezTo>
                    <a:pt x="528" y="103"/>
                    <a:pt x="513" y="88"/>
                    <a:pt x="513" y="70"/>
                  </a:cubicBezTo>
                  <a:cubicBezTo>
                    <a:pt x="513" y="0"/>
                    <a:pt x="513" y="0"/>
                    <a:pt x="513" y="0"/>
                  </a:cubicBezTo>
                  <a:cubicBezTo>
                    <a:pt x="196" y="0"/>
                    <a:pt x="196" y="0"/>
                    <a:pt x="196" y="0"/>
                  </a:cubicBezTo>
                  <a:cubicBezTo>
                    <a:pt x="196" y="70"/>
                    <a:pt x="196" y="70"/>
                    <a:pt x="196" y="70"/>
                  </a:cubicBezTo>
                  <a:cubicBezTo>
                    <a:pt x="196" y="88"/>
                    <a:pt x="181" y="103"/>
                    <a:pt x="163" y="103"/>
                  </a:cubicBezTo>
                  <a:cubicBezTo>
                    <a:pt x="157" y="103"/>
                    <a:pt x="157" y="103"/>
                    <a:pt x="157" y="103"/>
                  </a:cubicBezTo>
                  <a:cubicBezTo>
                    <a:pt x="139" y="103"/>
                    <a:pt x="124" y="88"/>
                    <a:pt x="124" y="70"/>
                  </a:cubicBezTo>
                  <a:cubicBezTo>
                    <a:pt x="124" y="0"/>
                    <a:pt x="124" y="0"/>
                    <a:pt x="124" y="0"/>
                  </a:cubicBezTo>
                  <a:cubicBezTo>
                    <a:pt x="65" y="0"/>
                    <a:pt x="65" y="0"/>
                    <a:pt x="65" y="0"/>
                  </a:cubicBezTo>
                  <a:cubicBezTo>
                    <a:pt x="29" y="0"/>
                    <a:pt x="0" y="29"/>
                    <a:pt x="0" y="65"/>
                  </a:cubicBezTo>
                  <a:cubicBezTo>
                    <a:pt x="0" y="639"/>
                    <a:pt x="0" y="639"/>
                    <a:pt x="0" y="639"/>
                  </a:cubicBezTo>
                  <a:cubicBezTo>
                    <a:pt x="0" y="675"/>
                    <a:pt x="29" y="704"/>
                    <a:pt x="65" y="704"/>
                  </a:cubicBezTo>
                  <a:cubicBezTo>
                    <a:pt x="494" y="704"/>
                    <a:pt x="494" y="704"/>
                    <a:pt x="494" y="704"/>
                  </a:cubicBezTo>
                  <a:cubicBezTo>
                    <a:pt x="704" y="491"/>
                    <a:pt x="704" y="491"/>
                    <a:pt x="704" y="491"/>
                  </a:cubicBezTo>
                  <a:cubicBezTo>
                    <a:pt x="704" y="65"/>
                    <a:pt x="704" y="65"/>
                    <a:pt x="704" y="65"/>
                  </a:cubicBezTo>
                  <a:cubicBezTo>
                    <a:pt x="704" y="29"/>
                    <a:pt x="675" y="0"/>
                    <a:pt x="639"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8">
              <a:extLst>
                <a:ext uri="{FF2B5EF4-FFF2-40B4-BE49-F238E27FC236}">
                  <a16:creationId xmlns:a16="http://schemas.microsoft.com/office/drawing/2014/main" id="{C1FA5DFB-613F-4390-9AD9-3DBBED6E97E0}"/>
                </a:ext>
              </a:extLst>
            </p:cNvPr>
            <p:cNvSpPr>
              <a:spLocks/>
            </p:cNvSpPr>
            <p:nvPr/>
          </p:nvSpPr>
          <p:spPr bwMode="auto">
            <a:xfrm>
              <a:off x="5654366" y="2490539"/>
              <a:ext cx="860204" cy="724114"/>
            </a:xfrm>
            <a:custGeom>
              <a:avLst/>
              <a:gdLst>
                <a:gd name="T0" fmla="*/ 642 w 642"/>
                <a:gd name="T1" fmla="*/ 363 h 541"/>
                <a:gd name="T2" fmla="*/ 516 w 642"/>
                <a:gd name="T3" fmla="*/ 363 h 541"/>
                <a:gd name="T4" fmla="*/ 458 w 642"/>
                <a:gd name="T5" fmla="*/ 421 h 541"/>
                <a:gd name="T6" fmla="*/ 459 w 642"/>
                <a:gd name="T7" fmla="*/ 541 h 541"/>
                <a:gd name="T8" fmla="*/ 33 w 642"/>
                <a:gd name="T9" fmla="*/ 541 h 541"/>
                <a:gd name="T10" fmla="*/ 0 w 642"/>
                <a:gd name="T11" fmla="*/ 512 h 541"/>
                <a:gd name="T12" fmla="*/ 0 w 642"/>
                <a:gd name="T13" fmla="*/ 0 h 541"/>
                <a:gd name="T14" fmla="*/ 642 w 642"/>
                <a:gd name="T15" fmla="*/ 0 h 541"/>
                <a:gd name="T16" fmla="*/ 642 w 642"/>
                <a:gd name="T17" fmla="*/ 363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2" h="541">
                  <a:moveTo>
                    <a:pt x="642" y="363"/>
                  </a:moveTo>
                  <a:cubicBezTo>
                    <a:pt x="516" y="363"/>
                    <a:pt x="516" y="363"/>
                    <a:pt x="516" y="363"/>
                  </a:cubicBezTo>
                  <a:cubicBezTo>
                    <a:pt x="480" y="363"/>
                    <a:pt x="458" y="386"/>
                    <a:pt x="458" y="421"/>
                  </a:cubicBezTo>
                  <a:cubicBezTo>
                    <a:pt x="459" y="541"/>
                    <a:pt x="459" y="541"/>
                    <a:pt x="459" y="541"/>
                  </a:cubicBezTo>
                  <a:cubicBezTo>
                    <a:pt x="33" y="541"/>
                    <a:pt x="33" y="541"/>
                    <a:pt x="33" y="541"/>
                  </a:cubicBezTo>
                  <a:cubicBezTo>
                    <a:pt x="17" y="541"/>
                    <a:pt x="0" y="531"/>
                    <a:pt x="0" y="512"/>
                  </a:cubicBezTo>
                  <a:cubicBezTo>
                    <a:pt x="0" y="0"/>
                    <a:pt x="0" y="0"/>
                    <a:pt x="0" y="0"/>
                  </a:cubicBezTo>
                  <a:cubicBezTo>
                    <a:pt x="642" y="0"/>
                    <a:pt x="642" y="0"/>
                    <a:pt x="642" y="0"/>
                  </a:cubicBezTo>
                  <a:cubicBezTo>
                    <a:pt x="642" y="363"/>
                    <a:pt x="642" y="363"/>
                    <a:pt x="642" y="36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0" name="Freeform 9">
            <a:extLst>
              <a:ext uri="{FF2B5EF4-FFF2-40B4-BE49-F238E27FC236}">
                <a16:creationId xmlns:a16="http://schemas.microsoft.com/office/drawing/2014/main" id="{D920C354-E1B1-4D6A-9BFC-0C1D9DB3870B}"/>
              </a:ext>
            </a:extLst>
          </p:cNvPr>
          <p:cNvSpPr>
            <a:spLocks/>
          </p:cNvSpPr>
          <p:nvPr/>
        </p:nvSpPr>
        <p:spPr bwMode="auto">
          <a:xfrm>
            <a:off x="6309594" y="3247410"/>
            <a:ext cx="151401" cy="152535"/>
          </a:xfrm>
          <a:custGeom>
            <a:avLst/>
            <a:gdLst>
              <a:gd name="T0" fmla="*/ 0 w 267"/>
              <a:gd name="T1" fmla="*/ 0 h 269"/>
              <a:gd name="T2" fmla="*/ 267 w 267"/>
              <a:gd name="T3" fmla="*/ 0 h 269"/>
              <a:gd name="T4" fmla="*/ 267 w 267"/>
              <a:gd name="T5" fmla="*/ 269 h 269"/>
              <a:gd name="T6" fmla="*/ 0 w 267"/>
              <a:gd name="T7" fmla="*/ 269 h 269"/>
              <a:gd name="T8" fmla="*/ 0 w 267"/>
              <a:gd name="T9" fmla="*/ 0 h 269"/>
              <a:gd name="T10" fmla="*/ 0 w 267"/>
              <a:gd name="T11" fmla="*/ 0 h 269"/>
            </a:gdLst>
            <a:ahLst/>
            <a:cxnLst>
              <a:cxn ang="0">
                <a:pos x="T0" y="T1"/>
              </a:cxn>
              <a:cxn ang="0">
                <a:pos x="T2" y="T3"/>
              </a:cxn>
              <a:cxn ang="0">
                <a:pos x="T4" y="T5"/>
              </a:cxn>
              <a:cxn ang="0">
                <a:pos x="T6" y="T7"/>
              </a:cxn>
              <a:cxn ang="0">
                <a:pos x="T8" y="T9"/>
              </a:cxn>
              <a:cxn ang="0">
                <a:pos x="T10" y="T11"/>
              </a:cxn>
            </a:cxnLst>
            <a:rect l="0" t="0" r="r" b="b"/>
            <a:pathLst>
              <a:path w="267" h="269">
                <a:moveTo>
                  <a:pt x="0" y="0"/>
                </a:moveTo>
                <a:lnTo>
                  <a:pt x="267" y="0"/>
                </a:lnTo>
                <a:lnTo>
                  <a:pt x="267" y="269"/>
                </a:lnTo>
                <a:lnTo>
                  <a:pt x="0" y="269"/>
                </a:lnTo>
                <a:lnTo>
                  <a:pt x="0" y="0"/>
                </a:lnTo>
                <a:lnTo>
                  <a:pt x="0" y="0"/>
                </a:lnTo>
                <a:close/>
              </a:path>
            </a:pathLst>
          </a:custGeom>
          <a:solidFill>
            <a:srgbClr val="27B4D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0">
            <a:extLst>
              <a:ext uri="{FF2B5EF4-FFF2-40B4-BE49-F238E27FC236}">
                <a16:creationId xmlns:a16="http://schemas.microsoft.com/office/drawing/2014/main" id="{CA2B1220-7AD3-48CB-A448-E937D64CD4AC}"/>
              </a:ext>
            </a:extLst>
          </p:cNvPr>
          <p:cNvSpPr>
            <a:spLocks/>
          </p:cNvSpPr>
          <p:nvPr/>
        </p:nvSpPr>
        <p:spPr bwMode="auto">
          <a:xfrm>
            <a:off x="6309594" y="3433400"/>
            <a:ext cx="151401" cy="152535"/>
          </a:xfrm>
          <a:custGeom>
            <a:avLst/>
            <a:gdLst>
              <a:gd name="T0" fmla="*/ 0 w 267"/>
              <a:gd name="T1" fmla="*/ 0 h 269"/>
              <a:gd name="T2" fmla="*/ 267 w 267"/>
              <a:gd name="T3" fmla="*/ 0 h 269"/>
              <a:gd name="T4" fmla="*/ 267 w 267"/>
              <a:gd name="T5" fmla="*/ 269 h 269"/>
              <a:gd name="T6" fmla="*/ 0 w 267"/>
              <a:gd name="T7" fmla="*/ 269 h 269"/>
              <a:gd name="T8" fmla="*/ 0 w 267"/>
              <a:gd name="T9" fmla="*/ 0 h 269"/>
              <a:gd name="T10" fmla="*/ 0 w 267"/>
              <a:gd name="T11" fmla="*/ 0 h 269"/>
            </a:gdLst>
            <a:ahLst/>
            <a:cxnLst>
              <a:cxn ang="0">
                <a:pos x="T0" y="T1"/>
              </a:cxn>
              <a:cxn ang="0">
                <a:pos x="T2" y="T3"/>
              </a:cxn>
              <a:cxn ang="0">
                <a:pos x="T4" y="T5"/>
              </a:cxn>
              <a:cxn ang="0">
                <a:pos x="T6" y="T7"/>
              </a:cxn>
              <a:cxn ang="0">
                <a:pos x="T8" y="T9"/>
              </a:cxn>
              <a:cxn ang="0">
                <a:pos x="T10" y="T11"/>
              </a:cxn>
            </a:cxnLst>
            <a:rect l="0" t="0" r="r" b="b"/>
            <a:pathLst>
              <a:path w="267" h="269">
                <a:moveTo>
                  <a:pt x="0" y="0"/>
                </a:moveTo>
                <a:lnTo>
                  <a:pt x="267" y="0"/>
                </a:lnTo>
                <a:lnTo>
                  <a:pt x="267" y="269"/>
                </a:lnTo>
                <a:lnTo>
                  <a:pt x="0" y="269"/>
                </a:lnTo>
                <a:lnTo>
                  <a:pt x="0" y="0"/>
                </a:lnTo>
                <a:lnTo>
                  <a:pt x="0" y="0"/>
                </a:lnTo>
                <a:close/>
              </a:path>
            </a:pathLst>
          </a:custGeom>
          <a:solidFill>
            <a:srgbClr val="27B4D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2">
            <a:extLst>
              <a:ext uri="{FF2B5EF4-FFF2-40B4-BE49-F238E27FC236}">
                <a16:creationId xmlns:a16="http://schemas.microsoft.com/office/drawing/2014/main" id="{7613B255-6E5D-4575-B2AD-42EFBBBF895C}"/>
              </a:ext>
            </a:extLst>
          </p:cNvPr>
          <p:cNvSpPr>
            <a:spLocks/>
          </p:cNvSpPr>
          <p:nvPr/>
        </p:nvSpPr>
        <p:spPr bwMode="auto">
          <a:xfrm>
            <a:off x="6121526" y="3247410"/>
            <a:ext cx="153102" cy="150833"/>
          </a:xfrm>
          <a:custGeom>
            <a:avLst/>
            <a:gdLst>
              <a:gd name="T0" fmla="*/ 0 w 270"/>
              <a:gd name="T1" fmla="*/ 0 h 266"/>
              <a:gd name="T2" fmla="*/ 270 w 270"/>
              <a:gd name="T3" fmla="*/ 0 h 266"/>
              <a:gd name="T4" fmla="*/ 270 w 270"/>
              <a:gd name="T5" fmla="*/ 266 h 266"/>
              <a:gd name="T6" fmla="*/ 0 w 270"/>
              <a:gd name="T7" fmla="*/ 266 h 266"/>
              <a:gd name="T8" fmla="*/ 0 w 270"/>
              <a:gd name="T9" fmla="*/ 0 h 266"/>
              <a:gd name="T10" fmla="*/ 0 w 270"/>
              <a:gd name="T11" fmla="*/ 0 h 266"/>
            </a:gdLst>
            <a:ahLst/>
            <a:cxnLst>
              <a:cxn ang="0">
                <a:pos x="T0" y="T1"/>
              </a:cxn>
              <a:cxn ang="0">
                <a:pos x="T2" y="T3"/>
              </a:cxn>
              <a:cxn ang="0">
                <a:pos x="T4" y="T5"/>
              </a:cxn>
              <a:cxn ang="0">
                <a:pos x="T6" y="T7"/>
              </a:cxn>
              <a:cxn ang="0">
                <a:pos x="T8" y="T9"/>
              </a:cxn>
              <a:cxn ang="0">
                <a:pos x="T10" y="T11"/>
              </a:cxn>
            </a:cxnLst>
            <a:rect l="0" t="0" r="r" b="b"/>
            <a:pathLst>
              <a:path w="270" h="266">
                <a:moveTo>
                  <a:pt x="0" y="0"/>
                </a:moveTo>
                <a:lnTo>
                  <a:pt x="270" y="0"/>
                </a:lnTo>
                <a:lnTo>
                  <a:pt x="270" y="266"/>
                </a:lnTo>
                <a:lnTo>
                  <a:pt x="0" y="266"/>
                </a:lnTo>
                <a:lnTo>
                  <a:pt x="0" y="0"/>
                </a:lnTo>
                <a:lnTo>
                  <a:pt x="0" y="0"/>
                </a:lnTo>
                <a:close/>
              </a:path>
            </a:pathLst>
          </a:custGeom>
          <a:solidFill>
            <a:srgbClr val="27B4DB"/>
          </a:solidFill>
          <a:ln>
            <a:noFill/>
          </a:ln>
        </p:spPr>
        <p:txBody>
          <a:bodyPr vert="horz" wrap="square" lIns="91440" tIns="45720" rIns="91440" bIns="45720" numCol="1" anchor="t" anchorCtr="0" compatLnSpc="1">
            <a:prstTxWarp prst="textNoShape">
              <a:avLst/>
            </a:prstTxWarp>
          </a:bodyPr>
          <a:lstStyle/>
          <a:p>
            <a:endParaRPr lang="zh-CN" altLang="en-US" sz="1600"/>
          </a:p>
        </p:txBody>
      </p:sp>
      <p:sp>
        <p:nvSpPr>
          <p:cNvPr id="18" name="Freeform 14">
            <a:extLst>
              <a:ext uri="{FF2B5EF4-FFF2-40B4-BE49-F238E27FC236}">
                <a16:creationId xmlns:a16="http://schemas.microsoft.com/office/drawing/2014/main" id="{7F6FF199-51EA-41E9-85E0-F703DAFCFA9C}"/>
              </a:ext>
            </a:extLst>
          </p:cNvPr>
          <p:cNvSpPr>
            <a:spLocks/>
          </p:cNvSpPr>
          <p:nvPr/>
        </p:nvSpPr>
        <p:spPr bwMode="auto">
          <a:xfrm>
            <a:off x="5934212" y="3247410"/>
            <a:ext cx="151401" cy="151401"/>
          </a:xfrm>
          <a:custGeom>
            <a:avLst/>
            <a:gdLst>
              <a:gd name="T0" fmla="*/ 0 w 267"/>
              <a:gd name="T1" fmla="*/ 0 h 267"/>
              <a:gd name="T2" fmla="*/ 267 w 267"/>
              <a:gd name="T3" fmla="*/ 0 h 267"/>
              <a:gd name="T4" fmla="*/ 267 w 267"/>
              <a:gd name="T5" fmla="*/ 267 h 267"/>
              <a:gd name="T6" fmla="*/ 0 w 267"/>
              <a:gd name="T7" fmla="*/ 267 h 267"/>
              <a:gd name="T8" fmla="*/ 0 w 267"/>
              <a:gd name="T9" fmla="*/ 0 h 267"/>
              <a:gd name="T10" fmla="*/ 0 w 267"/>
              <a:gd name="T11" fmla="*/ 0 h 267"/>
            </a:gdLst>
            <a:ahLst/>
            <a:cxnLst>
              <a:cxn ang="0">
                <a:pos x="T0" y="T1"/>
              </a:cxn>
              <a:cxn ang="0">
                <a:pos x="T2" y="T3"/>
              </a:cxn>
              <a:cxn ang="0">
                <a:pos x="T4" y="T5"/>
              </a:cxn>
              <a:cxn ang="0">
                <a:pos x="T6" y="T7"/>
              </a:cxn>
              <a:cxn ang="0">
                <a:pos x="T8" y="T9"/>
              </a:cxn>
              <a:cxn ang="0">
                <a:pos x="T10" y="T11"/>
              </a:cxn>
            </a:cxnLst>
            <a:rect l="0" t="0" r="r" b="b"/>
            <a:pathLst>
              <a:path w="267" h="267">
                <a:moveTo>
                  <a:pt x="0" y="0"/>
                </a:moveTo>
                <a:lnTo>
                  <a:pt x="267" y="0"/>
                </a:lnTo>
                <a:lnTo>
                  <a:pt x="267" y="267"/>
                </a:lnTo>
                <a:lnTo>
                  <a:pt x="0" y="267"/>
                </a:lnTo>
                <a:lnTo>
                  <a:pt x="0" y="0"/>
                </a:lnTo>
                <a:lnTo>
                  <a:pt x="0" y="0"/>
                </a:lnTo>
                <a:close/>
              </a:path>
            </a:pathLst>
          </a:custGeom>
          <a:solidFill>
            <a:srgbClr val="27B4D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5">
            <a:extLst>
              <a:ext uri="{FF2B5EF4-FFF2-40B4-BE49-F238E27FC236}">
                <a16:creationId xmlns:a16="http://schemas.microsoft.com/office/drawing/2014/main" id="{7D3F2F3D-DAA7-4E65-AFBA-58635A9C8543}"/>
              </a:ext>
            </a:extLst>
          </p:cNvPr>
          <p:cNvSpPr>
            <a:spLocks/>
          </p:cNvSpPr>
          <p:nvPr/>
        </p:nvSpPr>
        <p:spPr bwMode="auto">
          <a:xfrm>
            <a:off x="5747655" y="3623359"/>
            <a:ext cx="153102" cy="150833"/>
          </a:xfrm>
          <a:custGeom>
            <a:avLst/>
            <a:gdLst>
              <a:gd name="T0" fmla="*/ 0 w 270"/>
              <a:gd name="T1" fmla="*/ 0 h 266"/>
              <a:gd name="T2" fmla="*/ 270 w 270"/>
              <a:gd name="T3" fmla="*/ 0 h 266"/>
              <a:gd name="T4" fmla="*/ 270 w 270"/>
              <a:gd name="T5" fmla="*/ 266 h 266"/>
              <a:gd name="T6" fmla="*/ 0 w 270"/>
              <a:gd name="T7" fmla="*/ 266 h 266"/>
              <a:gd name="T8" fmla="*/ 0 w 270"/>
              <a:gd name="T9" fmla="*/ 0 h 266"/>
              <a:gd name="T10" fmla="*/ 0 w 270"/>
              <a:gd name="T11" fmla="*/ 0 h 266"/>
            </a:gdLst>
            <a:ahLst/>
            <a:cxnLst>
              <a:cxn ang="0">
                <a:pos x="T0" y="T1"/>
              </a:cxn>
              <a:cxn ang="0">
                <a:pos x="T2" y="T3"/>
              </a:cxn>
              <a:cxn ang="0">
                <a:pos x="T4" y="T5"/>
              </a:cxn>
              <a:cxn ang="0">
                <a:pos x="T6" y="T7"/>
              </a:cxn>
              <a:cxn ang="0">
                <a:pos x="T8" y="T9"/>
              </a:cxn>
              <a:cxn ang="0">
                <a:pos x="T10" y="T11"/>
              </a:cxn>
            </a:cxnLst>
            <a:rect l="0" t="0" r="r" b="b"/>
            <a:pathLst>
              <a:path w="270" h="266">
                <a:moveTo>
                  <a:pt x="0" y="0"/>
                </a:moveTo>
                <a:lnTo>
                  <a:pt x="270" y="0"/>
                </a:lnTo>
                <a:lnTo>
                  <a:pt x="270" y="266"/>
                </a:lnTo>
                <a:lnTo>
                  <a:pt x="0" y="266"/>
                </a:lnTo>
                <a:lnTo>
                  <a:pt x="0" y="0"/>
                </a:lnTo>
                <a:lnTo>
                  <a:pt x="0" y="0"/>
                </a:lnTo>
                <a:close/>
              </a:path>
            </a:pathLst>
          </a:custGeom>
          <a:solidFill>
            <a:srgbClr val="27B4D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6">
            <a:extLst>
              <a:ext uri="{FF2B5EF4-FFF2-40B4-BE49-F238E27FC236}">
                <a16:creationId xmlns:a16="http://schemas.microsoft.com/office/drawing/2014/main" id="{D369E109-517B-4C9C-890F-64CEDAD7AFDA}"/>
              </a:ext>
            </a:extLst>
          </p:cNvPr>
          <p:cNvSpPr>
            <a:spLocks/>
          </p:cNvSpPr>
          <p:nvPr/>
        </p:nvSpPr>
        <p:spPr bwMode="auto">
          <a:xfrm>
            <a:off x="5747655" y="3433400"/>
            <a:ext cx="152535" cy="151401"/>
          </a:xfrm>
          <a:custGeom>
            <a:avLst/>
            <a:gdLst>
              <a:gd name="T0" fmla="*/ 0 w 269"/>
              <a:gd name="T1" fmla="*/ 0 h 267"/>
              <a:gd name="T2" fmla="*/ 269 w 269"/>
              <a:gd name="T3" fmla="*/ 0 h 267"/>
              <a:gd name="T4" fmla="*/ 269 w 269"/>
              <a:gd name="T5" fmla="*/ 267 h 267"/>
              <a:gd name="T6" fmla="*/ 0 w 269"/>
              <a:gd name="T7" fmla="*/ 267 h 267"/>
              <a:gd name="T8" fmla="*/ 0 w 269"/>
              <a:gd name="T9" fmla="*/ 0 h 267"/>
              <a:gd name="T10" fmla="*/ 0 w 269"/>
              <a:gd name="T11" fmla="*/ 0 h 267"/>
            </a:gdLst>
            <a:ahLst/>
            <a:cxnLst>
              <a:cxn ang="0">
                <a:pos x="T0" y="T1"/>
              </a:cxn>
              <a:cxn ang="0">
                <a:pos x="T2" y="T3"/>
              </a:cxn>
              <a:cxn ang="0">
                <a:pos x="T4" y="T5"/>
              </a:cxn>
              <a:cxn ang="0">
                <a:pos x="T6" y="T7"/>
              </a:cxn>
              <a:cxn ang="0">
                <a:pos x="T8" y="T9"/>
              </a:cxn>
              <a:cxn ang="0">
                <a:pos x="T10" y="T11"/>
              </a:cxn>
            </a:cxnLst>
            <a:rect l="0" t="0" r="r" b="b"/>
            <a:pathLst>
              <a:path w="269" h="267">
                <a:moveTo>
                  <a:pt x="0" y="0"/>
                </a:moveTo>
                <a:lnTo>
                  <a:pt x="269" y="0"/>
                </a:lnTo>
                <a:lnTo>
                  <a:pt x="269" y="267"/>
                </a:lnTo>
                <a:lnTo>
                  <a:pt x="0" y="267"/>
                </a:lnTo>
                <a:lnTo>
                  <a:pt x="0" y="0"/>
                </a:lnTo>
                <a:lnTo>
                  <a:pt x="0" y="0"/>
                </a:lnTo>
                <a:close/>
              </a:path>
            </a:pathLst>
          </a:custGeom>
          <a:solidFill>
            <a:srgbClr val="27B4D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9">
            <a:extLst>
              <a:ext uri="{FF2B5EF4-FFF2-40B4-BE49-F238E27FC236}">
                <a16:creationId xmlns:a16="http://schemas.microsoft.com/office/drawing/2014/main" id="{5C738D80-DE30-4E09-9F9E-43DBD8967069}"/>
              </a:ext>
            </a:extLst>
          </p:cNvPr>
          <p:cNvSpPr>
            <a:spLocks/>
          </p:cNvSpPr>
          <p:nvPr/>
        </p:nvSpPr>
        <p:spPr bwMode="auto">
          <a:xfrm>
            <a:off x="5934212" y="3433400"/>
            <a:ext cx="151401" cy="151401"/>
          </a:xfrm>
          <a:custGeom>
            <a:avLst/>
            <a:gdLst>
              <a:gd name="T0" fmla="*/ 0 w 267"/>
              <a:gd name="T1" fmla="*/ 0 h 267"/>
              <a:gd name="T2" fmla="*/ 267 w 267"/>
              <a:gd name="T3" fmla="*/ 0 h 267"/>
              <a:gd name="T4" fmla="*/ 267 w 267"/>
              <a:gd name="T5" fmla="*/ 267 h 267"/>
              <a:gd name="T6" fmla="*/ 0 w 267"/>
              <a:gd name="T7" fmla="*/ 267 h 267"/>
              <a:gd name="T8" fmla="*/ 0 w 267"/>
              <a:gd name="T9" fmla="*/ 0 h 267"/>
              <a:gd name="T10" fmla="*/ 0 w 267"/>
              <a:gd name="T11" fmla="*/ 0 h 267"/>
            </a:gdLst>
            <a:ahLst/>
            <a:cxnLst>
              <a:cxn ang="0">
                <a:pos x="T0" y="T1"/>
              </a:cxn>
              <a:cxn ang="0">
                <a:pos x="T2" y="T3"/>
              </a:cxn>
              <a:cxn ang="0">
                <a:pos x="T4" y="T5"/>
              </a:cxn>
              <a:cxn ang="0">
                <a:pos x="T6" y="T7"/>
              </a:cxn>
              <a:cxn ang="0">
                <a:pos x="T8" y="T9"/>
              </a:cxn>
              <a:cxn ang="0">
                <a:pos x="T10" y="T11"/>
              </a:cxn>
            </a:cxnLst>
            <a:rect l="0" t="0" r="r" b="b"/>
            <a:pathLst>
              <a:path w="267" h="267">
                <a:moveTo>
                  <a:pt x="0" y="0"/>
                </a:moveTo>
                <a:lnTo>
                  <a:pt x="267" y="0"/>
                </a:lnTo>
                <a:lnTo>
                  <a:pt x="267" y="267"/>
                </a:lnTo>
                <a:lnTo>
                  <a:pt x="0" y="267"/>
                </a:lnTo>
                <a:lnTo>
                  <a:pt x="0" y="0"/>
                </a:lnTo>
                <a:lnTo>
                  <a:pt x="0" y="0"/>
                </a:lnTo>
                <a:close/>
              </a:path>
            </a:pathLst>
          </a:custGeom>
          <a:solidFill>
            <a:srgbClr val="27B4D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0">
            <a:extLst>
              <a:ext uri="{FF2B5EF4-FFF2-40B4-BE49-F238E27FC236}">
                <a16:creationId xmlns:a16="http://schemas.microsoft.com/office/drawing/2014/main" id="{A9FE7AA4-90FB-425A-A79C-CA82978F6D52}"/>
              </a:ext>
            </a:extLst>
          </p:cNvPr>
          <p:cNvSpPr>
            <a:spLocks/>
          </p:cNvSpPr>
          <p:nvPr/>
        </p:nvSpPr>
        <p:spPr bwMode="auto">
          <a:xfrm>
            <a:off x="5747655" y="3247410"/>
            <a:ext cx="152535" cy="152535"/>
          </a:xfrm>
          <a:custGeom>
            <a:avLst/>
            <a:gdLst>
              <a:gd name="T0" fmla="*/ 0 w 269"/>
              <a:gd name="T1" fmla="*/ 0 h 269"/>
              <a:gd name="T2" fmla="*/ 269 w 269"/>
              <a:gd name="T3" fmla="*/ 0 h 269"/>
              <a:gd name="T4" fmla="*/ 269 w 269"/>
              <a:gd name="T5" fmla="*/ 269 h 269"/>
              <a:gd name="T6" fmla="*/ 0 w 269"/>
              <a:gd name="T7" fmla="*/ 269 h 269"/>
              <a:gd name="T8" fmla="*/ 0 w 269"/>
              <a:gd name="T9" fmla="*/ 0 h 269"/>
              <a:gd name="T10" fmla="*/ 0 w 269"/>
              <a:gd name="T11" fmla="*/ 0 h 269"/>
            </a:gdLst>
            <a:ahLst/>
            <a:cxnLst>
              <a:cxn ang="0">
                <a:pos x="T0" y="T1"/>
              </a:cxn>
              <a:cxn ang="0">
                <a:pos x="T2" y="T3"/>
              </a:cxn>
              <a:cxn ang="0">
                <a:pos x="T4" y="T5"/>
              </a:cxn>
              <a:cxn ang="0">
                <a:pos x="T6" y="T7"/>
              </a:cxn>
              <a:cxn ang="0">
                <a:pos x="T8" y="T9"/>
              </a:cxn>
              <a:cxn ang="0">
                <a:pos x="T10" y="T11"/>
              </a:cxn>
            </a:cxnLst>
            <a:rect l="0" t="0" r="r" b="b"/>
            <a:pathLst>
              <a:path w="269" h="269">
                <a:moveTo>
                  <a:pt x="0" y="0"/>
                </a:moveTo>
                <a:lnTo>
                  <a:pt x="269" y="0"/>
                </a:lnTo>
                <a:lnTo>
                  <a:pt x="269" y="269"/>
                </a:lnTo>
                <a:lnTo>
                  <a:pt x="0" y="269"/>
                </a:lnTo>
                <a:lnTo>
                  <a:pt x="0" y="0"/>
                </a:lnTo>
                <a:lnTo>
                  <a:pt x="0" y="0"/>
                </a:lnTo>
                <a:close/>
              </a:path>
            </a:pathLst>
          </a:custGeom>
          <a:solidFill>
            <a:srgbClr val="27B4D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1">
            <a:extLst>
              <a:ext uri="{FF2B5EF4-FFF2-40B4-BE49-F238E27FC236}">
                <a16:creationId xmlns:a16="http://schemas.microsoft.com/office/drawing/2014/main" id="{96B3D8EF-DAF6-4E79-BB7C-48970C2A0221}"/>
              </a:ext>
            </a:extLst>
          </p:cNvPr>
          <p:cNvSpPr>
            <a:spLocks/>
          </p:cNvSpPr>
          <p:nvPr/>
        </p:nvSpPr>
        <p:spPr bwMode="auto">
          <a:xfrm>
            <a:off x="6121526" y="3433400"/>
            <a:ext cx="153102" cy="152535"/>
          </a:xfrm>
          <a:custGeom>
            <a:avLst/>
            <a:gdLst>
              <a:gd name="T0" fmla="*/ 0 w 270"/>
              <a:gd name="T1" fmla="*/ 0 h 269"/>
              <a:gd name="T2" fmla="*/ 270 w 270"/>
              <a:gd name="T3" fmla="*/ 0 h 269"/>
              <a:gd name="T4" fmla="*/ 270 w 270"/>
              <a:gd name="T5" fmla="*/ 269 h 269"/>
              <a:gd name="T6" fmla="*/ 0 w 270"/>
              <a:gd name="T7" fmla="*/ 269 h 269"/>
              <a:gd name="T8" fmla="*/ 0 w 270"/>
              <a:gd name="T9" fmla="*/ 0 h 269"/>
              <a:gd name="T10" fmla="*/ 0 w 270"/>
              <a:gd name="T11" fmla="*/ 0 h 269"/>
            </a:gdLst>
            <a:ahLst/>
            <a:cxnLst>
              <a:cxn ang="0">
                <a:pos x="T0" y="T1"/>
              </a:cxn>
              <a:cxn ang="0">
                <a:pos x="T2" y="T3"/>
              </a:cxn>
              <a:cxn ang="0">
                <a:pos x="T4" y="T5"/>
              </a:cxn>
              <a:cxn ang="0">
                <a:pos x="T6" y="T7"/>
              </a:cxn>
              <a:cxn ang="0">
                <a:pos x="T8" y="T9"/>
              </a:cxn>
              <a:cxn ang="0">
                <a:pos x="T10" y="T11"/>
              </a:cxn>
            </a:cxnLst>
            <a:rect l="0" t="0" r="r" b="b"/>
            <a:pathLst>
              <a:path w="270" h="269">
                <a:moveTo>
                  <a:pt x="0" y="0"/>
                </a:moveTo>
                <a:lnTo>
                  <a:pt x="270" y="0"/>
                </a:lnTo>
                <a:lnTo>
                  <a:pt x="270" y="269"/>
                </a:lnTo>
                <a:lnTo>
                  <a:pt x="0" y="269"/>
                </a:lnTo>
                <a:lnTo>
                  <a:pt x="0" y="0"/>
                </a:lnTo>
                <a:lnTo>
                  <a:pt x="0" y="0"/>
                </a:lnTo>
                <a:close/>
              </a:path>
            </a:pathLst>
          </a:custGeom>
          <a:solidFill>
            <a:srgbClr val="27B4D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2">
            <a:extLst>
              <a:ext uri="{FF2B5EF4-FFF2-40B4-BE49-F238E27FC236}">
                <a16:creationId xmlns:a16="http://schemas.microsoft.com/office/drawing/2014/main" id="{B12D396E-45A7-4418-A71E-A50849B319D6}"/>
              </a:ext>
            </a:extLst>
          </p:cNvPr>
          <p:cNvSpPr>
            <a:spLocks/>
          </p:cNvSpPr>
          <p:nvPr/>
        </p:nvSpPr>
        <p:spPr bwMode="auto">
          <a:xfrm>
            <a:off x="5934212" y="3623359"/>
            <a:ext cx="151401" cy="150833"/>
          </a:xfrm>
          <a:custGeom>
            <a:avLst/>
            <a:gdLst>
              <a:gd name="T0" fmla="*/ 0 w 267"/>
              <a:gd name="T1" fmla="*/ 0 h 266"/>
              <a:gd name="T2" fmla="*/ 267 w 267"/>
              <a:gd name="T3" fmla="*/ 0 h 266"/>
              <a:gd name="T4" fmla="*/ 267 w 267"/>
              <a:gd name="T5" fmla="*/ 266 h 266"/>
              <a:gd name="T6" fmla="*/ 0 w 267"/>
              <a:gd name="T7" fmla="*/ 266 h 266"/>
              <a:gd name="T8" fmla="*/ 0 w 267"/>
              <a:gd name="T9" fmla="*/ 0 h 266"/>
              <a:gd name="T10" fmla="*/ 0 w 267"/>
              <a:gd name="T11" fmla="*/ 0 h 266"/>
            </a:gdLst>
            <a:ahLst/>
            <a:cxnLst>
              <a:cxn ang="0">
                <a:pos x="T0" y="T1"/>
              </a:cxn>
              <a:cxn ang="0">
                <a:pos x="T2" y="T3"/>
              </a:cxn>
              <a:cxn ang="0">
                <a:pos x="T4" y="T5"/>
              </a:cxn>
              <a:cxn ang="0">
                <a:pos x="T6" y="T7"/>
              </a:cxn>
              <a:cxn ang="0">
                <a:pos x="T8" y="T9"/>
              </a:cxn>
              <a:cxn ang="0">
                <a:pos x="T10" y="T11"/>
              </a:cxn>
            </a:cxnLst>
            <a:rect l="0" t="0" r="r" b="b"/>
            <a:pathLst>
              <a:path w="267" h="266">
                <a:moveTo>
                  <a:pt x="0" y="0"/>
                </a:moveTo>
                <a:lnTo>
                  <a:pt x="267" y="0"/>
                </a:lnTo>
                <a:lnTo>
                  <a:pt x="267" y="266"/>
                </a:lnTo>
                <a:lnTo>
                  <a:pt x="0" y="266"/>
                </a:lnTo>
                <a:lnTo>
                  <a:pt x="0" y="0"/>
                </a:lnTo>
                <a:lnTo>
                  <a:pt x="0" y="0"/>
                </a:lnTo>
                <a:close/>
              </a:path>
            </a:pathLst>
          </a:custGeom>
          <a:solidFill>
            <a:srgbClr val="27B4D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ïṡļïḑe">
            <a:extLst>
              <a:ext uri="{FF2B5EF4-FFF2-40B4-BE49-F238E27FC236}">
                <a16:creationId xmlns:a16="http://schemas.microsoft.com/office/drawing/2014/main" id="{1BC1767D-8533-441B-A58E-09A0378E38AA}"/>
              </a:ext>
            </a:extLst>
          </p:cNvPr>
          <p:cNvSpPr txBox="1"/>
          <p:nvPr/>
        </p:nvSpPr>
        <p:spPr>
          <a:xfrm>
            <a:off x="7448243" y="3124759"/>
            <a:ext cx="2383395" cy="541434"/>
          </a:xfrm>
          <a:prstGeom prst="rect">
            <a:avLst/>
          </a:prstGeom>
          <a:noFill/>
        </p:spPr>
        <p:txBody>
          <a:bodyPr wrap="square" lIns="91440" tIns="45720" rIns="91440" bIns="45720" anchor="ctr">
            <a:normAutofit/>
          </a:bodyPr>
          <a:lstStyle/>
          <a:p>
            <a:pPr algn="ctr"/>
            <a:r>
              <a:rPr lang="zh-CN" altLang="en-US" b="1" dirty="0"/>
              <a:t>初步设计评审会议</a:t>
            </a:r>
            <a:endParaRPr lang="en-US" altLang="zh-CN" b="1" dirty="0"/>
          </a:p>
        </p:txBody>
      </p:sp>
      <p:sp>
        <p:nvSpPr>
          <p:cNvPr id="48" name="ïṡļïḑe">
            <a:extLst>
              <a:ext uri="{FF2B5EF4-FFF2-40B4-BE49-F238E27FC236}">
                <a16:creationId xmlns:a16="http://schemas.microsoft.com/office/drawing/2014/main" id="{912B049C-BBE6-45F7-AD92-06A2961D1712}"/>
              </a:ext>
            </a:extLst>
          </p:cNvPr>
          <p:cNvSpPr txBox="1"/>
          <p:nvPr/>
        </p:nvSpPr>
        <p:spPr>
          <a:xfrm>
            <a:off x="2876081" y="3158283"/>
            <a:ext cx="2383395" cy="541434"/>
          </a:xfrm>
          <a:prstGeom prst="rect">
            <a:avLst/>
          </a:prstGeom>
          <a:noFill/>
        </p:spPr>
        <p:txBody>
          <a:bodyPr wrap="square" lIns="91440" tIns="45720" rIns="91440" bIns="45720" anchor="ctr">
            <a:normAutofit/>
          </a:bodyPr>
          <a:lstStyle/>
          <a:p>
            <a:pPr algn="ctr"/>
            <a:r>
              <a:rPr lang="zh-CN" altLang="en-US" b="1" dirty="0"/>
              <a:t>移交工作</a:t>
            </a:r>
            <a:endParaRPr lang="en-US" altLang="zh-CN" b="1" dirty="0"/>
          </a:p>
        </p:txBody>
      </p:sp>
      <p:sp>
        <p:nvSpPr>
          <p:cNvPr id="49" name="ïṡļïḑe">
            <a:extLst>
              <a:ext uri="{FF2B5EF4-FFF2-40B4-BE49-F238E27FC236}">
                <a16:creationId xmlns:a16="http://schemas.microsoft.com/office/drawing/2014/main" id="{CDFF9899-0414-462D-91E4-2CC0BDD2953D}"/>
              </a:ext>
            </a:extLst>
          </p:cNvPr>
          <p:cNvSpPr txBox="1"/>
          <p:nvPr/>
        </p:nvSpPr>
        <p:spPr>
          <a:xfrm>
            <a:off x="5642141" y="3945799"/>
            <a:ext cx="886944" cy="541434"/>
          </a:xfrm>
          <a:prstGeom prst="rect">
            <a:avLst/>
          </a:prstGeom>
          <a:noFill/>
        </p:spPr>
        <p:txBody>
          <a:bodyPr wrap="square" lIns="91440" tIns="45720" rIns="91440" bIns="45720" anchor="ctr">
            <a:normAutofit/>
          </a:bodyPr>
          <a:lstStyle/>
          <a:p>
            <a:pPr algn="ctr"/>
            <a:r>
              <a:rPr lang="en-US" altLang="zh-CN" b="1" dirty="0"/>
              <a:t>7</a:t>
            </a:r>
            <a:r>
              <a:rPr lang="zh-CN" altLang="en-US" b="1" dirty="0"/>
              <a:t>日前</a:t>
            </a:r>
            <a:endParaRPr lang="en-US" altLang="zh-CN" b="1" dirty="0"/>
          </a:p>
        </p:txBody>
      </p:sp>
    </p:spTree>
    <p:extLst>
      <p:ext uri="{BB962C8B-B14F-4D97-AF65-F5344CB8AC3E}">
        <p14:creationId xmlns:p14="http://schemas.microsoft.com/office/powerpoint/2010/main" val="2887347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100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childTnLst>
                          </p:cTn>
                        </p:par>
                        <p:par>
                          <p:cTn id="44" fill="hold">
                            <p:stCondLst>
                              <p:cond delay="1500"/>
                            </p:stCondLst>
                            <p:childTnLst>
                              <p:par>
                                <p:cTn id="45" presetID="10" presetClass="exit" presetSubtype="0" fill="hold" grpId="1" nodeType="afterEffect">
                                  <p:stCondLst>
                                    <p:cond delay="0"/>
                                  </p:stCondLst>
                                  <p:childTnLst>
                                    <p:animEffect transition="out" filter="fade">
                                      <p:cBhvr>
                                        <p:cTn id="46" dur="200"/>
                                        <p:tgtEl>
                                          <p:spTgt spid="26"/>
                                        </p:tgtEl>
                                      </p:cBhvr>
                                    </p:animEffect>
                                    <p:set>
                                      <p:cBhvr>
                                        <p:cTn id="47" dur="1" fill="hold">
                                          <p:stCondLst>
                                            <p:cond delay="199"/>
                                          </p:stCondLst>
                                        </p:cTn>
                                        <p:tgtEl>
                                          <p:spTgt spid="26"/>
                                        </p:tgtEl>
                                        <p:attrNameLst>
                                          <p:attrName>style.visibility</p:attrName>
                                        </p:attrNameLst>
                                      </p:cBhvr>
                                      <p:to>
                                        <p:strVal val="hidden"/>
                                      </p:to>
                                    </p:set>
                                  </p:childTnLst>
                                </p:cTn>
                              </p:par>
                            </p:childTnLst>
                          </p:cTn>
                        </p:par>
                        <p:par>
                          <p:cTn id="48" fill="hold">
                            <p:stCondLst>
                              <p:cond delay="1700"/>
                            </p:stCondLst>
                            <p:childTnLst>
                              <p:par>
                                <p:cTn id="49" presetID="10" presetClass="exit" presetSubtype="0" fill="hold" grpId="1" nodeType="afterEffect">
                                  <p:stCondLst>
                                    <p:cond delay="0"/>
                                  </p:stCondLst>
                                  <p:childTnLst>
                                    <p:animEffect transition="out" filter="fade">
                                      <p:cBhvr>
                                        <p:cTn id="50" dur="200"/>
                                        <p:tgtEl>
                                          <p:spTgt spid="19"/>
                                        </p:tgtEl>
                                      </p:cBhvr>
                                    </p:animEffect>
                                    <p:set>
                                      <p:cBhvr>
                                        <p:cTn id="51" dur="1" fill="hold">
                                          <p:stCondLst>
                                            <p:cond delay="199"/>
                                          </p:stCondLst>
                                        </p:cTn>
                                        <p:tgtEl>
                                          <p:spTgt spid="19"/>
                                        </p:tgtEl>
                                        <p:attrNameLst>
                                          <p:attrName>style.visibility</p:attrName>
                                        </p:attrNameLst>
                                      </p:cBhvr>
                                      <p:to>
                                        <p:strVal val="hidden"/>
                                      </p:to>
                                    </p:set>
                                  </p:childTnLst>
                                </p:cTn>
                              </p:par>
                            </p:childTnLst>
                          </p:cTn>
                        </p:par>
                        <p:par>
                          <p:cTn id="52" fill="hold">
                            <p:stCondLst>
                              <p:cond delay="1900"/>
                            </p:stCondLst>
                            <p:childTnLst>
                              <p:par>
                                <p:cTn id="53" presetID="10" presetClass="exit" presetSubtype="0" fill="hold" grpId="1" nodeType="afterEffect">
                                  <p:stCondLst>
                                    <p:cond delay="0"/>
                                  </p:stCondLst>
                                  <p:childTnLst>
                                    <p:animEffect transition="out" filter="fade">
                                      <p:cBhvr>
                                        <p:cTn id="54" dur="200"/>
                                        <p:tgtEl>
                                          <p:spTgt spid="14"/>
                                        </p:tgtEl>
                                      </p:cBhvr>
                                    </p:animEffect>
                                    <p:set>
                                      <p:cBhvr>
                                        <p:cTn id="55" dur="1" fill="hold">
                                          <p:stCondLst>
                                            <p:cond delay="199"/>
                                          </p:stCondLst>
                                        </p:cTn>
                                        <p:tgtEl>
                                          <p:spTgt spid="14"/>
                                        </p:tgtEl>
                                        <p:attrNameLst>
                                          <p:attrName>style.visibility</p:attrName>
                                        </p:attrNameLst>
                                      </p:cBhvr>
                                      <p:to>
                                        <p:strVal val="hidden"/>
                                      </p:to>
                                    </p:set>
                                  </p:childTnLst>
                                </p:cTn>
                              </p:par>
                            </p:childTnLst>
                          </p:cTn>
                        </p:par>
                        <p:par>
                          <p:cTn id="56" fill="hold">
                            <p:stCondLst>
                              <p:cond delay="2100"/>
                            </p:stCondLst>
                            <p:childTnLst>
                              <p:par>
                                <p:cTn id="57" presetID="10" presetClass="exit" presetSubtype="0" fill="hold" grpId="1" nodeType="afterEffect">
                                  <p:stCondLst>
                                    <p:cond delay="0"/>
                                  </p:stCondLst>
                                  <p:childTnLst>
                                    <p:animEffect transition="out" filter="fade">
                                      <p:cBhvr>
                                        <p:cTn id="58" dur="200"/>
                                        <p:tgtEl>
                                          <p:spTgt spid="25"/>
                                        </p:tgtEl>
                                      </p:cBhvr>
                                    </p:animEffect>
                                    <p:set>
                                      <p:cBhvr>
                                        <p:cTn id="59" dur="1" fill="hold">
                                          <p:stCondLst>
                                            <p:cond delay="199"/>
                                          </p:stCondLst>
                                        </p:cTn>
                                        <p:tgtEl>
                                          <p:spTgt spid="25"/>
                                        </p:tgtEl>
                                        <p:attrNameLst>
                                          <p:attrName>style.visibility</p:attrName>
                                        </p:attrNameLst>
                                      </p:cBhvr>
                                      <p:to>
                                        <p:strVal val="hidden"/>
                                      </p:to>
                                    </p:set>
                                  </p:childTnLst>
                                </p:cTn>
                              </p:par>
                            </p:childTnLst>
                          </p:cTn>
                        </p:par>
                        <p:par>
                          <p:cTn id="60" fill="hold">
                            <p:stCondLst>
                              <p:cond delay="2300"/>
                            </p:stCondLst>
                            <p:childTnLst>
                              <p:par>
                                <p:cTn id="61" presetID="10" presetClass="exit" presetSubtype="0" fill="hold" grpId="1" nodeType="afterEffect">
                                  <p:stCondLst>
                                    <p:cond delay="0"/>
                                  </p:stCondLst>
                                  <p:childTnLst>
                                    <p:animEffect transition="out" filter="fade">
                                      <p:cBhvr>
                                        <p:cTn id="62" dur="200"/>
                                        <p:tgtEl>
                                          <p:spTgt spid="23"/>
                                        </p:tgtEl>
                                      </p:cBhvr>
                                    </p:animEffect>
                                    <p:set>
                                      <p:cBhvr>
                                        <p:cTn id="63" dur="1" fill="hold">
                                          <p:stCondLst>
                                            <p:cond delay="199"/>
                                          </p:stCondLst>
                                        </p:cTn>
                                        <p:tgtEl>
                                          <p:spTgt spid="23"/>
                                        </p:tgtEl>
                                        <p:attrNameLst>
                                          <p:attrName>style.visibility</p:attrName>
                                        </p:attrNameLst>
                                      </p:cBhvr>
                                      <p:to>
                                        <p:strVal val="hidden"/>
                                      </p:to>
                                    </p:set>
                                  </p:childTnLst>
                                </p:cTn>
                              </p:par>
                            </p:childTnLst>
                          </p:cTn>
                        </p:par>
                        <p:par>
                          <p:cTn id="64" fill="hold">
                            <p:stCondLst>
                              <p:cond delay="2500"/>
                            </p:stCondLst>
                            <p:childTnLst>
                              <p:par>
                                <p:cTn id="65" presetID="10" presetClass="exit" presetSubtype="0" fill="hold" grpId="1" nodeType="afterEffect">
                                  <p:stCondLst>
                                    <p:cond delay="0"/>
                                  </p:stCondLst>
                                  <p:childTnLst>
                                    <p:animEffect transition="out" filter="fade">
                                      <p:cBhvr>
                                        <p:cTn id="66" dur="200"/>
                                        <p:tgtEl>
                                          <p:spTgt spid="20"/>
                                        </p:tgtEl>
                                      </p:cBhvr>
                                    </p:animEffect>
                                    <p:set>
                                      <p:cBhvr>
                                        <p:cTn id="67" dur="1" fill="hold">
                                          <p:stCondLst>
                                            <p:cond delay="199"/>
                                          </p:stCondLst>
                                        </p:cTn>
                                        <p:tgtEl>
                                          <p:spTgt spid="20"/>
                                        </p:tgtEl>
                                        <p:attrNameLst>
                                          <p:attrName>style.visibility</p:attrName>
                                        </p:attrNameLst>
                                      </p:cBhvr>
                                      <p:to>
                                        <p:strVal val="hidden"/>
                                      </p:to>
                                    </p:set>
                                  </p:childTnLst>
                                </p:cTn>
                              </p:par>
                            </p:childTnLst>
                          </p:cTn>
                        </p:par>
                        <p:par>
                          <p:cTn id="68" fill="hold">
                            <p:stCondLst>
                              <p:cond delay="2700"/>
                            </p:stCondLst>
                            <p:childTnLst>
                              <p:par>
                                <p:cTn id="69" presetID="10" presetClass="exit" presetSubtype="0" fill="hold" grpId="1" nodeType="afterEffect">
                                  <p:stCondLst>
                                    <p:cond delay="0"/>
                                  </p:stCondLst>
                                  <p:childTnLst>
                                    <p:animEffect transition="out" filter="fade">
                                      <p:cBhvr>
                                        <p:cTn id="70" dur="200"/>
                                        <p:tgtEl>
                                          <p:spTgt spid="10"/>
                                        </p:tgtEl>
                                      </p:cBhvr>
                                    </p:animEffect>
                                    <p:set>
                                      <p:cBhvr>
                                        <p:cTn id="71" dur="1" fill="hold">
                                          <p:stCondLst>
                                            <p:cond delay="199"/>
                                          </p:stCondLst>
                                        </p:cTn>
                                        <p:tgtEl>
                                          <p:spTgt spid="10"/>
                                        </p:tgtEl>
                                        <p:attrNameLst>
                                          <p:attrName>style.visibility</p:attrName>
                                        </p:attrNameLst>
                                      </p:cBhvr>
                                      <p:to>
                                        <p:strVal val="hidden"/>
                                      </p:to>
                                    </p:set>
                                  </p:childTnLst>
                                </p:cTn>
                              </p:par>
                            </p:childTnLst>
                          </p:cTn>
                        </p:par>
                        <p:par>
                          <p:cTn id="72" fill="hold">
                            <p:stCondLst>
                              <p:cond delay="2900"/>
                            </p:stCondLst>
                            <p:childTnLst>
                              <p:par>
                                <p:cTn id="73" presetID="35" presetClass="emph" presetSubtype="0" repeatCount="3000" fill="hold" grpId="1" nodeType="afterEffect">
                                  <p:stCondLst>
                                    <p:cond delay="0"/>
                                  </p:stCondLst>
                                  <p:childTnLst>
                                    <p:anim calcmode="discrete" valueType="str">
                                      <p:cBhvr>
                                        <p:cTn id="74" dur="250" fill="hold"/>
                                        <p:tgtEl>
                                          <p:spTgt spid="16"/>
                                        </p:tgtEl>
                                        <p:attrNameLst>
                                          <p:attrName>style.visibility</p:attrName>
                                        </p:attrNameLst>
                                      </p:cBhvr>
                                      <p:tavLst>
                                        <p:tav tm="0">
                                          <p:val>
                                            <p:strVal val="hidden"/>
                                          </p:val>
                                        </p:tav>
                                        <p:tav tm="50000">
                                          <p:val>
                                            <p:strVal val="visible"/>
                                          </p:val>
                                        </p:tav>
                                      </p:tavLst>
                                    </p:anim>
                                  </p:childTnLst>
                                </p:cTn>
                              </p:par>
                            </p:childTnLst>
                          </p:cTn>
                        </p:par>
                        <p:par>
                          <p:cTn id="75" fill="hold">
                            <p:stCondLst>
                              <p:cond delay="3650"/>
                            </p:stCondLst>
                            <p:childTnLst>
                              <p:par>
                                <p:cTn id="76" presetID="10" presetClass="entr" presetSubtype="0" fill="hold" grpId="0" nodeType="after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4" grpId="0" animBg="1"/>
      <p:bldP spid="14" grpId="1" animBg="1"/>
      <p:bldP spid="16" grpId="0" animBg="1"/>
      <p:bldP spid="16" grpId="1" animBg="1"/>
      <p:bldP spid="18" grpId="0" animBg="1"/>
      <p:bldP spid="19" grpId="0" animBg="1"/>
      <p:bldP spid="19" grpId="1" animBg="1"/>
      <p:bldP spid="20" grpId="0" animBg="1"/>
      <p:bldP spid="20" grpId="1" animBg="1"/>
      <p:bldP spid="23" grpId="0" animBg="1"/>
      <p:bldP spid="23" grpId="1" animBg="1"/>
      <p:bldP spid="24" grpId="0" animBg="1"/>
      <p:bldP spid="25" grpId="0" animBg="1"/>
      <p:bldP spid="25" grpId="1" animBg="1"/>
      <p:bldP spid="26" grpId="0" animBg="1"/>
      <p:bldP spid="26" grpId="1" animBg="1"/>
      <p:bldP spid="47" grpId="0"/>
      <p:bldP spid="48" grpId="0"/>
      <p:bldP spid="4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ïṡļïḑe">
            <a:extLst>
              <a:ext uri="{FF2B5EF4-FFF2-40B4-BE49-F238E27FC236}">
                <a16:creationId xmlns:a16="http://schemas.microsoft.com/office/drawing/2014/main" id="{44E0CB21-13EF-416E-B011-B8DCA863E73C}"/>
              </a:ext>
            </a:extLst>
          </p:cNvPr>
          <p:cNvSpPr txBox="1"/>
          <p:nvPr/>
        </p:nvSpPr>
        <p:spPr>
          <a:xfrm>
            <a:off x="4904302" y="1122397"/>
            <a:ext cx="2383395" cy="541434"/>
          </a:xfrm>
          <a:prstGeom prst="rect">
            <a:avLst/>
          </a:prstGeom>
          <a:noFill/>
        </p:spPr>
        <p:txBody>
          <a:bodyPr wrap="square" lIns="91440" tIns="45720" rIns="91440" bIns="45720" anchor="ctr">
            <a:normAutofit/>
          </a:bodyPr>
          <a:lstStyle/>
          <a:p>
            <a:pPr algn="ctr"/>
            <a:r>
              <a:rPr lang="zh-CN" altLang="en-US" sz="2000" b="1" dirty="0"/>
              <a:t>衔接工作流程</a:t>
            </a:r>
            <a:endParaRPr lang="en-US" altLang="zh-CN" sz="2000" b="1" dirty="0"/>
          </a:p>
        </p:txBody>
      </p:sp>
      <p:grpSp>
        <p:nvGrpSpPr>
          <p:cNvPr id="326" name="组合 325">
            <a:extLst>
              <a:ext uri="{FF2B5EF4-FFF2-40B4-BE49-F238E27FC236}">
                <a16:creationId xmlns:a16="http://schemas.microsoft.com/office/drawing/2014/main" id="{3603A70C-236A-4263-BBCB-610A52C05AE3}"/>
              </a:ext>
            </a:extLst>
          </p:cNvPr>
          <p:cNvGrpSpPr/>
          <p:nvPr/>
        </p:nvGrpSpPr>
        <p:grpSpPr>
          <a:xfrm>
            <a:off x="526400" y="187110"/>
            <a:ext cx="1980030" cy="858863"/>
            <a:chOff x="2568332" y="1872762"/>
            <a:chExt cx="1633411" cy="708513"/>
          </a:xfrm>
        </p:grpSpPr>
        <p:grpSp>
          <p:nvGrpSpPr>
            <p:cNvPr id="327" name="组合 326">
              <a:extLst>
                <a:ext uri="{FF2B5EF4-FFF2-40B4-BE49-F238E27FC236}">
                  <a16:creationId xmlns:a16="http://schemas.microsoft.com/office/drawing/2014/main" id="{0E52A55B-A022-465D-A37B-41CB7026D3C6}"/>
                </a:ext>
              </a:extLst>
            </p:cNvPr>
            <p:cNvGrpSpPr/>
            <p:nvPr/>
          </p:nvGrpSpPr>
          <p:grpSpPr>
            <a:xfrm>
              <a:off x="2655276" y="1872762"/>
              <a:ext cx="1459524" cy="708513"/>
              <a:chOff x="2655276" y="1872762"/>
              <a:chExt cx="1459524" cy="708513"/>
            </a:xfrm>
          </p:grpSpPr>
          <p:sp>
            <p:nvSpPr>
              <p:cNvPr id="329" name="矩形 328">
                <a:extLst>
                  <a:ext uri="{FF2B5EF4-FFF2-40B4-BE49-F238E27FC236}">
                    <a16:creationId xmlns:a16="http://schemas.microsoft.com/office/drawing/2014/main" id="{8FE2577E-BB06-4017-B678-28C6AE536239}"/>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30" name="图片 329">
                <a:extLst>
                  <a:ext uri="{FF2B5EF4-FFF2-40B4-BE49-F238E27FC236}">
                    <a16:creationId xmlns:a16="http://schemas.microsoft.com/office/drawing/2014/main" id="{2655D08C-6039-4B35-ABF5-CD17CF1919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328" name="矩形 327">
              <a:extLst>
                <a:ext uri="{FF2B5EF4-FFF2-40B4-BE49-F238E27FC236}">
                  <a16:creationId xmlns:a16="http://schemas.microsoft.com/office/drawing/2014/main" id="{2FD096B7-41FB-40AD-8EC3-3CC71A130EB4}"/>
                </a:ext>
              </a:extLst>
            </p:cNvPr>
            <p:cNvSpPr/>
            <p:nvPr/>
          </p:nvSpPr>
          <p:spPr>
            <a:xfrm>
              <a:off x="2568332" y="1971497"/>
              <a:ext cx="1633411"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可研到初设移交</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7" name="ïṡļïḑe">
            <a:extLst>
              <a:ext uri="{FF2B5EF4-FFF2-40B4-BE49-F238E27FC236}">
                <a16:creationId xmlns:a16="http://schemas.microsoft.com/office/drawing/2014/main" id="{2B6FEC95-A4F3-4CFB-8292-1AD5DCC3BA7F}"/>
              </a:ext>
            </a:extLst>
          </p:cNvPr>
          <p:cNvSpPr txBox="1"/>
          <p:nvPr/>
        </p:nvSpPr>
        <p:spPr>
          <a:xfrm>
            <a:off x="3516174" y="3244334"/>
            <a:ext cx="415498" cy="369332"/>
          </a:xfrm>
          <a:prstGeom prst="rect">
            <a:avLst/>
          </a:prstGeom>
          <a:noFill/>
        </p:spPr>
        <p:txBody>
          <a:bodyPr wrap="none" lIns="91440" tIns="45720" rIns="91440" bIns="45720" anchor="ctr">
            <a:spAutoFit/>
          </a:bodyPr>
          <a:lstStyle/>
          <a:p>
            <a:pPr algn="ctr"/>
            <a:r>
              <a:rPr lang="zh-CN" altLang="en-US" b="1" dirty="0"/>
              <a:t>移</a:t>
            </a:r>
            <a:endParaRPr lang="en-US" altLang="zh-CN" b="1" dirty="0"/>
          </a:p>
        </p:txBody>
      </p:sp>
      <p:sp>
        <p:nvSpPr>
          <p:cNvPr id="29" name="ïṡļïḑe">
            <a:extLst>
              <a:ext uri="{FF2B5EF4-FFF2-40B4-BE49-F238E27FC236}">
                <a16:creationId xmlns:a16="http://schemas.microsoft.com/office/drawing/2014/main" id="{85AA792B-280F-47B0-8BDD-31F6D5C1FB89}"/>
              </a:ext>
            </a:extLst>
          </p:cNvPr>
          <p:cNvSpPr txBox="1"/>
          <p:nvPr/>
        </p:nvSpPr>
        <p:spPr>
          <a:xfrm>
            <a:off x="3745935" y="3244334"/>
            <a:ext cx="415498" cy="369332"/>
          </a:xfrm>
          <a:prstGeom prst="rect">
            <a:avLst/>
          </a:prstGeom>
          <a:noFill/>
        </p:spPr>
        <p:txBody>
          <a:bodyPr wrap="none" lIns="91440" tIns="45720" rIns="91440" bIns="45720" anchor="ctr">
            <a:spAutoFit/>
          </a:bodyPr>
          <a:lstStyle/>
          <a:p>
            <a:pPr algn="ctr"/>
            <a:r>
              <a:rPr lang="zh-CN" altLang="en-US" b="1" dirty="0"/>
              <a:t>交</a:t>
            </a:r>
            <a:endParaRPr lang="en-US" altLang="zh-CN" b="1" dirty="0"/>
          </a:p>
        </p:txBody>
      </p:sp>
      <p:sp>
        <p:nvSpPr>
          <p:cNvPr id="30" name="ïṡļïḑe">
            <a:extLst>
              <a:ext uri="{FF2B5EF4-FFF2-40B4-BE49-F238E27FC236}">
                <a16:creationId xmlns:a16="http://schemas.microsoft.com/office/drawing/2014/main" id="{C31BCF9B-3343-46B9-B6B1-72F53D02CE9E}"/>
              </a:ext>
            </a:extLst>
          </p:cNvPr>
          <p:cNvSpPr txBox="1"/>
          <p:nvPr/>
        </p:nvSpPr>
        <p:spPr>
          <a:xfrm>
            <a:off x="3975696" y="3244334"/>
            <a:ext cx="415498" cy="369332"/>
          </a:xfrm>
          <a:prstGeom prst="rect">
            <a:avLst/>
          </a:prstGeom>
          <a:noFill/>
        </p:spPr>
        <p:txBody>
          <a:bodyPr wrap="none" lIns="91440" tIns="45720" rIns="91440" bIns="45720" anchor="ctr">
            <a:spAutoFit/>
          </a:bodyPr>
          <a:lstStyle/>
          <a:p>
            <a:pPr algn="ctr"/>
            <a:r>
              <a:rPr lang="zh-CN" altLang="en-US" b="1" dirty="0"/>
              <a:t>工</a:t>
            </a:r>
            <a:endParaRPr lang="en-US" altLang="zh-CN" b="1" dirty="0"/>
          </a:p>
        </p:txBody>
      </p:sp>
      <p:sp>
        <p:nvSpPr>
          <p:cNvPr id="31" name="ïṡļïḑe">
            <a:extLst>
              <a:ext uri="{FF2B5EF4-FFF2-40B4-BE49-F238E27FC236}">
                <a16:creationId xmlns:a16="http://schemas.microsoft.com/office/drawing/2014/main" id="{64AC3847-127F-4C9B-B632-DAB069EE17F3}"/>
              </a:ext>
            </a:extLst>
          </p:cNvPr>
          <p:cNvSpPr txBox="1"/>
          <p:nvPr/>
        </p:nvSpPr>
        <p:spPr>
          <a:xfrm>
            <a:off x="4205457" y="3244334"/>
            <a:ext cx="415498" cy="369332"/>
          </a:xfrm>
          <a:prstGeom prst="rect">
            <a:avLst/>
          </a:prstGeom>
          <a:noFill/>
        </p:spPr>
        <p:txBody>
          <a:bodyPr wrap="none" lIns="91440" tIns="45720" rIns="91440" bIns="45720" anchor="ctr">
            <a:spAutoFit/>
          </a:bodyPr>
          <a:lstStyle/>
          <a:p>
            <a:pPr algn="ctr"/>
            <a:r>
              <a:rPr lang="zh-CN" altLang="en-US" b="1" dirty="0"/>
              <a:t>作</a:t>
            </a:r>
            <a:endParaRPr lang="en-US" altLang="zh-CN" b="1" dirty="0"/>
          </a:p>
        </p:txBody>
      </p:sp>
      <p:sp>
        <p:nvSpPr>
          <p:cNvPr id="3" name="矩形 2">
            <a:extLst>
              <a:ext uri="{FF2B5EF4-FFF2-40B4-BE49-F238E27FC236}">
                <a16:creationId xmlns:a16="http://schemas.microsoft.com/office/drawing/2014/main" id="{1657A685-6899-49EC-A9C3-22FC70D5A464}"/>
              </a:ext>
            </a:extLst>
          </p:cNvPr>
          <p:cNvSpPr/>
          <p:nvPr/>
        </p:nvSpPr>
        <p:spPr>
          <a:xfrm>
            <a:off x="2717057" y="2834305"/>
            <a:ext cx="1569660" cy="369332"/>
          </a:xfrm>
          <a:prstGeom prst="rect">
            <a:avLst/>
          </a:prstGeom>
        </p:spPr>
        <p:txBody>
          <a:bodyPr wrap="none">
            <a:spAutoFit/>
          </a:bodyPr>
          <a:lstStyle/>
          <a:p>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发展策划部门</a:t>
            </a:r>
            <a:endParaRPr lang="zh-CN" altLang="en-US" b="1" dirty="0">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BB8EBAA1-5D03-42B4-9062-69AF14C4BD61}"/>
              </a:ext>
            </a:extLst>
          </p:cNvPr>
          <p:cNvSpPr/>
          <p:nvPr/>
        </p:nvSpPr>
        <p:spPr>
          <a:xfrm>
            <a:off x="2947889" y="4543628"/>
            <a:ext cx="1107996"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建设</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部门</a:t>
            </a:r>
            <a:endParaRPr lang="zh-CN" altLang="en-US" b="1" dirty="0">
              <a:latin typeface="微软雅黑" panose="020B0503020204020204" pitchFamily="34" charset="-122"/>
              <a:ea typeface="微软雅黑" panose="020B0503020204020204" pitchFamily="34" charset="-122"/>
            </a:endParaRPr>
          </a:p>
        </p:txBody>
      </p:sp>
      <p:grpSp>
        <p:nvGrpSpPr>
          <p:cNvPr id="34" name="组合 33">
            <a:extLst>
              <a:ext uri="{FF2B5EF4-FFF2-40B4-BE49-F238E27FC236}">
                <a16:creationId xmlns:a16="http://schemas.microsoft.com/office/drawing/2014/main" id="{80E7397F-200C-4EBD-B227-CC2E21F28630}"/>
              </a:ext>
            </a:extLst>
          </p:cNvPr>
          <p:cNvGrpSpPr/>
          <p:nvPr/>
        </p:nvGrpSpPr>
        <p:grpSpPr>
          <a:xfrm>
            <a:off x="3154567" y="2227102"/>
            <a:ext cx="577081" cy="495089"/>
            <a:chOff x="4781550" y="2305050"/>
            <a:chExt cx="2625726" cy="2252663"/>
          </a:xfrm>
          <a:gradFill>
            <a:gsLst>
              <a:gs pos="0">
                <a:srgbClr val="71E3B8"/>
              </a:gs>
              <a:gs pos="100000">
                <a:srgbClr val="27B4DB"/>
              </a:gs>
            </a:gsLst>
            <a:lin ang="5400000" scaled="1"/>
          </a:gradFill>
        </p:grpSpPr>
        <p:sp>
          <p:nvSpPr>
            <p:cNvPr id="35" name="Freeform 5">
              <a:extLst>
                <a:ext uri="{FF2B5EF4-FFF2-40B4-BE49-F238E27FC236}">
                  <a16:creationId xmlns:a16="http://schemas.microsoft.com/office/drawing/2014/main" id="{E3348A93-39B0-4C8B-B158-15830E471875}"/>
                </a:ext>
              </a:extLst>
            </p:cNvPr>
            <p:cNvSpPr>
              <a:spLocks noEditPoints="1"/>
            </p:cNvSpPr>
            <p:nvPr/>
          </p:nvSpPr>
          <p:spPr bwMode="auto">
            <a:xfrm>
              <a:off x="4781550" y="2305050"/>
              <a:ext cx="1755775" cy="2249488"/>
            </a:xfrm>
            <a:custGeom>
              <a:avLst/>
              <a:gdLst>
                <a:gd name="T0" fmla="*/ 405 w 468"/>
                <a:gd name="T1" fmla="*/ 0 h 599"/>
                <a:gd name="T2" fmla="*/ 63 w 468"/>
                <a:gd name="T3" fmla="*/ 0 h 599"/>
                <a:gd name="T4" fmla="*/ 0 w 468"/>
                <a:gd name="T5" fmla="*/ 62 h 599"/>
                <a:gd name="T6" fmla="*/ 0 w 468"/>
                <a:gd name="T7" fmla="*/ 536 h 599"/>
                <a:gd name="T8" fmla="*/ 63 w 468"/>
                <a:gd name="T9" fmla="*/ 599 h 599"/>
                <a:gd name="T10" fmla="*/ 405 w 468"/>
                <a:gd name="T11" fmla="*/ 599 h 599"/>
                <a:gd name="T12" fmla="*/ 468 w 468"/>
                <a:gd name="T13" fmla="*/ 536 h 599"/>
                <a:gd name="T14" fmla="*/ 468 w 468"/>
                <a:gd name="T15" fmla="*/ 62 h 599"/>
                <a:gd name="T16" fmla="*/ 405 w 468"/>
                <a:gd name="T17" fmla="*/ 0 h 599"/>
                <a:gd name="T18" fmla="*/ 418 w 468"/>
                <a:gd name="T19" fmla="*/ 536 h 599"/>
                <a:gd name="T20" fmla="*/ 405 w 468"/>
                <a:gd name="T21" fmla="*/ 549 h 599"/>
                <a:gd name="T22" fmla="*/ 63 w 468"/>
                <a:gd name="T23" fmla="*/ 549 h 599"/>
                <a:gd name="T24" fmla="*/ 50 w 468"/>
                <a:gd name="T25" fmla="*/ 536 h 599"/>
                <a:gd name="T26" fmla="*/ 50 w 468"/>
                <a:gd name="T27" fmla="*/ 62 h 599"/>
                <a:gd name="T28" fmla="*/ 63 w 468"/>
                <a:gd name="T29" fmla="*/ 50 h 599"/>
                <a:gd name="T30" fmla="*/ 405 w 468"/>
                <a:gd name="T31" fmla="*/ 50 h 599"/>
                <a:gd name="T32" fmla="*/ 418 w 468"/>
                <a:gd name="T33" fmla="*/ 62 h 599"/>
                <a:gd name="T34" fmla="*/ 418 w 468"/>
                <a:gd name="T35" fmla="*/ 536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8" h="599">
                  <a:moveTo>
                    <a:pt x="405" y="0"/>
                  </a:moveTo>
                  <a:cubicBezTo>
                    <a:pt x="63" y="0"/>
                    <a:pt x="63" y="0"/>
                    <a:pt x="63" y="0"/>
                  </a:cubicBezTo>
                  <a:cubicBezTo>
                    <a:pt x="28" y="0"/>
                    <a:pt x="0" y="27"/>
                    <a:pt x="0" y="62"/>
                  </a:cubicBezTo>
                  <a:cubicBezTo>
                    <a:pt x="0" y="536"/>
                    <a:pt x="0" y="536"/>
                    <a:pt x="0" y="536"/>
                  </a:cubicBezTo>
                  <a:cubicBezTo>
                    <a:pt x="0" y="571"/>
                    <a:pt x="28" y="599"/>
                    <a:pt x="63" y="599"/>
                  </a:cubicBezTo>
                  <a:cubicBezTo>
                    <a:pt x="405" y="599"/>
                    <a:pt x="405" y="599"/>
                    <a:pt x="405" y="599"/>
                  </a:cubicBezTo>
                  <a:cubicBezTo>
                    <a:pt x="440" y="599"/>
                    <a:pt x="468" y="571"/>
                    <a:pt x="468" y="536"/>
                  </a:cubicBezTo>
                  <a:cubicBezTo>
                    <a:pt x="468" y="62"/>
                    <a:pt x="468" y="62"/>
                    <a:pt x="468" y="62"/>
                  </a:cubicBezTo>
                  <a:cubicBezTo>
                    <a:pt x="468" y="29"/>
                    <a:pt x="439" y="0"/>
                    <a:pt x="405" y="0"/>
                  </a:cubicBezTo>
                  <a:close/>
                  <a:moveTo>
                    <a:pt x="418" y="536"/>
                  </a:moveTo>
                  <a:cubicBezTo>
                    <a:pt x="418" y="544"/>
                    <a:pt x="413" y="549"/>
                    <a:pt x="405" y="549"/>
                  </a:cubicBezTo>
                  <a:cubicBezTo>
                    <a:pt x="63" y="549"/>
                    <a:pt x="63" y="549"/>
                    <a:pt x="63" y="549"/>
                  </a:cubicBezTo>
                  <a:cubicBezTo>
                    <a:pt x="55" y="549"/>
                    <a:pt x="50" y="544"/>
                    <a:pt x="50" y="536"/>
                  </a:cubicBezTo>
                  <a:cubicBezTo>
                    <a:pt x="50" y="62"/>
                    <a:pt x="50" y="62"/>
                    <a:pt x="50" y="62"/>
                  </a:cubicBezTo>
                  <a:cubicBezTo>
                    <a:pt x="50" y="55"/>
                    <a:pt x="55" y="50"/>
                    <a:pt x="63" y="50"/>
                  </a:cubicBezTo>
                  <a:cubicBezTo>
                    <a:pt x="405" y="50"/>
                    <a:pt x="405" y="50"/>
                    <a:pt x="405" y="50"/>
                  </a:cubicBezTo>
                  <a:cubicBezTo>
                    <a:pt x="413" y="50"/>
                    <a:pt x="418" y="55"/>
                    <a:pt x="418" y="62"/>
                  </a:cubicBezTo>
                  <a:lnTo>
                    <a:pt x="418" y="53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6">
              <a:extLst>
                <a:ext uri="{FF2B5EF4-FFF2-40B4-BE49-F238E27FC236}">
                  <a16:creationId xmlns:a16="http://schemas.microsoft.com/office/drawing/2014/main" id="{ADCECA60-1586-407C-9BD3-9774FB1BED9D}"/>
                </a:ext>
              </a:extLst>
            </p:cNvPr>
            <p:cNvSpPr>
              <a:spLocks/>
            </p:cNvSpPr>
            <p:nvPr/>
          </p:nvSpPr>
          <p:spPr bwMode="auto">
            <a:xfrm>
              <a:off x="5205413" y="2863850"/>
              <a:ext cx="908050" cy="187325"/>
            </a:xfrm>
            <a:custGeom>
              <a:avLst/>
              <a:gdLst>
                <a:gd name="T0" fmla="*/ 217 w 242"/>
                <a:gd name="T1" fmla="*/ 0 h 50"/>
                <a:gd name="T2" fmla="*/ 25 w 242"/>
                <a:gd name="T3" fmla="*/ 0 h 50"/>
                <a:gd name="T4" fmla="*/ 0 w 242"/>
                <a:gd name="T5" fmla="*/ 25 h 50"/>
                <a:gd name="T6" fmla="*/ 25 w 242"/>
                <a:gd name="T7" fmla="*/ 50 h 50"/>
                <a:gd name="T8" fmla="*/ 217 w 242"/>
                <a:gd name="T9" fmla="*/ 50 h 50"/>
                <a:gd name="T10" fmla="*/ 242 w 242"/>
                <a:gd name="T11" fmla="*/ 25 h 50"/>
                <a:gd name="T12" fmla="*/ 217 w 24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242" h="50">
                  <a:moveTo>
                    <a:pt x="217" y="0"/>
                  </a:moveTo>
                  <a:cubicBezTo>
                    <a:pt x="25" y="0"/>
                    <a:pt x="25" y="0"/>
                    <a:pt x="25" y="0"/>
                  </a:cubicBezTo>
                  <a:cubicBezTo>
                    <a:pt x="11" y="0"/>
                    <a:pt x="0" y="11"/>
                    <a:pt x="0" y="25"/>
                  </a:cubicBezTo>
                  <a:cubicBezTo>
                    <a:pt x="0" y="38"/>
                    <a:pt x="11" y="50"/>
                    <a:pt x="25" y="50"/>
                  </a:cubicBezTo>
                  <a:cubicBezTo>
                    <a:pt x="217" y="50"/>
                    <a:pt x="217" y="50"/>
                    <a:pt x="217" y="50"/>
                  </a:cubicBezTo>
                  <a:cubicBezTo>
                    <a:pt x="231" y="50"/>
                    <a:pt x="242" y="38"/>
                    <a:pt x="242" y="25"/>
                  </a:cubicBezTo>
                  <a:cubicBezTo>
                    <a:pt x="242" y="11"/>
                    <a:pt x="231" y="0"/>
                    <a:pt x="2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7">
              <a:extLst>
                <a:ext uri="{FF2B5EF4-FFF2-40B4-BE49-F238E27FC236}">
                  <a16:creationId xmlns:a16="http://schemas.microsoft.com/office/drawing/2014/main" id="{ED085158-5CFC-47BB-9925-3E0617C432D1}"/>
                </a:ext>
              </a:extLst>
            </p:cNvPr>
            <p:cNvSpPr>
              <a:spLocks/>
            </p:cNvSpPr>
            <p:nvPr/>
          </p:nvSpPr>
          <p:spPr bwMode="auto">
            <a:xfrm>
              <a:off x="5205413" y="3336925"/>
              <a:ext cx="908050" cy="187325"/>
            </a:xfrm>
            <a:custGeom>
              <a:avLst/>
              <a:gdLst>
                <a:gd name="T0" fmla="*/ 217 w 242"/>
                <a:gd name="T1" fmla="*/ 0 h 50"/>
                <a:gd name="T2" fmla="*/ 25 w 242"/>
                <a:gd name="T3" fmla="*/ 0 h 50"/>
                <a:gd name="T4" fmla="*/ 0 w 242"/>
                <a:gd name="T5" fmla="*/ 25 h 50"/>
                <a:gd name="T6" fmla="*/ 25 w 242"/>
                <a:gd name="T7" fmla="*/ 50 h 50"/>
                <a:gd name="T8" fmla="*/ 217 w 242"/>
                <a:gd name="T9" fmla="*/ 50 h 50"/>
                <a:gd name="T10" fmla="*/ 242 w 242"/>
                <a:gd name="T11" fmla="*/ 25 h 50"/>
                <a:gd name="T12" fmla="*/ 217 w 24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242" h="50">
                  <a:moveTo>
                    <a:pt x="217" y="0"/>
                  </a:moveTo>
                  <a:cubicBezTo>
                    <a:pt x="25" y="0"/>
                    <a:pt x="25" y="0"/>
                    <a:pt x="25" y="0"/>
                  </a:cubicBezTo>
                  <a:cubicBezTo>
                    <a:pt x="11" y="0"/>
                    <a:pt x="0" y="11"/>
                    <a:pt x="0" y="25"/>
                  </a:cubicBezTo>
                  <a:cubicBezTo>
                    <a:pt x="0" y="39"/>
                    <a:pt x="11" y="50"/>
                    <a:pt x="25" y="50"/>
                  </a:cubicBezTo>
                  <a:cubicBezTo>
                    <a:pt x="217" y="50"/>
                    <a:pt x="217" y="50"/>
                    <a:pt x="217" y="50"/>
                  </a:cubicBezTo>
                  <a:cubicBezTo>
                    <a:pt x="231" y="50"/>
                    <a:pt x="242" y="39"/>
                    <a:pt x="242" y="25"/>
                  </a:cubicBezTo>
                  <a:cubicBezTo>
                    <a:pt x="242" y="11"/>
                    <a:pt x="231" y="0"/>
                    <a:pt x="2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8">
              <a:extLst>
                <a:ext uri="{FF2B5EF4-FFF2-40B4-BE49-F238E27FC236}">
                  <a16:creationId xmlns:a16="http://schemas.microsoft.com/office/drawing/2014/main" id="{A2E29A19-9A0D-49C2-AD3A-E54DE8AA105C}"/>
                </a:ext>
              </a:extLst>
            </p:cNvPr>
            <p:cNvSpPr>
              <a:spLocks/>
            </p:cNvSpPr>
            <p:nvPr/>
          </p:nvSpPr>
          <p:spPr bwMode="auto">
            <a:xfrm>
              <a:off x="5205413" y="3806825"/>
              <a:ext cx="908050" cy="187325"/>
            </a:xfrm>
            <a:custGeom>
              <a:avLst/>
              <a:gdLst>
                <a:gd name="T0" fmla="*/ 217 w 242"/>
                <a:gd name="T1" fmla="*/ 0 h 50"/>
                <a:gd name="T2" fmla="*/ 25 w 242"/>
                <a:gd name="T3" fmla="*/ 0 h 50"/>
                <a:gd name="T4" fmla="*/ 0 w 242"/>
                <a:gd name="T5" fmla="*/ 25 h 50"/>
                <a:gd name="T6" fmla="*/ 25 w 242"/>
                <a:gd name="T7" fmla="*/ 50 h 50"/>
                <a:gd name="T8" fmla="*/ 217 w 242"/>
                <a:gd name="T9" fmla="*/ 50 h 50"/>
                <a:gd name="T10" fmla="*/ 242 w 242"/>
                <a:gd name="T11" fmla="*/ 25 h 50"/>
                <a:gd name="T12" fmla="*/ 217 w 24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242" h="50">
                  <a:moveTo>
                    <a:pt x="217" y="0"/>
                  </a:moveTo>
                  <a:cubicBezTo>
                    <a:pt x="25" y="0"/>
                    <a:pt x="25" y="0"/>
                    <a:pt x="25" y="0"/>
                  </a:cubicBezTo>
                  <a:cubicBezTo>
                    <a:pt x="11" y="0"/>
                    <a:pt x="0" y="11"/>
                    <a:pt x="0" y="25"/>
                  </a:cubicBezTo>
                  <a:cubicBezTo>
                    <a:pt x="0" y="39"/>
                    <a:pt x="11" y="50"/>
                    <a:pt x="25" y="50"/>
                  </a:cubicBezTo>
                  <a:cubicBezTo>
                    <a:pt x="217" y="50"/>
                    <a:pt x="217" y="50"/>
                    <a:pt x="217" y="50"/>
                  </a:cubicBezTo>
                  <a:cubicBezTo>
                    <a:pt x="231" y="50"/>
                    <a:pt x="242" y="39"/>
                    <a:pt x="242" y="25"/>
                  </a:cubicBezTo>
                  <a:cubicBezTo>
                    <a:pt x="242" y="11"/>
                    <a:pt x="231" y="0"/>
                    <a:pt x="217"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9">
              <a:extLst>
                <a:ext uri="{FF2B5EF4-FFF2-40B4-BE49-F238E27FC236}">
                  <a16:creationId xmlns:a16="http://schemas.microsoft.com/office/drawing/2014/main" id="{4067C375-3C87-4625-B1D9-EBFC1076EEBC}"/>
                </a:ext>
              </a:extLst>
            </p:cNvPr>
            <p:cNvSpPr>
              <a:spLocks noEditPoints="1"/>
            </p:cNvSpPr>
            <p:nvPr/>
          </p:nvSpPr>
          <p:spPr bwMode="auto">
            <a:xfrm>
              <a:off x="6694488" y="2305050"/>
              <a:ext cx="712788" cy="2252663"/>
            </a:xfrm>
            <a:custGeom>
              <a:avLst/>
              <a:gdLst>
                <a:gd name="T0" fmla="*/ 128 w 190"/>
                <a:gd name="T1" fmla="*/ 0 h 600"/>
                <a:gd name="T2" fmla="*/ 63 w 190"/>
                <a:gd name="T3" fmla="*/ 0 h 600"/>
                <a:gd name="T4" fmla="*/ 0 w 190"/>
                <a:gd name="T5" fmla="*/ 62 h 600"/>
                <a:gd name="T6" fmla="*/ 0 w 190"/>
                <a:gd name="T7" fmla="*/ 471 h 600"/>
                <a:gd name="T8" fmla="*/ 88 w 190"/>
                <a:gd name="T9" fmla="*/ 594 h 600"/>
                <a:gd name="T10" fmla="*/ 108 w 190"/>
                <a:gd name="T11" fmla="*/ 594 h 600"/>
                <a:gd name="T12" fmla="*/ 189 w 190"/>
                <a:gd name="T13" fmla="*/ 471 h 600"/>
                <a:gd name="T14" fmla="*/ 189 w 190"/>
                <a:gd name="T15" fmla="*/ 62 h 600"/>
                <a:gd name="T16" fmla="*/ 128 w 190"/>
                <a:gd name="T17" fmla="*/ 0 h 600"/>
                <a:gd name="T18" fmla="*/ 140 w 190"/>
                <a:gd name="T19" fmla="*/ 456 h 600"/>
                <a:gd name="T20" fmla="*/ 98 w 190"/>
                <a:gd name="T21" fmla="*/ 516 h 600"/>
                <a:gd name="T22" fmla="*/ 51 w 190"/>
                <a:gd name="T23" fmla="*/ 456 h 600"/>
                <a:gd name="T24" fmla="*/ 51 w 190"/>
                <a:gd name="T25" fmla="*/ 145 h 600"/>
                <a:gd name="T26" fmla="*/ 140 w 190"/>
                <a:gd name="T27" fmla="*/ 145 h 600"/>
                <a:gd name="T28" fmla="*/ 140 w 190"/>
                <a:gd name="T29" fmla="*/ 456 h 600"/>
                <a:gd name="T30" fmla="*/ 140 w 190"/>
                <a:gd name="T31" fmla="*/ 95 h 600"/>
                <a:gd name="T32" fmla="*/ 50 w 190"/>
                <a:gd name="T33" fmla="*/ 95 h 600"/>
                <a:gd name="T34" fmla="*/ 50 w 190"/>
                <a:gd name="T35" fmla="*/ 62 h 600"/>
                <a:gd name="T36" fmla="*/ 63 w 190"/>
                <a:gd name="T37" fmla="*/ 50 h 600"/>
                <a:gd name="T38" fmla="*/ 128 w 190"/>
                <a:gd name="T39" fmla="*/ 50 h 600"/>
                <a:gd name="T40" fmla="*/ 140 w 190"/>
                <a:gd name="T41" fmla="*/ 62 h 600"/>
                <a:gd name="T42" fmla="*/ 140 w 190"/>
                <a:gd name="T43" fmla="*/ 9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0" h="600">
                  <a:moveTo>
                    <a:pt x="128" y="0"/>
                  </a:moveTo>
                  <a:cubicBezTo>
                    <a:pt x="63" y="0"/>
                    <a:pt x="63" y="0"/>
                    <a:pt x="63" y="0"/>
                  </a:cubicBezTo>
                  <a:cubicBezTo>
                    <a:pt x="28" y="0"/>
                    <a:pt x="0" y="27"/>
                    <a:pt x="0" y="62"/>
                  </a:cubicBezTo>
                  <a:cubicBezTo>
                    <a:pt x="0" y="471"/>
                    <a:pt x="0" y="471"/>
                    <a:pt x="0" y="471"/>
                  </a:cubicBezTo>
                  <a:cubicBezTo>
                    <a:pt x="88" y="594"/>
                    <a:pt x="88" y="594"/>
                    <a:pt x="88" y="594"/>
                  </a:cubicBezTo>
                  <a:cubicBezTo>
                    <a:pt x="93" y="600"/>
                    <a:pt x="103" y="600"/>
                    <a:pt x="108" y="594"/>
                  </a:cubicBezTo>
                  <a:cubicBezTo>
                    <a:pt x="189" y="471"/>
                    <a:pt x="189" y="471"/>
                    <a:pt x="189" y="471"/>
                  </a:cubicBezTo>
                  <a:cubicBezTo>
                    <a:pt x="189" y="62"/>
                    <a:pt x="189" y="62"/>
                    <a:pt x="189" y="62"/>
                  </a:cubicBezTo>
                  <a:cubicBezTo>
                    <a:pt x="190" y="29"/>
                    <a:pt x="163" y="0"/>
                    <a:pt x="128" y="0"/>
                  </a:cubicBezTo>
                  <a:close/>
                  <a:moveTo>
                    <a:pt x="140" y="456"/>
                  </a:moveTo>
                  <a:cubicBezTo>
                    <a:pt x="98" y="516"/>
                    <a:pt x="98" y="516"/>
                    <a:pt x="98" y="516"/>
                  </a:cubicBezTo>
                  <a:cubicBezTo>
                    <a:pt x="51" y="456"/>
                    <a:pt x="51" y="456"/>
                    <a:pt x="51" y="456"/>
                  </a:cubicBezTo>
                  <a:cubicBezTo>
                    <a:pt x="51" y="145"/>
                    <a:pt x="51" y="145"/>
                    <a:pt x="51" y="145"/>
                  </a:cubicBezTo>
                  <a:cubicBezTo>
                    <a:pt x="140" y="145"/>
                    <a:pt x="140" y="145"/>
                    <a:pt x="140" y="145"/>
                  </a:cubicBezTo>
                  <a:lnTo>
                    <a:pt x="140" y="456"/>
                  </a:lnTo>
                  <a:close/>
                  <a:moveTo>
                    <a:pt x="140" y="95"/>
                  </a:moveTo>
                  <a:cubicBezTo>
                    <a:pt x="50" y="95"/>
                    <a:pt x="50" y="95"/>
                    <a:pt x="50" y="95"/>
                  </a:cubicBezTo>
                  <a:cubicBezTo>
                    <a:pt x="50" y="62"/>
                    <a:pt x="50" y="62"/>
                    <a:pt x="50" y="62"/>
                  </a:cubicBezTo>
                  <a:cubicBezTo>
                    <a:pt x="50" y="55"/>
                    <a:pt x="55" y="50"/>
                    <a:pt x="63" y="50"/>
                  </a:cubicBezTo>
                  <a:cubicBezTo>
                    <a:pt x="128" y="50"/>
                    <a:pt x="128" y="50"/>
                    <a:pt x="128" y="50"/>
                  </a:cubicBezTo>
                  <a:cubicBezTo>
                    <a:pt x="135" y="50"/>
                    <a:pt x="140" y="55"/>
                    <a:pt x="140" y="62"/>
                  </a:cubicBezTo>
                  <a:lnTo>
                    <a:pt x="140" y="9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0" name="Freeform 13">
            <a:extLst>
              <a:ext uri="{FF2B5EF4-FFF2-40B4-BE49-F238E27FC236}">
                <a16:creationId xmlns:a16="http://schemas.microsoft.com/office/drawing/2014/main" id="{0AA1E876-189F-4315-AD6E-DADC36C0C64E}"/>
              </a:ext>
            </a:extLst>
          </p:cNvPr>
          <p:cNvSpPr>
            <a:spLocks noEditPoints="1"/>
          </p:cNvSpPr>
          <p:nvPr/>
        </p:nvSpPr>
        <p:spPr bwMode="auto">
          <a:xfrm>
            <a:off x="3164444" y="3845842"/>
            <a:ext cx="571667" cy="600469"/>
          </a:xfrm>
          <a:custGeom>
            <a:avLst/>
            <a:gdLst>
              <a:gd name="T0" fmla="*/ 54 w 663"/>
              <a:gd name="T1" fmla="*/ 271 h 698"/>
              <a:gd name="T2" fmla="*/ 98 w 663"/>
              <a:gd name="T3" fmla="*/ 227 h 698"/>
              <a:gd name="T4" fmla="*/ 31 w 663"/>
              <a:gd name="T5" fmla="*/ 307 h 698"/>
              <a:gd name="T6" fmla="*/ 18 w 663"/>
              <a:gd name="T7" fmla="*/ 298 h 698"/>
              <a:gd name="T8" fmla="*/ 5 w 663"/>
              <a:gd name="T9" fmla="*/ 271 h 698"/>
              <a:gd name="T10" fmla="*/ 480 w 663"/>
              <a:gd name="T11" fmla="*/ 0 h 698"/>
              <a:gd name="T12" fmla="*/ 503 w 663"/>
              <a:gd name="T13" fmla="*/ 4 h 698"/>
              <a:gd name="T14" fmla="*/ 663 w 663"/>
              <a:gd name="T15" fmla="*/ 187 h 698"/>
              <a:gd name="T16" fmla="*/ 645 w 663"/>
              <a:gd name="T17" fmla="*/ 307 h 698"/>
              <a:gd name="T18" fmla="*/ 503 w 663"/>
              <a:gd name="T19" fmla="*/ 654 h 698"/>
              <a:gd name="T20" fmla="*/ 645 w 663"/>
              <a:gd name="T21" fmla="*/ 677 h 698"/>
              <a:gd name="T22" fmla="*/ 254 w 663"/>
              <a:gd name="T23" fmla="*/ 698 h 698"/>
              <a:gd name="T24" fmla="*/ 254 w 663"/>
              <a:gd name="T25" fmla="*/ 654 h 698"/>
              <a:gd name="T26" fmla="*/ 361 w 663"/>
              <a:gd name="T27" fmla="*/ 373 h 698"/>
              <a:gd name="T28" fmla="*/ 294 w 663"/>
              <a:gd name="T29" fmla="*/ 356 h 698"/>
              <a:gd name="T30" fmla="*/ 67 w 663"/>
              <a:gd name="T31" fmla="*/ 307 h 698"/>
              <a:gd name="T32" fmla="*/ 49 w 663"/>
              <a:gd name="T33" fmla="*/ 502 h 698"/>
              <a:gd name="T34" fmla="*/ 31 w 663"/>
              <a:gd name="T35" fmla="*/ 307 h 698"/>
              <a:gd name="T36" fmla="*/ 298 w 663"/>
              <a:gd name="T37" fmla="*/ 208 h 698"/>
              <a:gd name="T38" fmla="*/ 351 w 663"/>
              <a:gd name="T39" fmla="*/ 205 h 698"/>
              <a:gd name="T40" fmla="*/ 464 w 663"/>
              <a:gd name="T41" fmla="*/ 431 h 698"/>
              <a:gd name="T42" fmla="*/ 403 w 663"/>
              <a:gd name="T43" fmla="*/ 377 h 698"/>
              <a:gd name="T44" fmla="*/ 471 w 663"/>
              <a:gd name="T45" fmla="*/ 431 h 698"/>
              <a:gd name="T46" fmla="*/ 409 w 663"/>
              <a:gd name="T47" fmla="*/ 227 h 698"/>
              <a:gd name="T48" fmla="*/ 339 w 663"/>
              <a:gd name="T49" fmla="*/ 329 h 698"/>
              <a:gd name="T50" fmla="*/ 457 w 663"/>
              <a:gd name="T51" fmla="*/ 227 h 698"/>
              <a:gd name="T52" fmla="*/ 464 w 663"/>
              <a:gd name="T53" fmla="*/ 654 h 698"/>
              <a:gd name="T54" fmla="*/ 403 w 663"/>
              <a:gd name="T55" fmla="*/ 569 h 698"/>
              <a:gd name="T56" fmla="*/ 464 w 663"/>
              <a:gd name="T57" fmla="*/ 654 h 698"/>
              <a:gd name="T58" fmla="*/ 471 w 663"/>
              <a:gd name="T59" fmla="*/ 80 h 698"/>
              <a:gd name="T60" fmla="*/ 471 w 663"/>
              <a:gd name="T61" fmla="*/ 173 h 698"/>
              <a:gd name="T62" fmla="*/ 374 w 663"/>
              <a:gd name="T63" fmla="*/ 173 h 698"/>
              <a:gd name="T64" fmla="*/ 187 w 663"/>
              <a:gd name="T65" fmla="*/ 173 h 698"/>
              <a:gd name="T66" fmla="*/ 503 w 663"/>
              <a:gd name="T67" fmla="*/ 173 h 698"/>
              <a:gd name="T68" fmla="*/ 503 w 663"/>
              <a:gd name="T69" fmla="*/ 58 h 698"/>
              <a:gd name="T70" fmla="*/ 203 w 663"/>
              <a:gd name="T71" fmla="*/ 208 h 698"/>
              <a:gd name="T72" fmla="*/ 264 w 663"/>
              <a:gd name="T73" fmla="*/ 268 h 698"/>
              <a:gd name="T74" fmla="*/ 169 w 663"/>
              <a:gd name="T75" fmla="*/ 271 h 698"/>
              <a:gd name="T76" fmla="*/ 132 w 663"/>
              <a:gd name="T77" fmla="*/ 205 h 698"/>
              <a:gd name="T78" fmla="*/ 169 w 663"/>
              <a:gd name="T79" fmla="*/ 271 h 698"/>
              <a:gd name="T80" fmla="*/ 552 w 663"/>
              <a:gd name="T81" fmla="*/ 208 h 698"/>
              <a:gd name="T82" fmla="*/ 507 w 663"/>
              <a:gd name="T83" fmla="*/ 268 h 698"/>
              <a:gd name="T84" fmla="*/ 628 w 663"/>
              <a:gd name="T85" fmla="*/ 268 h 698"/>
              <a:gd name="T86" fmla="*/ 586 w 663"/>
              <a:gd name="T87" fmla="*/ 208 h 698"/>
              <a:gd name="T88" fmla="*/ 632 w 663"/>
              <a:gd name="T89" fmla="*/ 268 h 698"/>
              <a:gd name="T90" fmla="*/ 464 w 663"/>
              <a:gd name="T91" fmla="*/ 529 h 698"/>
              <a:gd name="T92" fmla="*/ 403 w 663"/>
              <a:gd name="T93" fmla="*/ 470 h 698"/>
              <a:gd name="T94" fmla="*/ 471 w 663"/>
              <a:gd name="T95" fmla="*/ 52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63" h="698">
                <a:moveTo>
                  <a:pt x="98" y="227"/>
                </a:moveTo>
                <a:cubicBezTo>
                  <a:pt x="54" y="271"/>
                  <a:pt x="54" y="271"/>
                  <a:pt x="54" y="271"/>
                </a:cubicBezTo>
                <a:cubicBezTo>
                  <a:pt x="98" y="271"/>
                  <a:pt x="98" y="271"/>
                  <a:pt x="98" y="271"/>
                </a:cubicBezTo>
                <a:lnTo>
                  <a:pt x="98" y="227"/>
                </a:lnTo>
                <a:close/>
                <a:moveTo>
                  <a:pt x="31" y="307"/>
                </a:moveTo>
                <a:cubicBezTo>
                  <a:pt x="31" y="307"/>
                  <a:pt x="31" y="307"/>
                  <a:pt x="31" y="307"/>
                </a:cubicBezTo>
                <a:cubicBezTo>
                  <a:pt x="31" y="298"/>
                  <a:pt x="31" y="298"/>
                  <a:pt x="31" y="298"/>
                </a:cubicBezTo>
                <a:cubicBezTo>
                  <a:pt x="18" y="298"/>
                  <a:pt x="18" y="298"/>
                  <a:pt x="18" y="298"/>
                </a:cubicBezTo>
                <a:cubicBezTo>
                  <a:pt x="14" y="298"/>
                  <a:pt x="9" y="298"/>
                  <a:pt x="5" y="293"/>
                </a:cubicBezTo>
                <a:cubicBezTo>
                  <a:pt x="0" y="289"/>
                  <a:pt x="0" y="276"/>
                  <a:pt x="5" y="271"/>
                </a:cubicBezTo>
                <a:cubicBezTo>
                  <a:pt x="107" y="169"/>
                  <a:pt x="107" y="169"/>
                  <a:pt x="107" y="169"/>
                </a:cubicBezTo>
                <a:cubicBezTo>
                  <a:pt x="480" y="0"/>
                  <a:pt x="480" y="0"/>
                  <a:pt x="480" y="0"/>
                </a:cubicBezTo>
                <a:cubicBezTo>
                  <a:pt x="489" y="0"/>
                  <a:pt x="489" y="0"/>
                  <a:pt x="489" y="0"/>
                </a:cubicBezTo>
                <a:cubicBezTo>
                  <a:pt x="494" y="0"/>
                  <a:pt x="498" y="0"/>
                  <a:pt x="503" y="4"/>
                </a:cubicBezTo>
                <a:cubicBezTo>
                  <a:pt x="658" y="173"/>
                  <a:pt x="658" y="173"/>
                  <a:pt x="658" y="173"/>
                </a:cubicBezTo>
                <a:cubicBezTo>
                  <a:pt x="663" y="178"/>
                  <a:pt x="663" y="182"/>
                  <a:pt x="663" y="187"/>
                </a:cubicBezTo>
                <a:cubicBezTo>
                  <a:pt x="663" y="289"/>
                  <a:pt x="663" y="289"/>
                  <a:pt x="663" y="289"/>
                </a:cubicBezTo>
                <a:cubicBezTo>
                  <a:pt x="663" y="298"/>
                  <a:pt x="654" y="307"/>
                  <a:pt x="645" y="307"/>
                </a:cubicBezTo>
                <a:cubicBezTo>
                  <a:pt x="503" y="307"/>
                  <a:pt x="503" y="307"/>
                  <a:pt x="503" y="307"/>
                </a:cubicBezTo>
                <a:cubicBezTo>
                  <a:pt x="503" y="654"/>
                  <a:pt x="503" y="654"/>
                  <a:pt x="503" y="654"/>
                </a:cubicBezTo>
                <a:cubicBezTo>
                  <a:pt x="618" y="654"/>
                  <a:pt x="618" y="654"/>
                  <a:pt x="618" y="654"/>
                </a:cubicBezTo>
                <a:cubicBezTo>
                  <a:pt x="632" y="654"/>
                  <a:pt x="645" y="664"/>
                  <a:pt x="645" y="677"/>
                </a:cubicBezTo>
                <a:cubicBezTo>
                  <a:pt x="645" y="690"/>
                  <a:pt x="632" y="698"/>
                  <a:pt x="618" y="698"/>
                </a:cubicBezTo>
                <a:cubicBezTo>
                  <a:pt x="254" y="698"/>
                  <a:pt x="254" y="698"/>
                  <a:pt x="254" y="698"/>
                </a:cubicBezTo>
                <a:cubicBezTo>
                  <a:pt x="240" y="698"/>
                  <a:pt x="227" y="689"/>
                  <a:pt x="227" y="676"/>
                </a:cubicBezTo>
                <a:cubicBezTo>
                  <a:pt x="227" y="663"/>
                  <a:pt x="240" y="654"/>
                  <a:pt x="254" y="654"/>
                </a:cubicBezTo>
                <a:cubicBezTo>
                  <a:pt x="361" y="654"/>
                  <a:pt x="361" y="654"/>
                  <a:pt x="361" y="654"/>
                </a:cubicBezTo>
                <a:cubicBezTo>
                  <a:pt x="361" y="373"/>
                  <a:pt x="361" y="373"/>
                  <a:pt x="361" y="373"/>
                </a:cubicBezTo>
                <a:cubicBezTo>
                  <a:pt x="320" y="373"/>
                  <a:pt x="320" y="373"/>
                  <a:pt x="320" y="373"/>
                </a:cubicBezTo>
                <a:cubicBezTo>
                  <a:pt x="307" y="373"/>
                  <a:pt x="294" y="369"/>
                  <a:pt x="294" y="356"/>
                </a:cubicBezTo>
                <a:cubicBezTo>
                  <a:pt x="294" y="307"/>
                  <a:pt x="294" y="307"/>
                  <a:pt x="294" y="307"/>
                </a:cubicBezTo>
                <a:cubicBezTo>
                  <a:pt x="67" y="307"/>
                  <a:pt x="67" y="307"/>
                  <a:pt x="67" y="307"/>
                </a:cubicBezTo>
                <a:cubicBezTo>
                  <a:pt x="67" y="485"/>
                  <a:pt x="67" y="485"/>
                  <a:pt x="67" y="485"/>
                </a:cubicBezTo>
                <a:cubicBezTo>
                  <a:pt x="67" y="493"/>
                  <a:pt x="58" y="502"/>
                  <a:pt x="49" y="502"/>
                </a:cubicBezTo>
                <a:cubicBezTo>
                  <a:pt x="40" y="502"/>
                  <a:pt x="31" y="493"/>
                  <a:pt x="31" y="485"/>
                </a:cubicBezTo>
                <a:lnTo>
                  <a:pt x="31" y="307"/>
                </a:lnTo>
                <a:close/>
                <a:moveTo>
                  <a:pt x="351" y="208"/>
                </a:moveTo>
                <a:cubicBezTo>
                  <a:pt x="298" y="208"/>
                  <a:pt x="298" y="208"/>
                  <a:pt x="298" y="208"/>
                </a:cubicBezTo>
                <a:cubicBezTo>
                  <a:pt x="298" y="258"/>
                  <a:pt x="298" y="258"/>
                  <a:pt x="298" y="258"/>
                </a:cubicBezTo>
                <a:cubicBezTo>
                  <a:pt x="351" y="205"/>
                  <a:pt x="351" y="205"/>
                  <a:pt x="351" y="205"/>
                </a:cubicBezTo>
                <a:lnTo>
                  <a:pt x="351" y="208"/>
                </a:lnTo>
                <a:close/>
                <a:moveTo>
                  <a:pt x="464" y="431"/>
                </a:moveTo>
                <a:cubicBezTo>
                  <a:pt x="464" y="377"/>
                  <a:pt x="464" y="377"/>
                  <a:pt x="464" y="377"/>
                </a:cubicBezTo>
                <a:cubicBezTo>
                  <a:pt x="403" y="377"/>
                  <a:pt x="403" y="377"/>
                  <a:pt x="403" y="377"/>
                </a:cubicBezTo>
                <a:cubicBezTo>
                  <a:pt x="403" y="431"/>
                  <a:pt x="403" y="431"/>
                  <a:pt x="403" y="431"/>
                </a:cubicBezTo>
                <a:cubicBezTo>
                  <a:pt x="471" y="431"/>
                  <a:pt x="471" y="431"/>
                  <a:pt x="471" y="431"/>
                </a:cubicBezTo>
                <a:lnTo>
                  <a:pt x="464" y="431"/>
                </a:lnTo>
                <a:close/>
                <a:moveTo>
                  <a:pt x="409" y="227"/>
                </a:moveTo>
                <a:cubicBezTo>
                  <a:pt x="339" y="289"/>
                  <a:pt x="339" y="289"/>
                  <a:pt x="339" y="289"/>
                </a:cubicBezTo>
                <a:cubicBezTo>
                  <a:pt x="339" y="329"/>
                  <a:pt x="339" y="329"/>
                  <a:pt x="339" y="329"/>
                </a:cubicBezTo>
                <a:cubicBezTo>
                  <a:pt x="457" y="329"/>
                  <a:pt x="457" y="329"/>
                  <a:pt x="457" y="329"/>
                </a:cubicBezTo>
                <a:cubicBezTo>
                  <a:pt x="457" y="227"/>
                  <a:pt x="457" y="227"/>
                  <a:pt x="457" y="227"/>
                </a:cubicBezTo>
                <a:lnTo>
                  <a:pt x="409" y="227"/>
                </a:lnTo>
                <a:close/>
                <a:moveTo>
                  <a:pt x="464" y="654"/>
                </a:moveTo>
                <a:cubicBezTo>
                  <a:pt x="464" y="569"/>
                  <a:pt x="464" y="569"/>
                  <a:pt x="464" y="569"/>
                </a:cubicBezTo>
                <a:cubicBezTo>
                  <a:pt x="403" y="569"/>
                  <a:pt x="403" y="569"/>
                  <a:pt x="403" y="569"/>
                </a:cubicBezTo>
                <a:cubicBezTo>
                  <a:pt x="403" y="654"/>
                  <a:pt x="403" y="654"/>
                  <a:pt x="403" y="654"/>
                </a:cubicBezTo>
                <a:cubicBezTo>
                  <a:pt x="464" y="654"/>
                  <a:pt x="464" y="654"/>
                  <a:pt x="464" y="654"/>
                </a:cubicBezTo>
                <a:close/>
                <a:moveTo>
                  <a:pt x="471" y="173"/>
                </a:moveTo>
                <a:cubicBezTo>
                  <a:pt x="471" y="80"/>
                  <a:pt x="471" y="80"/>
                  <a:pt x="471" y="80"/>
                </a:cubicBezTo>
                <a:cubicBezTo>
                  <a:pt x="414" y="173"/>
                  <a:pt x="414" y="173"/>
                  <a:pt x="414" y="173"/>
                </a:cubicBezTo>
                <a:cubicBezTo>
                  <a:pt x="471" y="173"/>
                  <a:pt x="471" y="173"/>
                  <a:pt x="471" y="173"/>
                </a:cubicBezTo>
                <a:close/>
                <a:moveTo>
                  <a:pt x="187" y="173"/>
                </a:moveTo>
                <a:cubicBezTo>
                  <a:pt x="374" y="173"/>
                  <a:pt x="374" y="173"/>
                  <a:pt x="374" y="173"/>
                </a:cubicBezTo>
                <a:cubicBezTo>
                  <a:pt x="445" y="53"/>
                  <a:pt x="445" y="53"/>
                  <a:pt x="445" y="53"/>
                </a:cubicBezTo>
                <a:lnTo>
                  <a:pt x="187" y="173"/>
                </a:lnTo>
                <a:close/>
                <a:moveTo>
                  <a:pt x="503" y="58"/>
                </a:moveTo>
                <a:cubicBezTo>
                  <a:pt x="503" y="173"/>
                  <a:pt x="503" y="173"/>
                  <a:pt x="503" y="173"/>
                </a:cubicBezTo>
                <a:cubicBezTo>
                  <a:pt x="609" y="173"/>
                  <a:pt x="609" y="173"/>
                  <a:pt x="609" y="173"/>
                </a:cubicBezTo>
                <a:cubicBezTo>
                  <a:pt x="503" y="58"/>
                  <a:pt x="503" y="58"/>
                  <a:pt x="503" y="58"/>
                </a:cubicBezTo>
                <a:close/>
                <a:moveTo>
                  <a:pt x="264" y="208"/>
                </a:moveTo>
                <a:cubicBezTo>
                  <a:pt x="203" y="208"/>
                  <a:pt x="203" y="208"/>
                  <a:pt x="203" y="208"/>
                </a:cubicBezTo>
                <a:cubicBezTo>
                  <a:pt x="203" y="268"/>
                  <a:pt x="203" y="268"/>
                  <a:pt x="203" y="268"/>
                </a:cubicBezTo>
                <a:cubicBezTo>
                  <a:pt x="264" y="268"/>
                  <a:pt x="264" y="268"/>
                  <a:pt x="264" y="268"/>
                </a:cubicBezTo>
                <a:lnTo>
                  <a:pt x="264" y="208"/>
                </a:lnTo>
                <a:close/>
                <a:moveTo>
                  <a:pt x="169" y="271"/>
                </a:moveTo>
                <a:cubicBezTo>
                  <a:pt x="169" y="205"/>
                  <a:pt x="169" y="205"/>
                  <a:pt x="169" y="205"/>
                </a:cubicBezTo>
                <a:cubicBezTo>
                  <a:pt x="132" y="205"/>
                  <a:pt x="132" y="205"/>
                  <a:pt x="132" y="205"/>
                </a:cubicBezTo>
                <a:cubicBezTo>
                  <a:pt x="132" y="271"/>
                  <a:pt x="132" y="271"/>
                  <a:pt x="132" y="271"/>
                </a:cubicBezTo>
                <a:lnTo>
                  <a:pt x="169" y="271"/>
                </a:lnTo>
                <a:close/>
                <a:moveTo>
                  <a:pt x="552" y="268"/>
                </a:moveTo>
                <a:cubicBezTo>
                  <a:pt x="552" y="208"/>
                  <a:pt x="552" y="208"/>
                  <a:pt x="552" y="208"/>
                </a:cubicBezTo>
                <a:cubicBezTo>
                  <a:pt x="507" y="208"/>
                  <a:pt x="507" y="208"/>
                  <a:pt x="507" y="208"/>
                </a:cubicBezTo>
                <a:cubicBezTo>
                  <a:pt x="507" y="268"/>
                  <a:pt x="507" y="268"/>
                  <a:pt x="507" y="268"/>
                </a:cubicBezTo>
                <a:lnTo>
                  <a:pt x="552" y="268"/>
                </a:lnTo>
                <a:close/>
                <a:moveTo>
                  <a:pt x="628" y="268"/>
                </a:moveTo>
                <a:cubicBezTo>
                  <a:pt x="628" y="208"/>
                  <a:pt x="628" y="208"/>
                  <a:pt x="628" y="208"/>
                </a:cubicBezTo>
                <a:cubicBezTo>
                  <a:pt x="586" y="208"/>
                  <a:pt x="586" y="208"/>
                  <a:pt x="586" y="208"/>
                </a:cubicBezTo>
                <a:cubicBezTo>
                  <a:pt x="586" y="268"/>
                  <a:pt x="586" y="268"/>
                  <a:pt x="586" y="268"/>
                </a:cubicBezTo>
                <a:cubicBezTo>
                  <a:pt x="632" y="268"/>
                  <a:pt x="632" y="268"/>
                  <a:pt x="632" y="268"/>
                </a:cubicBezTo>
                <a:cubicBezTo>
                  <a:pt x="628" y="268"/>
                  <a:pt x="628" y="268"/>
                  <a:pt x="628" y="268"/>
                </a:cubicBezTo>
                <a:close/>
                <a:moveTo>
                  <a:pt x="464" y="529"/>
                </a:moveTo>
                <a:cubicBezTo>
                  <a:pt x="464" y="470"/>
                  <a:pt x="464" y="470"/>
                  <a:pt x="464" y="470"/>
                </a:cubicBezTo>
                <a:cubicBezTo>
                  <a:pt x="403" y="470"/>
                  <a:pt x="403" y="470"/>
                  <a:pt x="403" y="470"/>
                </a:cubicBezTo>
                <a:cubicBezTo>
                  <a:pt x="403" y="529"/>
                  <a:pt x="403" y="529"/>
                  <a:pt x="403" y="529"/>
                </a:cubicBezTo>
                <a:cubicBezTo>
                  <a:pt x="471" y="529"/>
                  <a:pt x="471" y="529"/>
                  <a:pt x="471" y="529"/>
                </a:cubicBezTo>
                <a:lnTo>
                  <a:pt x="464" y="529"/>
                </a:lnTo>
                <a:close/>
              </a:path>
            </a:pathLst>
          </a:custGeom>
          <a:gradFill>
            <a:gsLst>
              <a:gs pos="0">
                <a:srgbClr val="71E3B8"/>
              </a:gs>
              <a:gs pos="100000">
                <a:srgbClr val="27B4DB"/>
              </a:gs>
            </a:gsLst>
            <a:lin ang="5400000" scaled="1"/>
          </a:gra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矩形 49">
            <a:extLst>
              <a:ext uri="{FF2B5EF4-FFF2-40B4-BE49-F238E27FC236}">
                <a16:creationId xmlns:a16="http://schemas.microsoft.com/office/drawing/2014/main" id="{7E50EC53-EB1E-41AE-8F64-03687C3A7C9A}"/>
              </a:ext>
            </a:extLst>
          </p:cNvPr>
          <p:cNvSpPr/>
          <p:nvPr/>
        </p:nvSpPr>
        <p:spPr>
          <a:xfrm>
            <a:off x="5046114" y="2500810"/>
            <a:ext cx="4698722" cy="338554"/>
          </a:xfrm>
          <a:prstGeom prst="rect">
            <a:avLst/>
          </a:prstGeom>
        </p:spPr>
        <p:txBody>
          <a:bodyPr wrap="none">
            <a:spAutoFit/>
          </a:bodyPr>
          <a:lstStyle/>
          <a:p>
            <a:r>
              <a:rPr lang="zh-CN" altLang="zh-CN" sz="1600" dirty="0">
                <a:latin typeface="+mn-ea"/>
                <a:cs typeface="Times New Roman" panose="02020603050405020304" pitchFamily="18" charset="0"/>
              </a:rPr>
              <a:t>按</a:t>
            </a:r>
            <a:r>
              <a:rPr lang="en-US" altLang="zh-CN" sz="1600" dirty="0">
                <a:latin typeface="+mn-ea"/>
                <a:cs typeface="Times New Roman" panose="02020603050405020304" pitchFamily="18" charset="0"/>
              </a:rPr>
              <a:t>“</a:t>
            </a:r>
            <a:r>
              <a:rPr lang="zh-CN" altLang="zh-CN" sz="1600" dirty="0">
                <a:latin typeface="+mn-ea"/>
                <a:cs typeface="Times New Roman" panose="02020603050405020304" pitchFamily="18" charset="0"/>
              </a:rPr>
              <a:t>清单</a:t>
            </a:r>
            <a:r>
              <a:rPr lang="en-US" altLang="zh-CN" sz="1600" dirty="0">
                <a:latin typeface="+mn-ea"/>
                <a:cs typeface="Times New Roman" panose="02020603050405020304" pitchFamily="18" charset="0"/>
              </a:rPr>
              <a:t>”</a:t>
            </a:r>
            <a:r>
              <a:rPr lang="zh-CN" altLang="zh-CN" sz="1600" dirty="0">
                <a:latin typeface="+mn-ea"/>
                <a:cs typeface="Times New Roman" panose="02020603050405020304" pitchFamily="18" charset="0"/>
              </a:rPr>
              <a:t>中所列的移交内容与建设部门进行移交</a:t>
            </a:r>
            <a:endParaRPr lang="zh-CN" altLang="en-US" sz="1600" dirty="0">
              <a:latin typeface="+mn-ea"/>
            </a:endParaRPr>
          </a:p>
        </p:txBody>
      </p:sp>
      <p:sp>
        <p:nvSpPr>
          <p:cNvPr id="58" name="矩形 57">
            <a:extLst>
              <a:ext uri="{FF2B5EF4-FFF2-40B4-BE49-F238E27FC236}">
                <a16:creationId xmlns:a16="http://schemas.microsoft.com/office/drawing/2014/main" id="{4CCC7673-7940-41C8-B2CE-6F849368069D}"/>
              </a:ext>
            </a:extLst>
          </p:cNvPr>
          <p:cNvSpPr/>
          <p:nvPr/>
        </p:nvSpPr>
        <p:spPr>
          <a:xfrm>
            <a:off x="5040928" y="3807522"/>
            <a:ext cx="2441694" cy="338554"/>
          </a:xfrm>
          <a:prstGeom prst="rect">
            <a:avLst/>
          </a:prstGeom>
        </p:spPr>
        <p:txBody>
          <a:bodyPr wrap="none">
            <a:spAutoFit/>
          </a:bodyPr>
          <a:lstStyle/>
          <a:p>
            <a:r>
              <a:rPr lang="zh-CN" altLang="zh-CN" sz="1600" dirty="0"/>
              <a:t>对移交内容进行确认核实</a:t>
            </a:r>
            <a:endParaRPr lang="zh-CN" altLang="en-US" sz="1600" dirty="0">
              <a:latin typeface="+mn-ea"/>
            </a:endParaRPr>
          </a:p>
        </p:txBody>
      </p:sp>
      <p:sp>
        <p:nvSpPr>
          <p:cNvPr id="59" name="矩形 58">
            <a:extLst>
              <a:ext uri="{FF2B5EF4-FFF2-40B4-BE49-F238E27FC236}">
                <a16:creationId xmlns:a16="http://schemas.microsoft.com/office/drawing/2014/main" id="{D8D9FE4D-12CC-4D8F-A9E7-3E9CD10B183B}"/>
              </a:ext>
            </a:extLst>
          </p:cNvPr>
          <p:cNvSpPr/>
          <p:nvPr/>
        </p:nvSpPr>
        <p:spPr>
          <a:xfrm>
            <a:off x="5040548" y="4574406"/>
            <a:ext cx="4493538" cy="338554"/>
          </a:xfrm>
          <a:prstGeom prst="rect">
            <a:avLst/>
          </a:prstGeom>
        </p:spPr>
        <p:txBody>
          <a:bodyPr wrap="none">
            <a:spAutoFit/>
          </a:bodyPr>
          <a:lstStyle/>
          <a:p>
            <a:r>
              <a:rPr lang="zh-CN" altLang="zh-CN" sz="1600" dirty="0">
                <a:latin typeface="+mn-ea"/>
              </a:rPr>
              <a:t>将签字齐全的</a:t>
            </a:r>
            <a:r>
              <a:rPr lang="en-US" altLang="zh-CN" sz="1600" dirty="0">
                <a:latin typeface="+mn-ea"/>
              </a:rPr>
              <a:t>“</a:t>
            </a:r>
            <a:r>
              <a:rPr lang="zh-CN" altLang="zh-CN" sz="1600" dirty="0">
                <a:latin typeface="+mn-ea"/>
              </a:rPr>
              <a:t>清单</a:t>
            </a:r>
            <a:r>
              <a:rPr lang="en-US" altLang="zh-CN" sz="1600" dirty="0">
                <a:latin typeface="+mn-ea"/>
              </a:rPr>
              <a:t>”</a:t>
            </a:r>
            <a:r>
              <a:rPr lang="zh-CN" altLang="zh-CN" sz="1600" dirty="0">
                <a:latin typeface="+mn-ea"/>
              </a:rPr>
              <a:t>送达评审单位及有关部门</a:t>
            </a:r>
            <a:endParaRPr lang="zh-CN" altLang="en-US" sz="1600" dirty="0">
              <a:latin typeface="+mn-ea"/>
            </a:endParaRPr>
          </a:p>
        </p:txBody>
      </p:sp>
      <p:cxnSp>
        <p:nvCxnSpPr>
          <p:cNvPr id="53" name="直接连接符 52">
            <a:extLst>
              <a:ext uri="{FF2B5EF4-FFF2-40B4-BE49-F238E27FC236}">
                <a16:creationId xmlns:a16="http://schemas.microsoft.com/office/drawing/2014/main" id="{6D666515-F634-4478-AD57-37D72EADB113}"/>
              </a:ext>
            </a:extLst>
          </p:cNvPr>
          <p:cNvCxnSpPr>
            <a:cxnSpLocks/>
          </p:cNvCxnSpPr>
          <p:nvPr/>
        </p:nvCxnSpPr>
        <p:spPr>
          <a:xfrm>
            <a:off x="4904302" y="2227102"/>
            <a:ext cx="0" cy="879636"/>
          </a:xfrm>
          <a:prstGeom prst="line">
            <a:avLst/>
          </a:prstGeom>
          <a:ln w="127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39F903F9-D940-4574-B014-3A512B385C3D}"/>
              </a:ext>
            </a:extLst>
          </p:cNvPr>
          <p:cNvCxnSpPr>
            <a:cxnSpLocks/>
          </p:cNvCxnSpPr>
          <p:nvPr/>
        </p:nvCxnSpPr>
        <p:spPr>
          <a:xfrm>
            <a:off x="4904302" y="3845842"/>
            <a:ext cx="0" cy="991271"/>
          </a:xfrm>
          <a:prstGeom prst="line">
            <a:avLst/>
          </a:prstGeom>
          <a:ln w="12700">
            <a:solidFill>
              <a:srgbClr val="40404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3208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1.25E-6 0 L -0.12435 -0.14213 " pathEditMode="relative" rAng="0" ptsTypes="AA">
                                      <p:cBhvr>
                                        <p:cTn id="6" dur="2000" fill="hold"/>
                                        <p:tgtEl>
                                          <p:spTgt spid="27"/>
                                        </p:tgtEl>
                                        <p:attrNameLst>
                                          <p:attrName>ppt_x</p:attrName>
                                          <p:attrName>ppt_y</p:attrName>
                                        </p:attrNameLst>
                                      </p:cBhvr>
                                      <p:rCtr x="-6224" y="-7106"/>
                                    </p:animMotion>
                                  </p:childTnLst>
                                </p:cTn>
                              </p:par>
                              <p:par>
                                <p:cTn id="7" presetID="35" presetClass="path" presetSubtype="0" accel="50000" decel="50000" fill="hold" grpId="0" nodeType="withEffect">
                                  <p:stCondLst>
                                    <p:cond delay="0"/>
                                  </p:stCondLst>
                                  <p:childTnLst>
                                    <p:animMotion origin="layout" path="M 1.25E-6 0 L -0.1431 -0.0412 " pathEditMode="relative" rAng="0" ptsTypes="AA">
                                      <p:cBhvr>
                                        <p:cTn id="8" dur="2000" fill="hold"/>
                                        <p:tgtEl>
                                          <p:spTgt spid="29"/>
                                        </p:tgtEl>
                                        <p:attrNameLst>
                                          <p:attrName>ppt_x</p:attrName>
                                          <p:attrName>ppt_y</p:attrName>
                                        </p:attrNameLst>
                                      </p:cBhvr>
                                      <p:rCtr x="-7161" y="-2060"/>
                                    </p:animMotion>
                                  </p:childTnLst>
                                </p:cTn>
                              </p:par>
                              <p:par>
                                <p:cTn id="9" presetID="35" presetClass="path" presetSubtype="0" accel="50000" decel="50000" fill="hold" grpId="0" nodeType="withEffect">
                                  <p:stCondLst>
                                    <p:cond delay="0"/>
                                  </p:stCondLst>
                                  <p:childTnLst>
                                    <p:animMotion origin="layout" path="M 1.04167E-6 0 L -0.16198 0.03958 " pathEditMode="relative" rAng="0" ptsTypes="AA">
                                      <p:cBhvr>
                                        <p:cTn id="10" dur="2000" fill="hold"/>
                                        <p:tgtEl>
                                          <p:spTgt spid="30"/>
                                        </p:tgtEl>
                                        <p:attrNameLst>
                                          <p:attrName>ppt_x</p:attrName>
                                          <p:attrName>ppt_y</p:attrName>
                                        </p:attrNameLst>
                                      </p:cBhvr>
                                      <p:rCtr x="-8099" y="1968"/>
                                    </p:animMotion>
                                  </p:childTnLst>
                                </p:cTn>
                              </p:par>
                              <p:par>
                                <p:cTn id="11" presetID="35" presetClass="path" presetSubtype="0" accel="50000" decel="50000" fill="hold" grpId="0" nodeType="withEffect">
                                  <p:stCondLst>
                                    <p:cond delay="0"/>
                                  </p:stCondLst>
                                  <p:childTnLst>
                                    <p:animMotion origin="layout" path="M 8.33333E-7 0 L -0.18086 0.13148 " pathEditMode="relative" rAng="0" ptsTypes="AA">
                                      <p:cBhvr>
                                        <p:cTn id="12" dur="2000" fill="hold"/>
                                        <p:tgtEl>
                                          <p:spTgt spid="31"/>
                                        </p:tgtEl>
                                        <p:attrNameLst>
                                          <p:attrName>ppt_x</p:attrName>
                                          <p:attrName>ppt_y</p:attrName>
                                        </p:attrNameLst>
                                      </p:cBhvr>
                                      <p:rCtr x="-9049" y="6574"/>
                                    </p:animMotion>
                                  </p:childTnLst>
                                </p:cTn>
                              </p:par>
                            </p:childTnLst>
                          </p:cTn>
                        </p:par>
                        <p:par>
                          <p:cTn id="13" fill="hold">
                            <p:stCondLst>
                              <p:cond delay="2000"/>
                            </p:stCondLst>
                            <p:childTnLst>
                              <p:par>
                                <p:cTn id="14" presetID="42" presetClass="entr" presetSubtype="0" fill="hold"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1000"/>
                                        <p:tgtEl>
                                          <p:spTgt spid="34"/>
                                        </p:tgtEl>
                                      </p:cBhvr>
                                    </p:animEffect>
                                    <p:anim calcmode="lin" valueType="num">
                                      <p:cBhvr>
                                        <p:cTn id="17" dur="1000" fill="hold"/>
                                        <p:tgtEl>
                                          <p:spTgt spid="34"/>
                                        </p:tgtEl>
                                        <p:attrNameLst>
                                          <p:attrName>ppt_x</p:attrName>
                                        </p:attrNameLst>
                                      </p:cBhvr>
                                      <p:tavLst>
                                        <p:tav tm="0">
                                          <p:val>
                                            <p:strVal val="#ppt_x"/>
                                          </p:val>
                                        </p:tav>
                                        <p:tav tm="100000">
                                          <p:val>
                                            <p:strVal val="#ppt_x"/>
                                          </p:val>
                                        </p:tav>
                                      </p:tavLst>
                                    </p:anim>
                                    <p:anim calcmode="lin" valueType="num">
                                      <p:cBhvr>
                                        <p:cTn id="18" dur="1000" fill="hold"/>
                                        <p:tgtEl>
                                          <p:spTgt spid="34"/>
                                        </p:tgtEl>
                                        <p:attrNameLst>
                                          <p:attrName>ppt_y</p:attrName>
                                        </p:attrNameLst>
                                      </p:cBhvr>
                                      <p:tavLst>
                                        <p:tav tm="0">
                                          <p:val>
                                            <p:strVal val="#ppt_y+.1"/>
                                          </p:val>
                                        </p:tav>
                                        <p:tav tm="100000">
                                          <p:val>
                                            <p:strVal val="#ppt_y"/>
                                          </p:val>
                                        </p:tav>
                                      </p:tavLst>
                                    </p:anim>
                                  </p:childTnLst>
                                </p:cTn>
                              </p:par>
                            </p:childTnLst>
                          </p:cTn>
                        </p:par>
                        <p:par>
                          <p:cTn id="19" fill="hold">
                            <p:stCondLst>
                              <p:cond delay="3000"/>
                            </p:stCondLst>
                            <p:childTnLst>
                              <p:par>
                                <p:cTn id="20" presetID="42"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par>
                          <p:cTn id="25" fill="hold">
                            <p:stCondLst>
                              <p:cond delay="4000"/>
                            </p:stCondLst>
                            <p:childTnLst>
                              <p:par>
                                <p:cTn id="26" presetID="22" presetClass="entr" presetSubtype="1" fill="hold" nodeType="after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up)">
                                      <p:cBhvr>
                                        <p:cTn id="28" dur="500"/>
                                        <p:tgtEl>
                                          <p:spTgt spid="53"/>
                                        </p:tgtEl>
                                      </p:cBhvr>
                                    </p:animEffect>
                                  </p:childTnLst>
                                </p:cTn>
                              </p:par>
                            </p:childTnLst>
                          </p:cTn>
                        </p:par>
                        <p:par>
                          <p:cTn id="29" fill="hold">
                            <p:stCondLst>
                              <p:cond delay="4500"/>
                            </p:stCondLst>
                            <p:childTnLst>
                              <p:par>
                                <p:cTn id="30" presetID="2" presetClass="entr" presetSubtype="2"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500" fill="hold"/>
                                        <p:tgtEl>
                                          <p:spTgt spid="50"/>
                                        </p:tgtEl>
                                        <p:attrNameLst>
                                          <p:attrName>ppt_x</p:attrName>
                                        </p:attrNameLst>
                                      </p:cBhvr>
                                      <p:tavLst>
                                        <p:tav tm="0">
                                          <p:val>
                                            <p:strVal val="1+#ppt_w/2"/>
                                          </p:val>
                                        </p:tav>
                                        <p:tav tm="100000">
                                          <p:val>
                                            <p:strVal val="#ppt_x"/>
                                          </p:val>
                                        </p:tav>
                                      </p:tavLst>
                                    </p:anim>
                                    <p:anim calcmode="lin" valueType="num">
                                      <p:cBhvr additive="base">
                                        <p:cTn id="33" dur="500" fill="hold"/>
                                        <p:tgtEl>
                                          <p:spTgt spid="50"/>
                                        </p:tgtEl>
                                        <p:attrNameLst>
                                          <p:attrName>ppt_y</p:attrName>
                                        </p:attrNameLst>
                                      </p:cBhvr>
                                      <p:tavLst>
                                        <p:tav tm="0">
                                          <p:val>
                                            <p:strVal val="#ppt_y"/>
                                          </p:val>
                                        </p:tav>
                                        <p:tav tm="100000">
                                          <p:val>
                                            <p:strVal val="#ppt_y"/>
                                          </p:val>
                                        </p:tav>
                                      </p:tavLst>
                                    </p:anim>
                                  </p:childTnLst>
                                </p:cTn>
                              </p:par>
                            </p:childTnLst>
                          </p:cTn>
                        </p:par>
                        <p:par>
                          <p:cTn id="34" fill="hold">
                            <p:stCondLst>
                              <p:cond delay="5000"/>
                            </p:stCondLst>
                            <p:childTnLst>
                              <p:par>
                                <p:cTn id="35" presetID="42" presetClass="entr" presetSubtype="0" fill="hold" grpId="1" nodeType="afterEffect">
                                  <p:stCondLst>
                                    <p:cond delay="200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1000"/>
                                        <p:tgtEl>
                                          <p:spTgt spid="40"/>
                                        </p:tgtEl>
                                      </p:cBhvr>
                                    </p:animEffect>
                                    <p:anim calcmode="lin" valueType="num">
                                      <p:cBhvr>
                                        <p:cTn id="38" dur="1000" fill="hold"/>
                                        <p:tgtEl>
                                          <p:spTgt spid="40"/>
                                        </p:tgtEl>
                                        <p:attrNameLst>
                                          <p:attrName>ppt_x</p:attrName>
                                        </p:attrNameLst>
                                      </p:cBhvr>
                                      <p:tavLst>
                                        <p:tav tm="0">
                                          <p:val>
                                            <p:strVal val="#ppt_x"/>
                                          </p:val>
                                        </p:tav>
                                        <p:tav tm="100000">
                                          <p:val>
                                            <p:strVal val="#ppt_x"/>
                                          </p:val>
                                        </p:tav>
                                      </p:tavLst>
                                    </p:anim>
                                    <p:anim calcmode="lin" valueType="num">
                                      <p:cBhvr>
                                        <p:cTn id="39" dur="1000" fill="hold"/>
                                        <p:tgtEl>
                                          <p:spTgt spid="40"/>
                                        </p:tgtEl>
                                        <p:attrNameLst>
                                          <p:attrName>ppt_y</p:attrName>
                                        </p:attrNameLst>
                                      </p:cBhvr>
                                      <p:tavLst>
                                        <p:tav tm="0">
                                          <p:val>
                                            <p:strVal val="#ppt_y+.1"/>
                                          </p:val>
                                        </p:tav>
                                        <p:tav tm="100000">
                                          <p:val>
                                            <p:strVal val="#ppt_y"/>
                                          </p:val>
                                        </p:tav>
                                      </p:tavLst>
                                    </p:anim>
                                  </p:childTnLst>
                                </p:cTn>
                              </p:par>
                            </p:childTnLst>
                          </p:cTn>
                        </p:par>
                        <p:par>
                          <p:cTn id="40" fill="hold">
                            <p:stCondLst>
                              <p:cond delay="8000"/>
                            </p:stCondLst>
                            <p:childTnLst>
                              <p:par>
                                <p:cTn id="41" presetID="42" presetClass="entr" presetSubtype="0"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000"/>
                                        <p:tgtEl>
                                          <p:spTgt spid="32"/>
                                        </p:tgtEl>
                                      </p:cBhvr>
                                    </p:animEffect>
                                    <p:anim calcmode="lin" valueType="num">
                                      <p:cBhvr>
                                        <p:cTn id="44" dur="1000" fill="hold"/>
                                        <p:tgtEl>
                                          <p:spTgt spid="32"/>
                                        </p:tgtEl>
                                        <p:attrNameLst>
                                          <p:attrName>ppt_x</p:attrName>
                                        </p:attrNameLst>
                                      </p:cBhvr>
                                      <p:tavLst>
                                        <p:tav tm="0">
                                          <p:val>
                                            <p:strVal val="#ppt_x"/>
                                          </p:val>
                                        </p:tav>
                                        <p:tav tm="100000">
                                          <p:val>
                                            <p:strVal val="#ppt_x"/>
                                          </p:val>
                                        </p:tav>
                                      </p:tavLst>
                                    </p:anim>
                                    <p:anim calcmode="lin" valueType="num">
                                      <p:cBhvr>
                                        <p:cTn id="45" dur="1000" fill="hold"/>
                                        <p:tgtEl>
                                          <p:spTgt spid="32"/>
                                        </p:tgtEl>
                                        <p:attrNameLst>
                                          <p:attrName>ppt_y</p:attrName>
                                        </p:attrNameLst>
                                      </p:cBhvr>
                                      <p:tavLst>
                                        <p:tav tm="0">
                                          <p:val>
                                            <p:strVal val="#ppt_y+.1"/>
                                          </p:val>
                                        </p:tav>
                                        <p:tav tm="100000">
                                          <p:val>
                                            <p:strVal val="#ppt_y"/>
                                          </p:val>
                                        </p:tav>
                                      </p:tavLst>
                                    </p:anim>
                                  </p:childTnLst>
                                </p:cTn>
                              </p:par>
                            </p:childTnLst>
                          </p:cTn>
                        </p:par>
                        <p:par>
                          <p:cTn id="46" fill="hold">
                            <p:stCondLst>
                              <p:cond delay="9000"/>
                            </p:stCondLst>
                            <p:childTnLst>
                              <p:par>
                                <p:cTn id="47" presetID="22" presetClass="entr" presetSubtype="1" fill="hold" nodeType="after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wipe(up)">
                                      <p:cBhvr>
                                        <p:cTn id="49" dur="500"/>
                                        <p:tgtEl>
                                          <p:spTgt spid="63"/>
                                        </p:tgtEl>
                                      </p:cBhvr>
                                    </p:animEffect>
                                  </p:childTnLst>
                                </p:cTn>
                              </p:par>
                            </p:childTnLst>
                          </p:cTn>
                        </p:par>
                        <p:par>
                          <p:cTn id="50" fill="hold">
                            <p:stCondLst>
                              <p:cond delay="9500"/>
                            </p:stCondLst>
                            <p:childTnLst>
                              <p:par>
                                <p:cTn id="51" presetID="2" presetClass="entr" presetSubtype="2" fill="hold" grpId="0" nodeType="afterEffect">
                                  <p:stCondLst>
                                    <p:cond delay="0"/>
                                  </p:stCondLst>
                                  <p:childTnLst>
                                    <p:set>
                                      <p:cBhvr>
                                        <p:cTn id="52" dur="1" fill="hold">
                                          <p:stCondLst>
                                            <p:cond delay="0"/>
                                          </p:stCondLst>
                                        </p:cTn>
                                        <p:tgtEl>
                                          <p:spTgt spid="58"/>
                                        </p:tgtEl>
                                        <p:attrNameLst>
                                          <p:attrName>style.visibility</p:attrName>
                                        </p:attrNameLst>
                                      </p:cBhvr>
                                      <p:to>
                                        <p:strVal val="visible"/>
                                      </p:to>
                                    </p:set>
                                    <p:anim calcmode="lin" valueType="num">
                                      <p:cBhvr additive="base">
                                        <p:cTn id="53" dur="500" fill="hold"/>
                                        <p:tgtEl>
                                          <p:spTgt spid="58"/>
                                        </p:tgtEl>
                                        <p:attrNameLst>
                                          <p:attrName>ppt_x</p:attrName>
                                        </p:attrNameLst>
                                      </p:cBhvr>
                                      <p:tavLst>
                                        <p:tav tm="0">
                                          <p:val>
                                            <p:strVal val="1+#ppt_w/2"/>
                                          </p:val>
                                        </p:tav>
                                        <p:tav tm="100000">
                                          <p:val>
                                            <p:strVal val="#ppt_x"/>
                                          </p:val>
                                        </p:tav>
                                      </p:tavLst>
                                    </p:anim>
                                    <p:anim calcmode="lin" valueType="num">
                                      <p:cBhvr additive="base">
                                        <p:cTn id="54" dur="500" fill="hold"/>
                                        <p:tgtEl>
                                          <p:spTgt spid="58"/>
                                        </p:tgtEl>
                                        <p:attrNameLst>
                                          <p:attrName>ppt_y</p:attrName>
                                        </p:attrNameLst>
                                      </p:cBhvr>
                                      <p:tavLst>
                                        <p:tav tm="0">
                                          <p:val>
                                            <p:strVal val="#ppt_y"/>
                                          </p:val>
                                        </p:tav>
                                        <p:tav tm="100000">
                                          <p:val>
                                            <p:strVal val="#ppt_y"/>
                                          </p:val>
                                        </p:tav>
                                      </p:tavLst>
                                    </p:anim>
                                  </p:childTnLst>
                                </p:cTn>
                              </p:par>
                            </p:childTnLst>
                          </p:cTn>
                        </p:par>
                        <p:par>
                          <p:cTn id="55" fill="hold">
                            <p:stCondLst>
                              <p:cond delay="10000"/>
                            </p:stCondLst>
                            <p:childTnLst>
                              <p:par>
                                <p:cTn id="56" presetID="2" presetClass="entr" presetSubtype="2" fill="hold" grpId="0" nodeType="afterEffect">
                                  <p:stCondLst>
                                    <p:cond delay="1000"/>
                                  </p:stCondLst>
                                  <p:childTnLst>
                                    <p:set>
                                      <p:cBhvr>
                                        <p:cTn id="57" dur="1" fill="hold">
                                          <p:stCondLst>
                                            <p:cond delay="0"/>
                                          </p:stCondLst>
                                        </p:cTn>
                                        <p:tgtEl>
                                          <p:spTgt spid="59"/>
                                        </p:tgtEl>
                                        <p:attrNameLst>
                                          <p:attrName>style.visibility</p:attrName>
                                        </p:attrNameLst>
                                      </p:cBhvr>
                                      <p:to>
                                        <p:strVal val="visible"/>
                                      </p:to>
                                    </p:set>
                                    <p:anim calcmode="lin" valueType="num">
                                      <p:cBhvr additive="base">
                                        <p:cTn id="58" dur="500" fill="hold"/>
                                        <p:tgtEl>
                                          <p:spTgt spid="59"/>
                                        </p:tgtEl>
                                        <p:attrNameLst>
                                          <p:attrName>ppt_x</p:attrName>
                                        </p:attrNameLst>
                                      </p:cBhvr>
                                      <p:tavLst>
                                        <p:tav tm="0">
                                          <p:val>
                                            <p:strVal val="1+#ppt_w/2"/>
                                          </p:val>
                                        </p:tav>
                                        <p:tav tm="100000">
                                          <p:val>
                                            <p:strVal val="#ppt_x"/>
                                          </p:val>
                                        </p:tav>
                                      </p:tavLst>
                                    </p:anim>
                                    <p:anim calcmode="lin" valueType="num">
                                      <p:cBhvr additive="base">
                                        <p:cTn id="59"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0" grpId="0"/>
      <p:bldP spid="31" grpId="0"/>
      <p:bldP spid="3" grpId="0"/>
      <p:bldP spid="32" grpId="0"/>
      <p:bldP spid="40" grpId="1" animBg="1"/>
      <p:bldP spid="50" grpId="0"/>
      <p:bldP spid="58" grpId="0"/>
      <p:bldP spid="5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ïṡļïḑe">
            <a:extLst>
              <a:ext uri="{FF2B5EF4-FFF2-40B4-BE49-F238E27FC236}">
                <a16:creationId xmlns:a16="http://schemas.microsoft.com/office/drawing/2014/main" id="{44E0CB21-13EF-416E-B011-B8DCA863E73C}"/>
              </a:ext>
            </a:extLst>
          </p:cNvPr>
          <p:cNvSpPr txBox="1"/>
          <p:nvPr/>
        </p:nvSpPr>
        <p:spPr>
          <a:xfrm>
            <a:off x="3047999" y="1122397"/>
            <a:ext cx="6096002" cy="541434"/>
          </a:xfrm>
          <a:prstGeom prst="rect">
            <a:avLst/>
          </a:prstGeom>
          <a:noFill/>
        </p:spPr>
        <p:txBody>
          <a:bodyPr wrap="square" lIns="91440" tIns="45720" rIns="91440" bIns="45720" anchor="ctr">
            <a:normAutofit/>
          </a:bodyPr>
          <a:lstStyle/>
          <a:p>
            <a:pPr algn="ctr"/>
            <a:r>
              <a:rPr lang="zh-CN" altLang="en-US" sz="2000" b="1" dirty="0"/>
              <a:t>输变电工程可研向初设移交条件清单（</a:t>
            </a:r>
            <a:r>
              <a:rPr lang="en-US" altLang="zh-CN" sz="2000" b="1" dirty="0"/>
              <a:t>220kV </a:t>
            </a:r>
            <a:r>
              <a:rPr lang="zh-CN" altLang="en-US" sz="2000" b="1" dirty="0"/>
              <a:t>及以下）</a:t>
            </a:r>
            <a:endParaRPr lang="en-US" altLang="zh-CN" sz="2000" b="1" dirty="0"/>
          </a:p>
        </p:txBody>
      </p:sp>
      <p:grpSp>
        <p:nvGrpSpPr>
          <p:cNvPr id="326" name="组合 325">
            <a:extLst>
              <a:ext uri="{FF2B5EF4-FFF2-40B4-BE49-F238E27FC236}">
                <a16:creationId xmlns:a16="http://schemas.microsoft.com/office/drawing/2014/main" id="{3603A70C-236A-4263-BBCB-610A52C05AE3}"/>
              </a:ext>
            </a:extLst>
          </p:cNvPr>
          <p:cNvGrpSpPr/>
          <p:nvPr/>
        </p:nvGrpSpPr>
        <p:grpSpPr>
          <a:xfrm>
            <a:off x="526400" y="187110"/>
            <a:ext cx="1980030" cy="858863"/>
            <a:chOff x="2568332" y="1872762"/>
            <a:chExt cx="1633411" cy="708513"/>
          </a:xfrm>
        </p:grpSpPr>
        <p:grpSp>
          <p:nvGrpSpPr>
            <p:cNvPr id="327" name="组合 326">
              <a:extLst>
                <a:ext uri="{FF2B5EF4-FFF2-40B4-BE49-F238E27FC236}">
                  <a16:creationId xmlns:a16="http://schemas.microsoft.com/office/drawing/2014/main" id="{0E52A55B-A022-465D-A37B-41CB7026D3C6}"/>
                </a:ext>
              </a:extLst>
            </p:cNvPr>
            <p:cNvGrpSpPr/>
            <p:nvPr/>
          </p:nvGrpSpPr>
          <p:grpSpPr>
            <a:xfrm>
              <a:off x="2655276" y="1872762"/>
              <a:ext cx="1459524" cy="708513"/>
              <a:chOff x="2655276" y="1872762"/>
              <a:chExt cx="1459524" cy="708513"/>
            </a:xfrm>
          </p:grpSpPr>
          <p:sp>
            <p:nvSpPr>
              <p:cNvPr id="329" name="矩形 328">
                <a:extLst>
                  <a:ext uri="{FF2B5EF4-FFF2-40B4-BE49-F238E27FC236}">
                    <a16:creationId xmlns:a16="http://schemas.microsoft.com/office/drawing/2014/main" id="{8FE2577E-BB06-4017-B678-28C6AE536239}"/>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30" name="图片 329">
                <a:extLst>
                  <a:ext uri="{FF2B5EF4-FFF2-40B4-BE49-F238E27FC236}">
                    <a16:creationId xmlns:a16="http://schemas.microsoft.com/office/drawing/2014/main" id="{2655D08C-6039-4B35-ABF5-CD17CF1919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328" name="矩形 327">
              <a:extLst>
                <a:ext uri="{FF2B5EF4-FFF2-40B4-BE49-F238E27FC236}">
                  <a16:creationId xmlns:a16="http://schemas.microsoft.com/office/drawing/2014/main" id="{2FD096B7-41FB-40AD-8EC3-3CC71A130EB4}"/>
                </a:ext>
              </a:extLst>
            </p:cNvPr>
            <p:cNvSpPr/>
            <p:nvPr/>
          </p:nvSpPr>
          <p:spPr>
            <a:xfrm>
              <a:off x="2568332" y="1971497"/>
              <a:ext cx="1633411"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可研到初设移交</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aphicFrame>
        <p:nvGraphicFramePr>
          <p:cNvPr id="5" name="表格 4">
            <a:extLst>
              <a:ext uri="{FF2B5EF4-FFF2-40B4-BE49-F238E27FC236}">
                <a16:creationId xmlns:a16="http://schemas.microsoft.com/office/drawing/2014/main" id="{25131488-4FF3-411C-8070-5548204B3DB5}"/>
              </a:ext>
            </a:extLst>
          </p:cNvPr>
          <p:cNvGraphicFramePr>
            <a:graphicFrameLocks noGrp="1"/>
          </p:cNvGraphicFramePr>
          <p:nvPr>
            <p:extLst>
              <p:ext uri="{D42A27DB-BD31-4B8C-83A1-F6EECF244321}">
                <p14:modId xmlns:p14="http://schemas.microsoft.com/office/powerpoint/2010/main" val="1880713186"/>
              </p:ext>
            </p:extLst>
          </p:nvPr>
        </p:nvGraphicFramePr>
        <p:xfrm>
          <a:off x="1395412" y="2003266"/>
          <a:ext cx="9096375" cy="3301095"/>
        </p:xfrm>
        <a:graphic>
          <a:graphicData uri="http://schemas.openxmlformats.org/drawingml/2006/table">
            <a:tbl>
              <a:tblPr firstRow="1" firstCol="1" bandRow="1">
                <a:tableStyleId>{5C22544A-7EE6-4342-B048-85BDC9FD1C3A}</a:tableStyleId>
              </a:tblPr>
              <a:tblGrid>
                <a:gridCol w="633228">
                  <a:extLst>
                    <a:ext uri="{9D8B030D-6E8A-4147-A177-3AD203B41FA5}">
                      <a16:colId xmlns:a16="http://schemas.microsoft.com/office/drawing/2014/main" val="1002901612"/>
                    </a:ext>
                  </a:extLst>
                </a:gridCol>
                <a:gridCol w="6302425">
                  <a:extLst>
                    <a:ext uri="{9D8B030D-6E8A-4147-A177-3AD203B41FA5}">
                      <a16:colId xmlns:a16="http://schemas.microsoft.com/office/drawing/2014/main" val="3137974637"/>
                    </a:ext>
                  </a:extLst>
                </a:gridCol>
                <a:gridCol w="1170550">
                  <a:extLst>
                    <a:ext uri="{9D8B030D-6E8A-4147-A177-3AD203B41FA5}">
                      <a16:colId xmlns:a16="http://schemas.microsoft.com/office/drawing/2014/main" val="626558449"/>
                    </a:ext>
                  </a:extLst>
                </a:gridCol>
                <a:gridCol w="990172">
                  <a:extLst>
                    <a:ext uri="{9D8B030D-6E8A-4147-A177-3AD203B41FA5}">
                      <a16:colId xmlns:a16="http://schemas.microsoft.com/office/drawing/2014/main" val="3111248207"/>
                    </a:ext>
                  </a:extLst>
                </a:gridCol>
              </a:tblGrid>
              <a:tr h="409575">
                <a:tc>
                  <a:txBody>
                    <a:bodyPr/>
                    <a:lstStyle/>
                    <a:p>
                      <a:pPr algn="ctr"/>
                      <a:r>
                        <a:rPr lang="zh-CN" sz="1200" dirty="0">
                          <a:effectLst/>
                          <a:latin typeface="+mn-ea"/>
                          <a:ea typeface="+mn-ea"/>
                        </a:rPr>
                        <a:t>序号</a:t>
                      </a:r>
                      <a:endParaRPr lang="zh-CN" sz="1200" dirty="0">
                        <a:effectLst/>
                        <a:latin typeface="+mn-ea"/>
                        <a:ea typeface="+mn-ea"/>
                        <a:cs typeface="宋体" panose="02010600030101010101" pitchFamily="2" charset="-122"/>
                      </a:endParaRPr>
                    </a:p>
                  </a:txBody>
                  <a:tcPr marL="68580" marR="68580" marT="0" marB="0" anchor="ctr"/>
                </a:tc>
                <a:tc>
                  <a:txBody>
                    <a:bodyPr/>
                    <a:lstStyle/>
                    <a:p>
                      <a:pPr algn="ctr"/>
                      <a:r>
                        <a:rPr lang="zh-CN" sz="1200" dirty="0">
                          <a:effectLst/>
                          <a:latin typeface="+mn-ea"/>
                          <a:ea typeface="+mn-ea"/>
                        </a:rPr>
                        <a:t>可研向初设移交条件</a:t>
                      </a:r>
                      <a:endParaRPr lang="zh-CN" sz="1200" dirty="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发展部确认</a:t>
                      </a:r>
                      <a:endParaRPr lang="zh-CN" sz="120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建设部确认</a:t>
                      </a:r>
                      <a:endParaRPr lang="zh-CN" sz="1200">
                        <a:effectLst/>
                        <a:latin typeface="+mn-ea"/>
                        <a:ea typeface="+mn-ea"/>
                        <a:cs typeface="宋体" panose="02010600030101010101" pitchFamily="2" charset="-122"/>
                      </a:endParaRPr>
                    </a:p>
                  </a:txBody>
                  <a:tcPr marL="68580" marR="68580" marT="0" marB="0" anchor="ctr"/>
                </a:tc>
                <a:extLst>
                  <a:ext uri="{0D108BD9-81ED-4DB2-BD59-A6C34878D82A}">
                    <a16:rowId xmlns:a16="http://schemas.microsoft.com/office/drawing/2014/main" val="2444825031"/>
                  </a:ext>
                </a:extLst>
              </a:tr>
              <a:tr h="360000">
                <a:tc>
                  <a:txBody>
                    <a:bodyPr/>
                    <a:lstStyle/>
                    <a:p>
                      <a:pPr algn="ctr"/>
                      <a:r>
                        <a:rPr lang="en-US" sz="1800" dirty="0">
                          <a:effectLst/>
                          <a:latin typeface="+mn-ea"/>
                          <a:ea typeface="+mn-ea"/>
                        </a:rPr>
                        <a:t>1</a:t>
                      </a:r>
                      <a:endParaRPr lang="zh-CN" sz="1050" dirty="0">
                        <a:effectLst/>
                        <a:latin typeface="+mn-ea"/>
                        <a:ea typeface="+mn-ea"/>
                        <a:cs typeface="宋体" panose="02010600030101010101" pitchFamily="2" charset="-122"/>
                      </a:endParaRPr>
                    </a:p>
                  </a:txBody>
                  <a:tcPr marL="68580" marR="68580" marT="0" marB="0" anchor="ctr"/>
                </a:tc>
                <a:tc>
                  <a:txBody>
                    <a:bodyPr/>
                    <a:lstStyle/>
                    <a:p>
                      <a:pPr algn="just"/>
                      <a:r>
                        <a:rPr lang="zh-CN" sz="1200" dirty="0">
                          <a:effectLst/>
                          <a:latin typeface="+mn-ea"/>
                          <a:ea typeface="+mn-ea"/>
                        </a:rPr>
                        <a:t>项目核准文件 </a:t>
                      </a:r>
                      <a:endParaRPr lang="zh-CN" sz="1200" dirty="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是</a:t>
                      </a:r>
                      <a:r>
                        <a:rPr lang="en-US" sz="1200">
                          <a:effectLst/>
                          <a:latin typeface="+mn-ea"/>
                          <a:ea typeface="+mn-ea"/>
                        </a:rPr>
                        <a:t>□ </a:t>
                      </a:r>
                      <a:r>
                        <a:rPr lang="zh-CN" sz="1200">
                          <a:effectLst/>
                          <a:latin typeface="+mn-ea"/>
                          <a:ea typeface="+mn-ea"/>
                        </a:rPr>
                        <a:t>否</a:t>
                      </a:r>
                      <a:r>
                        <a:rPr lang="en-US" sz="1200">
                          <a:effectLst/>
                          <a:latin typeface="+mn-ea"/>
                          <a:ea typeface="+mn-ea"/>
                        </a:rPr>
                        <a:t>□</a:t>
                      </a:r>
                      <a:endParaRPr lang="zh-CN" sz="120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是</a:t>
                      </a:r>
                      <a:r>
                        <a:rPr lang="en-US" sz="1200">
                          <a:effectLst/>
                          <a:latin typeface="+mn-ea"/>
                          <a:ea typeface="+mn-ea"/>
                        </a:rPr>
                        <a:t>□ </a:t>
                      </a:r>
                      <a:r>
                        <a:rPr lang="zh-CN" sz="1200">
                          <a:effectLst/>
                          <a:latin typeface="+mn-ea"/>
                          <a:ea typeface="+mn-ea"/>
                        </a:rPr>
                        <a:t>否</a:t>
                      </a:r>
                      <a:r>
                        <a:rPr lang="en-US" sz="1200">
                          <a:effectLst/>
                          <a:latin typeface="+mn-ea"/>
                          <a:ea typeface="+mn-ea"/>
                        </a:rPr>
                        <a:t>□</a:t>
                      </a:r>
                      <a:endParaRPr lang="zh-CN" sz="1200">
                        <a:effectLst/>
                        <a:latin typeface="+mn-ea"/>
                        <a:ea typeface="+mn-ea"/>
                        <a:cs typeface="宋体" panose="02010600030101010101" pitchFamily="2" charset="-122"/>
                      </a:endParaRPr>
                    </a:p>
                  </a:txBody>
                  <a:tcPr marL="68580" marR="68580" marT="0" marB="0" anchor="ctr"/>
                </a:tc>
                <a:extLst>
                  <a:ext uri="{0D108BD9-81ED-4DB2-BD59-A6C34878D82A}">
                    <a16:rowId xmlns:a16="http://schemas.microsoft.com/office/drawing/2014/main" val="3779670266"/>
                  </a:ext>
                </a:extLst>
              </a:tr>
              <a:tr h="360000">
                <a:tc>
                  <a:txBody>
                    <a:bodyPr/>
                    <a:lstStyle/>
                    <a:p>
                      <a:pPr algn="ctr"/>
                      <a:r>
                        <a:rPr lang="en-US" sz="1800" dirty="0">
                          <a:effectLst/>
                          <a:latin typeface="+mn-ea"/>
                          <a:ea typeface="+mn-ea"/>
                        </a:rPr>
                        <a:t>2</a:t>
                      </a:r>
                      <a:endParaRPr lang="zh-CN" sz="1050" dirty="0">
                        <a:effectLst/>
                        <a:latin typeface="+mn-ea"/>
                        <a:ea typeface="+mn-ea"/>
                        <a:cs typeface="宋体" panose="02010600030101010101" pitchFamily="2" charset="-122"/>
                      </a:endParaRPr>
                    </a:p>
                  </a:txBody>
                  <a:tcPr marL="68580" marR="68580" marT="0" marB="0" anchor="ctr"/>
                </a:tc>
                <a:tc>
                  <a:txBody>
                    <a:bodyPr/>
                    <a:lstStyle/>
                    <a:p>
                      <a:pPr algn="just"/>
                      <a:r>
                        <a:rPr lang="zh-CN" sz="1200" dirty="0">
                          <a:effectLst/>
                          <a:latin typeface="+mn-ea"/>
                          <a:ea typeface="+mn-ea"/>
                        </a:rPr>
                        <a:t>可行性研究批复文件 </a:t>
                      </a:r>
                      <a:endParaRPr lang="zh-CN" sz="1200" dirty="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是</a:t>
                      </a:r>
                      <a:r>
                        <a:rPr lang="en-US" sz="1200">
                          <a:effectLst/>
                          <a:latin typeface="+mn-ea"/>
                          <a:ea typeface="+mn-ea"/>
                        </a:rPr>
                        <a:t>□ </a:t>
                      </a:r>
                      <a:r>
                        <a:rPr lang="zh-CN" sz="1200">
                          <a:effectLst/>
                          <a:latin typeface="+mn-ea"/>
                          <a:ea typeface="+mn-ea"/>
                        </a:rPr>
                        <a:t>否</a:t>
                      </a:r>
                      <a:r>
                        <a:rPr lang="en-US" sz="1200">
                          <a:effectLst/>
                          <a:latin typeface="+mn-ea"/>
                          <a:ea typeface="+mn-ea"/>
                        </a:rPr>
                        <a:t>□</a:t>
                      </a:r>
                      <a:endParaRPr lang="zh-CN" sz="120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是</a:t>
                      </a:r>
                      <a:r>
                        <a:rPr lang="en-US" sz="1200">
                          <a:effectLst/>
                          <a:latin typeface="+mn-ea"/>
                          <a:ea typeface="+mn-ea"/>
                        </a:rPr>
                        <a:t>□ </a:t>
                      </a:r>
                      <a:r>
                        <a:rPr lang="zh-CN" sz="1200">
                          <a:effectLst/>
                          <a:latin typeface="+mn-ea"/>
                          <a:ea typeface="+mn-ea"/>
                        </a:rPr>
                        <a:t>否</a:t>
                      </a:r>
                      <a:r>
                        <a:rPr lang="en-US" sz="1200">
                          <a:effectLst/>
                          <a:latin typeface="+mn-ea"/>
                          <a:ea typeface="+mn-ea"/>
                        </a:rPr>
                        <a:t>□</a:t>
                      </a:r>
                      <a:endParaRPr lang="zh-CN" sz="1200">
                        <a:effectLst/>
                        <a:latin typeface="+mn-ea"/>
                        <a:ea typeface="+mn-ea"/>
                        <a:cs typeface="宋体" panose="02010600030101010101" pitchFamily="2" charset="-122"/>
                      </a:endParaRPr>
                    </a:p>
                  </a:txBody>
                  <a:tcPr marL="68580" marR="68580" marT="0" marB="0" anchor="ctr"/>
                </a:tc>
                <a:extLst>
                  <a:ext uri="{0D108BD9-81ED-4DB2-BD59-A6C34878D82A}">
                    <a16:rowId xmlns:a16="http://schemas.microsoft.com/office/drawing/2014/main" val="1294763205"/>
                  </a:ext>
                </a:extLst>
              </a:tr>
              <a:tr h="360000">
                <a:tc>
                  <a:txBody>
                    <a:bodyPr/>
                    <a:lstStyle/>
                    <a:p>
                      <a:pPr algn="ctr"/>
                      <a:r>
                        <a:rPr lang="en-US" sz="1800" dirty="0">
                          <a:effectLst/>
                          <a:latin typeface="+mn-ea"/>
                          <a:ea typeface="+mn-ea"/>
                        </a:rPr>
                        <a:t>3</a:t>
                      </a:r>
                      <a:endParaRPr lang="zh-CN" sz="1050" dirty="0">
                        <a:effectLst/>
                        <a:latin typeface="+mn-ea"/>
                        <a:ea typeface="+mn-ea"/>
                        <a:cs typeface="宋体" panose="02010600030101010101" pitchFamily="2" charset="-122"/>
                      </a:endParaRPr>
                    </a:p>
                  </a:txBody>
                  <a:tcPr marL="68580" marR="68580" marT="0" marB="0" anchor="ctr"/>
                </a:tc>
                <a:tc>
                  <a:txBody>
                    <a:bodyPr/>
                    <a:lstStyle/>
                    <a:p>
                      <a:pPr algn="just"/>
                      <a:r>
                        <a:rPr lang="zh-CN" sz="1200" dirty="0">
                          <a:effectLst/>
                          <a:latin typeface="+mn-ea"/>
                          <a:ea typeface="+mn-ea"/>
                        </a:rPr>
                        <a:t>变电站选址意见书、站址协议（有效期内） </a:t>
                      </a:r>
                      <a:endParaRPr lang="zh-CN" sz="1200" dirty="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是</a:t>
                      </a:r>
                      <a:r>
                        <a:rPr lang="en-US" sz="1200">
                          <a:effectLst/>
                          <a:latin typeface="+mn-ea"/>
                          <a:ea typeface="+mn-ea"/>
                        </a:rPr>
                        <a:t>□ </a:t>
                      </a:r>
                      <a:r>
                        <a:rPr lang="zh-CN" sz="1200">
                          <a:effectLst/>
                          <a:latin typeface="+mn-ea"/>
                          <a:ea typeface="+mn-ea"/>
                        </a:rPr>
                        <a:t>否</a:t>
                      </a:r>
                      <a:r>
                        <a:rPr lang="en-US" sz="1200">
                          <a:effectLst/>
                          <a:latin typeface="+mn-ea"/>
                          <a:ea typeface="+mn-ea"/>
                        </a:rPr>
                        <a:t>□</a:t>
                      </a:r>
                      <a:endParaRPr lang="zh-CN" sz="120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是</a:t>
                      </a:r>
                      <a:r>
                        <a:rPr lang="en-US" sz="1200">
                          <a:effectLst/>
                          <a:latin typeface="+mn-ea"/>
                          <a:ea typeface="+mn-ea"/>
                        </a:rPr>
                        <a:t>□ </a:t>
                      </a:r>
                      <a:r>
                        <a:rPr lang="zh-CN" sz="1200">
                          <a:effectLst/>
                          <a:latin typeface="+mn-ea"/>
                          <a:ea typeface="+mn-ea"/>
                        </a:rPr>
                        <a:t>否</a:t>
                      </a:r>
                      <a:r>
                        <a:rPr lang="en-US" sz="1200">
                          <a:effectLst/>
                          <a:latin typeface="+mn-ea"/>
                          <a:ea typeface="+mn-ea"/>
                        </a:rPr>
                        <a:t>□</a:t>
                      </a:r>
                      <a:endParaRPr lang="zh-CN" sz="1200">
                        <a:effectLst/>
                        <a:latin typeface="+mn-ea"/>
                        <a:ea typeface="+mn-ea"/>
                        <a:cs typeface="宋体" panose="02010600030101010101" pitchFamily="2" charset="-122"/>
                      </a:endParaRPr>
                    </a:p>
                  </a:txBody>
                  <a:tcPr marL="68580" marR="68580" marT="0" marB="0" anchor="ctr"/>
                </a:tc>
                <a:extLst>
                  <a:ext uri="{0D108BD9-81ED-4DB2-BD59-A6C34878D82A}">
                    <a16:rowId xmlns:a16="http://schemas.microsoft.com/office/drawing/2014/main" val="2341100227"/>
                  </a:ext>
                </a:extLst>
              </a:tr>
              <a:tr h="360000">
                <a:tc>
                  <a:txBody>
                    <a:bodyPr/>
                    <a:lstStyle/>
                    <a:p>
                      <a:pPr algn="ctr"/>
                      <a:r>
                        <a:rPr lang="en-US" sz="1800">
                          <a:effectLst/>
                          <a:latin typeface="+mn-ea"/>
                          <a:ea typeface="+mn-ea"/>
                        </a:rPr>
                        <a:t>4</a:t>
                      </a:r>
                      <a:endParaRPr lang="zh-CN" sz="1050">
                        <a:effectLst/>
                        <a:latin typeface="+mn-ea"/>
                        <a:ea typeface="+mn-ea"/>
                        <a:cs typeface="宋体" panose="02010600030101010101" pitchFamily="2" charset="-122"/>
                      </a:endParaRPr>
                    </a:p>
                  </a:txBody>
                  <a:tcPr marL="68580" marR="68580" marT="0" marB="0" anchor="ctr"/>
                </a:tc>
                <a:tc>
                  <a:txBody>
                    <a:bodyPr/>
                    <a:lstStyle/>
                    <a:p>
                      <a:pPr algn="just"/>
                      <a:r>
                        <a:rPr lang="zh-CN" sz="1200" dirty="0">
                          <a:effectLst/>
                          <a:latin typeface="+mn-ea"/>
                          <a:ea typeface="+mn-ea"/>
                        </a:rPr>
                        <a:t>线路路径协议（有效期内）、重要交叉跨越等协议、规划、土地协议、跨越林地等的协议证明。 </a:t>
                      </a:r>
                      <a:endParaRPr lang="zh-CN" sz="1200" dirty="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是</a:t>
                      </a:r>
                      <a:r>
                        <a:rPr lang="en-US" sz="1200">
                          <a:effectLst/>
                          <a:latin typeface="+mn-ea"/>
                          <a:ea typeface="+mn-ea"/>
                        </a:rPr>
                        <a:t>□ </a:t>
                      </a:r>
                      <a:r>
                        <a:rPr lang="zh-CN" sz="1200">
                          <a:effectLst/>
                          <a:latin typeface="+mn-ea"/>
                          <a:ea typeface="+mn-ea"/>
                        </a:rPr>
                        <a:t>否</a:t>
                      </a:r>
                      <a:r>
                        <a:rPr lang="en-US" sz="1200">
                          <a:effectLst/>
                          <a:latin typeface="+mn-ea"/>
                          <a:ea typeface="+mn-ea"/>
                        </a:rPr>
                        <a:t>□</a:t>
                      </a:r>
                      <a:endParaRPr lang="zh-CN" sz="120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是</a:t>
                      </a:r>
                      <a:r>
                        <a:rPr lang="en-US" sz="1200">
                          <a:effectLst/>
                          <a:latin typeface="+mn-ea"/>
                          <a:ea typeface="+mn-ea"/>
                        </a:rPr>
                        <a:t>□ </a:t>
                      </a:r>
                      <a:r>
                        <a:rPr lang="zh-CN" sz="1200">
                          <a:effectLst/>
                          <a:latin typeface="+mn-ea"/>
                          <a:ea typeface="+mn-ea"/>
                        </a:rPr>
                        <a:t>否</a:t>
                      </a:r>
                      <a:r>
                        <a:rPr lang="en-US" sz="1200">
                          <a:effectLst/>
                          <a:latin typeface="+mn-ea"/>
                          <a:ea typeface="+mn-ea"/>
                        </a:rPr>
                        <a:t>□</a:t>
                      </a:r>
                      <a:endParaRPr lang="zh-CN" sz="1200">
                        <a:effectLst/>
                        <a:latin typeface="+mn-ea"/>
                        <a:ea typeface="+mn-ea"/>
                        <a:cs typeface="宋体" panose="02010600030101010101" pitchFamily="2" charset="-122"/>
                      </a:endParaRPr>
                    </a:p>
                  </a:txBody>
                  <a:tcPr marL="68580" marR="68580" marT="0" marB="0" anchor="ctr"/>
                </a:tc>
                <a:extLst>
                  <a:ext uri="{0D108BD9-81ED-4DB2-BD59-A6C34878D82A}">
                    <a16:rowId xmlns:a16="http://schemas.microsoft.com/office/drawing/2014/main" val="3770568917"/>
                  </a:ext>
                </a:extLst>
              </a:tr>
              <a:tr h="360000">
                <a:tc>
                  <a:txBody>
                    <a:bodyPr/>
                    <a:lstStyle/>
                    <a:p>
                      <a:pPr algn="ctr"/>
                      <a:r>
                        <a:rPr lang="en-US" sz="1800" dirty="0">
                          <a:effectLst/>
                          <a:latin typeface="+mn-ea"/>
                          <a:ea typeface="+mn-ea"/>
                        </a:rPr>
                        <a:t>5</a:t>
                      </a:r>
                      <a:endParaRPr lang="zh-CN" sz="1050" dirty="0">
                        <a:effectLst/>
                        <a:latin typeface="+mn-ea"/>
                        <a:ea typeface="+mn-ea"/>
                        <a:cs typeface="宋体" panose="02010600030101010101" pitchFamily="2" charset="-122"/>
                      </a:endParaRPr>
                    </a:p>
                  </a:txBody>
                  <a:tcPr marL="68580" marR="68580" marT="0" marB="0" anchor="ctr"/>
                </a:tc>
                <a:tc>
                  <a:txBody>
                    <a:bodyPr/>
                    <a:lstStyle/>
                    <a:p>
                      <a:pPr algn="just"/>
                      <a:r>
                        <a:rPr lang="zh-CN" sz="1200" dirty="0">
                          <a:effectLst/>
                          <a:latin typeface="+mn-ea"/>
                          <a:ea typeface="+mn-ea"/>
                        </a:rPr>
                        <a:t>视工程具体情况落实地质、地震、矿产、文物、电信、军事、民用航空、航道、公路、石油天然气、草原行政、林业行政、风景名胜区、自然保护区、河道、水利等专项协议。 </a:t>
                      </a:r>
                      <a:endParaRPr lang="zh-CN" sz="1200" dirty="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是</a:t>
                      </a:r>
                      <a:r>
                        <a:rPr lang="en-US" sz="1200">
                          <a:effectLst/>
                          <a:latin typeface="+mn-ea"/>
                          <a:ea typeface="+mn-ea"/>
                        </a:rPr>
                        <a:t>□ </a:t>
                      </a:r>
                      <a:r>
                        <a:rPr lang="zh-CN" sz="1200">
                          <a:effectLst/>
                          <a:latin typeface="+mn-ea"/>
                          <a:ea typeface="+mn-ea"/>
                        </a:rPr>
                        <a:t>否</a:t>
                      </a:r>
                      <a:r>
                        <a:rPr lang="en-US" sz="1200">
                          <a:effectLst/>
                          <a:latin typeface="+mn-ea"/>
                          <a:ea typeface="+mn-ea"/>
                        </a:rPr>
                        <a:t>□</a:t>
                      </a:r>
                      <a:endParaRPr lang="zh-CN" sz="120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是</a:t>
                      </a:r>
                      <a:r>
                        <a:rPr lang="en-US" sz="1200">
                          <a:effectLst/>
                          <a:latin typeface="+mn-ea"/>
                          <a:ea typeface="+mn-ea"/>
                        </a:rPr>
                        <a:t>□ </a:t>
                      </a:r>
                      <a:r>
                        <a:rPr lang="zh-CN" sz="1200">
                          <a:effectLst/>
                          <a:latin typeface="+mn-ea"/>
                          <a:ea typeface="+mn-ea"/>
                        </a:rPr>
                        <a:t>否</a:t>
                      </a:r>
                      <a:r>
                        <a:rPr lang="en-US" sz="1200">
                          <a:effectLst/>
                          <a:latin typeface="+mn-ea"/>
                          <a:ea typeface="+mn-ea"/>
                        </a:rPr>
                        <a:t>□</a:t>
                      </a:r>
                      <a:endParaRPr lang="zh-CN" sz="1200">
                        <a:effectLst/>
                        <a:latin typeface="+mn-ea"/>
                        <a:ea typeface="+mn-ea"/>
                        <a:cs typeface="宋体" panose="02010600030101010101" pitchFamily="2" charset="-122"/>
                      </a:endParaRPr>
                    </a:p>
                  </a:txBody>
                  <a:tcPr marL="68580" marR="68580" marT="0" marB="0" anchor="ctr"/>
                </a:tc>
                <a:extLst>
                  <a:ext uri="{0D108BD9-81ED-4DB2-BD59-A6C34878D82A}">
                    <a16:rowId xmlns:a16="http://schemas.microsoft.com/office/drawing/2014/main" val="617768709"/>
                  </a:ext>
                </a:extLst>
              </a:tr>
              <a:tr h="360000">
                <a:tc>
                  <a:txBody>
                    <a:bodyPr/>
                    <a:lstStyle/>
                    <a:p>
                      <a:pPr algn="ctr"/>
                      <a:r>
                        <a:rPr lang="en-US" sz="1800" dirty="0">
                          <a:effectLst/>
                          <a:latin typeface="+mn-ea"/>
                          <a:ea typeface="+mn-ea"/>
                        </a:rPr>
                        <a:t>6</a:t>
                      </a:r>
                      <a:endParaRPr lang="zh-CN" sz="1050" dirty="0">
                        <a:effectLst/>
                        <a:latin typeface="+mn-ea"/>
                        <a:ea typeface="+mn-ea"/>
                        <a:cs typeface="宋体" panose="02010600030101010101" pitchFamily="2" charset="-122"/>
                      </a:endParaRPr>
                    </a:p>
                  </a:txBody>
                  <a:tcPr marL="68580" marR="68580" marT="0" marB="0" anchor="ctr"/>
                </a:tc>
                <a:tc>
                  <a:txBody>
                    <a:bodyPr/>
                    <a:lstStyle/>
                    <a:p>
                      <a:pPr algn="just"/>
                      <a:r>
                        <a:rPr lang="zh-CN" sz="1200" dirty="0">
                          <a:effectLst/>
                          <a:latin typeface="+mn-ea"/>
                          <a:ea typeface="+mn-ea"/>
                        </a:rPr>
                        <a:t>有关专业过渡方案 </a:t>
                      </a:r>
                      <a:endParaRPr lang="zh-CN" sz="1200" dirty="0">
                        <a:effectLst/>
                        <a:latin typeface="+mn-ea"/>
                        <a:ea typeface="+mn-ea"/>
                        <a:cs typeface="宋体" panose="02010600030101010101" pitchFamily="2" charset="-122"/>
                      </a:endParaRPr>
                    </a:p>
                  </a:txBody>
                  <a:tcPr marL="68580" marR="68580" marT="0" marB="0" anchor="ctr"/>
                </a:tc>
                <a:tc>
                  <a:txBody>
                    <a:bodyPr/>
                    <a:lstStyle/>
                    <a:p>
                      <a:pPr algn="ctr"/>
                      <a:r>
                        <a:rPr lang="zh-CN" sz="1200" dirty="0">
                          <a:effectLst/>
                          <a:latin typeface="+mn-ea"/>
                          <a:ea typeface="+mn-ea"/>
                        </a:rPr>
                        <a:t>是</a:t>
                      </a:r>
                      <a:r>
                        <a:rPr lang="en-US" sz="1200" dirty="0">
                          <a:effectLst/>
                          <a:latin typeface="+mn-ea"/>
                          <a:ea typeface="+mn-ea"/>
                        </a:rPr>
                        <a:t>□ </a:t>
                      </a:r>
                      <a:r>
                        <a:rPr lang="zh-CN" sz="1200" dirty="0">
                          <a:effectLst/>
                          <a:latin typeface="+mn-ea"/>
                          <a:ea typeface="+mn-ea"/>
                        </a:rPr>
                        <a:t>否</a:t>
                      </a:r>
                      <a:r>
                        <a:rPr lang="en-US" sz="1200" dirty="0">
                          <a:effectLst/>
                          <a:latin typeface="+mn-ea"/>
                          <a:ea typeface="+mn-ea"/>
                        </a:rPr>
                        <a:t>□</a:t>
                      </a:r>
                      <a:endParaRPr lang="zh-CN" sz="1200" dirty="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是</a:t>
                      </a:r>
                      <a:r>
                        <a:rPr lang="en-US" sz="1200">
                          <a:effectLst/>
                          <a:latin typeface="+mn-ea"/>
                          <a:ea typeface="+mn-ea"/>
                        </a:rPr>
                        <a:t>□ </a:t>
                      </a:r>
                      <a:r>
                        <a:rPr lang="zh-CN" sz="1200">
                          <a:effectLst/>
                          <a:latin typeface="+mn-ea"/>
                          <a:ea typeface="+mn-ea"/>
                        </a:rPr>
                        <a:t>否</a:t>
                      </a:r>
                      <a:r>
                        <a:rPr lang="en-US" sz="1200">
                          <a:effectLst/>
                          <a:latin typeface="+mn-ea"/>
                          <a:ea typeface="+mn-ea"/>
                        </a:rPr>
                        <a:t>□</a:t>
                      </a:r>
                      <a:endParaRPr lang="zh-CN" sz="1200">
                        <a:effectLst/>
                        <a:latin typeface="+mn-ea"/>
                        <a:ea typeface="+mn-ea"/>
                        <a:cs typeface="宋体" panose="02010600030101010101" pitchFamily="2" charset="-122"/>
                      </a:endParaRPr>
                    </a:p>
                  </a:txBody>
                  <a:tcPr marL="68580" marR="68580" marT="0" marB="0" anchor="ctr"/>
                </a:tc>
                <a:extLst>
                  <a:ext uri="{0D108BD9-81ED-4DB2-BD59-A6C34878D82A}">
                    <a16:rowId xmlns:a16="http://schemas.microsoft.com/office/drawing/2014/main" val="1418624840"/>
                  </a:ext>
                </a:extLst>
              </a:tr>
              <a:tr h="360000">
                <a:tc>
                  <a:txBody>
                    <a:bodyPr/>
                    <a:lstStyle/>
                    <a:p>
                      <a:pPr algn="ctr"/>
                      <a:r>
                        <a:rPr lang="en-US" sz="1800" dirty="0">
                          <a:effectLst/>
                          <a:latin typeface="+mn-ea"/>
                          <a:ea typeface="+mn-ea"/>
                        </a:rPr>
                        <a:t>7</a:t>
                      </a:r>
                      <a:endParaRPr lang="zh-CN" sz="1050" dirty="0">
                        <a:effectLst/>
                        <a:latin typeface="+mn-ea"/>
                        <a:ea typeface="+mn-ea"/>
                        <a:cs typeface="宋体" panose="02010600030101010101" pitchFamily="2" charset="-122"/>
                      </a:endParaRPr>
                    </a:p>
                  </a:txBody>
                  <a:tcPr marL="68580" marR="68580" marT="0" marB="0" anchor="ctr"/>
                </a:tc>
                <a:tc>
                  <a:txBody>
                    <a:bodyPr/>
                    <a:lstStyle/>
                    <a:p>
                      <a:pPr algn="just"/>
                      <a:r>
                        <a:rPr lang="zh-CN" sz="1200" dirty="0">
                          <a:effectLst/>
                          <a:latin typeface="+mn-ea"/>
                          <a:ea typeface="+mn-ea"/>
                        </a:rPr>
                        <a:t>代征地依据 </a:t>
                      </a:r>
                      <a:endParaRPr lang="zh-CN" sz="1200" dirty="0">
                        <a:effectLst/>
                        <a:latin typeface="+mn-ea"/>
                        <a:ea typeface="+mn-ea"/>
                        <a:cs typeface="宋体" panose="02010600030101010101" pitchFamily="2" charset="-122"/>
                      </a:endParaRPr>
                    </a:p>
                  </a:txBody>
                  <a:tcPr marL="68580" marR="68580" marT="0" marB="0" anchor="ctr"/>
                </a:tc>
                <a:tc>
                  <a:txBody>
                    <a:bodyPr/>
                    <a:lstStyle/>
                    <a:p>
                      <a:pPr algn="ctr"/>
                      <a:r>
                        <a:rPr lang="zh-CN" sz="1200" dirty="0">
                          <a:effectLst/>
                          <a:latin typeface="+mn-ea"/>
                          <a:ea typeface="+mn-ea"/>
                        </a:rPr>
                        <a:t>是</a:t>
                      </a:r>
                      <a:r>
                        <a:rPr lang="en-US" sz="1200" dirty="0">
                          <a:effectLst/>
                          <a:latin typeface="+mn-ea"/>
                          <a:ea typeface="+mn-ea"/>
                        </a:rPr>
                        <a:t>□ </a:t>
                      </a:r>
                      <a:r>
                        <a:rPr lang="zh-CN" sz="1200" dirty="0">
                          <a:effectLst/>
                          <a:latin typeface="+mn-ea"/>
                          <a:ea typeface="+mn-ea"/>
                        </a:rPr>
                        <a:t>否</a:t>
                      </a:r>
                      <a:r>
                        <a:rPr lang="en-US" sz="1200" dirty="0">
                          <a:effectLst/>
                          <a:latin typeface="+mn-ea"/>
                          <a:ea typeface="+mn-ea"/>
                        </a:rPr>
                        <a:t>□</a:t>
                      </a:r>
                      <a:endParaRPr lang="zh-CN" sz="1200" dirty="0">
                        <a:effectLst/>
                        <a:latin typeface="+mn-ea"/>
                        <a:ea typeface="+mn-ea"/>
                        <a:cs typeface="宋体" panose="02010600030101010101" pitchFamily="2" charset="-122"/>
                      </a:endParaRPr>
                    </a:p>
                  </a:txBody>
                  <a:tcPr marL="68580" marR="68580" marT="0" marB="0" anchor="ctr"/>
                </a:tc>
                <a:tc>
                  <a:txBody>
                    <a:bodyPr/>
                    <a:lstStyle/>
                    <a:p>
                      <a:pPr algn="ctr"/>
                      <a:r>
                        <a:rPr lang="zh-CN" sz="1200" dirty="0">
                          <a:effectLst/>
                          <a:latin typeface="+mn-ea"/>
                          <a:ea typeface="+mn-ea"/>
                        </a:rPr>
                        <a:t>是</a:t>
                      </a:r>
                      <a:r>
                        <a:rPr lang="en-US" sz="1200" dirty="0">
                          <a:effectLst/>
                          <a:latin typeface="+mn-ea"/>
                          <a:ea typeface="+mn-ea"/>
                        </a:rPr>
                        <a:t>□ </a:t>
                      </a:r>
                      <a:r>
                        <a:rPr lang="zh-CN" sz="1200" dirty="0">
                          <a:effectLst/>
                          <a:latin typeface="+mn-ea"/>
                          <a:ea typeface="+mn-ea"/>
                        </a:rPr>
                        <a:t>否</a:t>
                      </a:r>
                      <a:r>
                        <a:rPr lang="en-US" sz="1200" dirty="0">
                          <a:effectLst/>
                          <a:latin typeface="+mn-ea"/>
                          <a:ea typeface="+mn-ea"/>
                        </a:rPr>
                        <a:t>□</a:t>
                      </a:r>
                      <a:endParaRPr lang="zh-CN" sz="1200" dirty="0">
                        <a:effectLst/>
                        <a:latin typeface="+mn-ea"/>
                        <a:ea typeface="+mn-ea"/>
                        <a:cs typeface="宋体" panose="02010600030101010101" pitchFamily="2" charset="-122"/>
                      </a:endParaRPr>
                    </a:p>
                  </a:txBody>
                  <a:tcPr marL="68580" marR="68580" marT="0" marB="0" anchor="ctr"/>
                </a:tc>
                <a:extLst>
                  <a:ext uri="{0D108BD9-81ED-4DB2-BD59-A6C34878D82A}">
                    <a16:rowId xmlns:a16="http://schemas.microsoft.com/office/drawing/2014/main" val="2824626191"/>
                  </a:ext>
                </a:extLst>
              </a:tr>
              <a:tr h="360000">
                <a:tc>
                  <a:txBody>
                    <a:bodyPr/>
                    <a:lstStyle/>
                    <a:p>
                      <a:pPr algn="ctr"/>
                      <a:r>
                        <a:rPr lang="en-US" sz="1800" dirty="0">
                          <a:effectLst/>
                          <a:latin typeface="+mn-ea"/>
                          <a:ea typeface="+mn-ea"/>
                        </a:rPr>
                        <a:t>8</a:t>
                      </a:r>
                      <a:endParaRPr lang="zh-CN" sz="1050" dirty="0">
                        <a:effectLst/>
                        <a:latin typeface="+mn-ea"/>
                        <a:ea typeface="+mn-ea"/>
                        <a:cs typeface="宋体" panose="02010600030101010101" pitchFamily="2" charset="-122"/>
                      </a:endParaRPr>
                    </a:p>
                  </a:txBody>
                  <a:tcPr marL="68580" marR="68580" marT="0" marB="0" anchor="ctr"/>
                </a:tc>
                <a:tc>
                  <a:txBody>
                    <a:bodyPr/>
                    <a:lstStyle/>
                    <a:p>
                      <a:pPr algn="just"/>
                      <a:r>
                        <a:rPr lang="zh-CN" sz="1200" dirty="0">
                          <a:effectLst/>
                          <a:latin typeface="+mn-ea"/>
                          <a:ea typeface="+mn-ea"/>
                        </a:rPr>
                        <a:t>同一项目由多方出资时，应提供出资分摊依据 </a:t>
                      </a:r>
                      <a:endParaRPr lang="zh-CN" sz="1200" dirty="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是</a:t>
                      </a:r>
                      <a:r>
                        <a:rPr lang="en-US" sz="1200">
                          <a:effectLst/>
                          <a:latin typeface="+mn-ea"/>
                          <a:ea typeface="+mn-ea"/>
                        </a:rPr>
                        <a:t>□ </a:t>
                      </a:r>
                      <a:r>
                        <a:rPr lang="zh-CN" sz="1200">
                          <a:effectLst/>
                          <a:latin typeface="+mn-ea"/>
                          <a:ea typeface="+mn-ea"/>
                        </a:rPr>
                        <a:t>否</a:t>
                      </a:r>
                      <a:r>
                        <a:rPr lang="en-US" sz="1200">
                          <a:effectLst/>
                          <a:latin typeface="+mn-ea"/>
                          <a:ea typeface="+mn-ea"/>
                        </a:rPr>
                        <a:t>□</a:t>
                      </a:r>
                      <a:endParaRPr lang="zh-CN" sz="1200">
                        <a:effectLst/>
                        <a:latin typeface="+mn-ea"/>
                        <a:ea typeface="+mn-ea"/>
                        <a:cs typeface="宋体" panose="02010600030101010101" pitchFamily="2" charset="-122"/>
                      </a:endParaRPr>
                    </a:p>
                  </a:txBody>
                  <a:tcPr marL="68580" marR="68580" marT="0" marB="0" anchor="ctr"/>
                </a:tc>
                <a:tc>
                  <a:txBody>
                    <a:bodyPr/>
                    <a:lstStyle/>
                    <a:p>
                      <a:pPr algn="ctr"/>
                      <a:r>
                        <a:rPr lang="zh-CN" sz="1200" dirty="0">
                          <a:effectLst/>
                          <a:latin typeface="+mn-ea"/>
                          <a:ea typeface="+mn-ea"/>
                        </a:rPr>
                        <a:t>是</a:t>
                      </a:r>
                      <a:r>
                        <a:rPr lang="en-US" sz="1200" dirty="0">
                          <a:effectLst/>
                          <a:latin typeface="+mn-ea"/>
                          <a:ea typeface="+mn-ea"/>
                        </a:rPr>
                        <a:t>□ </a:t>
                      </a:r>
                      <a:r>
                        <a:rPr lang="zh-CN" sz="1200" dirty="0">
                          <a:effectLst/>
                          <a:latin typeface="+mn-ea"/>
                          <a:ea typeface="+mn-ea"/>
                        </a:rPr>
                        <a:t>否</a:t>
                      </a:r>
                      <a:r>
                        <a:rPr lang="en-US" sz="1200" dirty="0">
                          <a:effectLst/>
                          <a:latin typeface="+mn-ea"/>
                          <a:ea typeface="+mn-ea"/>
                        </a:rPr>
                        <a:t>□</a:t>
                      </a:r>
                      <a:endParaRPr lang="zh-CN" sz="1200" dirty="0">
                        <a:effectLst/>
                        <a:latin typeface="+mn-ea"/>
                        <a:ea typeface="+mn-ea"/>
                        <a:cs typeface="宋体" panose="02010600030101010101" pitchFamily="2" charset="-122"/>
                      </a:endParaRPr>
                    </a:p>
                  </a:txBody>
                  <a:tcPr marL="68580" marR="68580" marT="0" marB="0" anchor="ctr"/>
                </a:tc>
                <a:extLst>
                  <a:ext uri="{0D108BD9-81ED-4DB2-BD59-A6C34878D82A}">
                    <a16:rowId xmlns:a16="http://schemas.microsoft.com/office/drawing/2014/main" val="42821916"/>
                  </a:ext>
                </a:extLst>
              </a:tr>
            </a:tbl>
          </a:graphicData>
        </a:graphic>
      </p:graphicFrame>
      <p:sp>
        <p:nvSpPr>
          <p:cNvPr id="6" name="矩形 5">
            <a:extLst>
              <a:ext uri="{FF2B5EF4-FFF2-40B4-BE49-F238E27FC236}">
                <a16:creationId xmlns:a16="http://schemas.microsoft.com/office/drawing/2014/main" id="{D0C693F4-6F51-43A8-8252-560C1085620A}"/>
              </a:ext>
            </a:extLst>
          </p:cNvPr>
          <p:cNvSpPr/>
          <p:nvPr/>
        </p:nvSpPr>
        <p:spPr>
          <a:xfrm>
            <a:off x="1395412" y="5457585"/>
            <a:ext cx="9401176" cy="307777"/>
          </a:xfrm>
          <a:prstGeom prst="rect">
            <a:avLst/>
          </a:prstGeom>
        </p:spPr>
        <p:txBody>
          <a:bodyPr wrap="square">
            <a:spAutoFit/>
          </a:bodyPr>
          <a:lstStyle/>
          <a:p>
            <a:pPr indent="152400"/>
            <a:r>
              <a:rPr lang="zh-CN" altLang="zh-CN" sz="1400" dirty="0">
                <a:latin typeface="+mn-ea"/>
                <a:cs typeface="宋体" panose="02010600030101010101" pitchFamily="2" charset="-122"/>
              </a:rPr>
              <a:t>发展策划部主任： </a:t>
            </a:r>
            <a:r>
              <a:rPr lang="en-US" altLang="zh-CN" sz="1400" dirty="0">
                <a:latin typeface="+mn-ea"/>
                <a:cs typeface="宋体" panose="02010600030101010101" pitchFamily="2" charset="-122"/>
              </a:rPr>
              <a:t>                    </a:t>
            </a:r>
            <a:r>
              <a:rPr lang="zh-CN" altLang="zh-CN" sz="1400" dirty="0">
                <a:latin typeface="+mn-ea"/>
                <a:cs typeface="宋体" panose="02010600030101010101" pitchFamily="2" charset="-122"/>
              </a:rPr>
              <a:t>建设部主任： </a:t>
            </a:r>
            <a:r>
              <a:rPr lang="en-US" altLang="zh-CN" sz="1400" dirty="0">
                <a:latin typeface="+mn-ea"/>
                <a:cs typeface="宋体" panose="02010600030101010101" pitchFamily="2" charset="-122"/>
              </a:rPr>
              <a:t>                    </a:t>
            </a:r>
            <a:r>
              <a:rPr lang="zh-CN" altLang="zh-CN" sz="1400" dirty="0">
                <a:latin typeface="+mn-ea"/>
                <a:cs typeface="宋体" panose="02010600030101010101" pitchFamily="2" charset="-122"/>
              </a:rPr>
              <a:t>建设分管领导：</a:t>
            </a:r>
            <a:r>
              <a:rPr lang="en-US" altLang="zh-CN" sz="1400" dirty="0">
                <a:latin typeface="+mn-ea"/>
                <a:cs typeface="宋体" panose="02010600030101010101" pitchFamily="2" charset="-122"/>
              </a:rPr>
              <a:t>                         </a:t>
            </a:r>
            <a:r>
              <a:rPr lang="zh-CN" altLang="zh-CN" sz="1400" dirty="0">
                <a:latin typeface="+mn-ea"/>
                <a:cs typeface="宋体" panose="02010600030101010101" pitchFamily="2" charset="-122"/>
              </a:rPr>
              <a:t>年</a:t>
            </a:r>
            <a:r>
              <a:rPr lang="en-US" altLang="zh-CN" sz="1400" dirty="0">
                <a:latin typeface="+mn-ea"/>
                <a:cs typeface="宋体" panose="02010600030101010101" pitchFamily="2" charset="-122"/>
              </a:rPr>
              <a:t>    </a:t>
            </a:r>
            <a:r>
              <a:rPr lang="zh-CN" altLang="zh-CN" sz="1400" dirty="0">
                <a:latin typeface="+mn-ea"/>
                <a:cs typeface="宋体" panose="02010600030101010101" pitchFamily="2" charset="-122"/>
              </a:rPr>
              <a:t>月</a:t>
            </a:r>
            <a:r>
              <a:rPr lang="en-US" altLang="zh-CN" sz="1400" dirty="0">
                <a:latin typeface="+mn-ea"/>
                <a:cs typeface="宋体" panose="02010600030101010101" pitchFamily="2" charset="-122"/>
              </a:rPr>
              <a:t>    </a:t>
            </a:r>
            <a:r>
              <a:rPr lang="zh-CN" altLang="zh-CN" sz="1400" dirty="0">
                <a:latin typeface="+mn-ea"/>
                <a:cs typeface="宋体" panose="02010600030101010101" pitchFamily="2" charset="-122"/>
              </a:rPr>
              <a:t>日 </a:t>
            </a:r>
          </a:p>
        </p:txBody>
      </p:sp>
    </p:spTree>
    <p:extLst>
      <p:ext uri="{BB962C8B-B14F-4D97-AF65-F5344CB8AC3E}">
        <p14:creationId xmlns:p14="http://schemas.microsoft.com/office/powerpoint/2010/main" val="3008606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FB78533-7349-4D12-88C8-FA428491872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0415" b="18463"/>
          <a:stretch/>
        </p:blipFill>
        <p:spPr>
          <a:xfrm>
            <a:off x="811772" y="3438935"/>
            <a:ext cx="2887289" cy="2769004"/>
          </a:xfrm>
          <a:prstGeom prst="rect">
            <a:avLst/>
          </a:prstGeom>
        </p:spPr>
      </p:pic>
      <p:grpSp>
        <p:nvGrpSpPr>
          <p:cNvPr id="26" name="组合 25">
            <a:extLst>
              <a:ext uri="{FF2B5EF4-FFF2-40B4-BE49-F238E27FC236}">
                <a16:creationId xmlns:a16="http://schemas.microsoft.com/office/drawing/2014/main" id="{2DF8A2FF-D7B7-4B86-8DE7-98AC44C5E4F1}"/>
              </a:ext>
            </a:extLst>
          </p:cNvPr>
          <p:cNvGrpSpPr/>
          <p:nvPr/>
        </p:nvGrpSpPr>
        <p:grpSpPr>
          <a:xfrm>
            <a:off x="631792" y="187110"/>
            <a:ext cx="1769242" cy="858863"/>
            <a:chOff x="2655276" y="1872762"/>
            <a:chExt cx="1459524" cy="708513"/>
          </a:xfrm>
        </p:grpSpPr>
        <p:grpSp>
          <p:nvGrpSpPr>
            <p:cNvPr id="27" name="组合 26">
              <a:extLst>
                <a:ext uri="{FF2B5EF4-FFF2-40B4-BE49-F238E27FC236}">
                  <a16:creationId xmlns:a16="http://schemas.microsoft.com/office/drawing/2014/main" id="{95B22700-651C-41A3-9E4D-5DBFB0A324BC}"/>
                </a:ext>
              </a:extLst>
            </p:cNvPr>
            <p:cNvGrpSpPr/>
            <p:nvPr/>
          </p:nvGrpSpPr>
          <p:grpSpPr>
            <a:xfrm>
              <a:off x="2655276" y="1872762"/>
              <a:ext cx="1459524" cy="708513"/>
              <a:chOff x="2655276" y="1872762"/>
              <a:chExt cx="1459524" cy="708513"/>
            </a:xfrm>
          </p:grpSpPr>
          <p:sp>
            <p:nvSpPr>
              <p:cNvPr id="29" name="矩形 28">
                <a:extLst>
                  <a:ext uri="{FF2B5EF4-FFF2-40B4-BE49-F238E27FC236}">
                    <a16:creationId xmlns:a16="http://schemas.microsoft.com/office/drawing/2014/main" id="{99E1D77F-1029-40B5-AA0C-9625E7E83A7F}"/>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0" name="图片 29">
                <a:extLst>
                  <a:ext uri="{FF2B5EF4-FFF2-40B4-BE49-F238E27FC236}">
                    <a16:creationId xmlns:a16="http://schemas.microsoft.com/office/drawing/2014/main" id="{AD40BEBE-5DDD-400F-9460-406180AE0D7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28" name="矩形 27">
              <a:extLst>
                <a:ext uri="{FF2B5EF4-FFF2-40B4-BE49-F238E27FC236}">
                  <a16:creationId xmlns:a16="http://schemas.microsoft.com/office/drawing/2014/main" id="{DECDC019-03DD-4212-8B64-7FA5A1E44F52}"/>
                </a:ext>
              </a:extLst>
            </p:cNvPr>
            <p:cNvSpPr/>
            <p:nvPr/>
          </p:nvSpPr>
          <p:spPr>
            <a:xfrm>
              <a:off x="2885704" y="1971497"/>
              <a:ext cx="998667"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教学目标</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 name="文本框 1">
            <a:extLst>
              <a:ext uri="{FF2B5EF4-FFF2-40B4-BE49-F238E27FC236}">
                <a16:creationId xmlns:a16="http://schemas.microsoft.com/office/drawing/2014/main" id="{5D2F5CD0-0EA7-45C4-807A-9F7B5836F95F}"/>
              </a:ext>
            </a:extLst>
          </p:cNvPr>
          <p:cNvSpPr txBox="1"/>
          <p:nvPr/>
        </p:nvSpPr>
        <p:spPr>
          <a:xfrm>
            <a:off x="2929053" y="1893074"/>
            <a:ext cx="4001325" cy="400110"/>
          </a:xfrm>
          <a:prstGeom prst="rect">
            <a:avLst/>
          </a:prstGeom>
        </p:spPr>
        <p:txBody>
          <a:bodyPr wrap="square" anchor="ctr">
            <a:spAutoFit/>
          </a:bodyPr>
          <a:lstStyle>
            <a:defPPr>
              <a:defRPr lang="zh-CN"/>
            </a:defPPr>
            <a:lvl1pPr lvl="0">
              <a:spcAft>
                <a:spcPts val="0"/>
              </a:spcAft>
              <a:defRPr sz="2000" kern="100">
                <a:solidFill>
                  <a:schemeClr val="bg1"/>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b="1" dirty="0">
                <a:solidFill>
                  <a:srgbClr val="404040"/>
                </a:solidFill>
                <a:latin typeface="+mn-ea"/>
                <a:ea typeface="+mn-ea"/>
              </a:rPr>
              <a:t>理解可研估算的作用与意义</a:t>
            </a:r>
          </a:p>
        </p:txBody>
      </p:sp>
      <p:grpSp>
        <p:nvGrpSpPr>
          <p:cNvPr id="203" name="组合 202">
            <a:extLst>
              <a:ext uri="{FF2B5EF4-FFF2-40B4-BE49-F238E27FC236}">
                <a16:creationId xmlns:a16="http://schemas.microsoft.com/office/drawing/2014/main" id="{FF2F3E60-5FDB-4A8C-9F09-935705610851}"/>
              </a:ext>
            </a:extLst>
          </p:cNvPr>
          <p:cNvGrpSpPr/>
          <p:nvPr/>
        </p:nvGrpSpPr>
        <p:grpSpPr>
          <a:xfrm>
            <a:off x="2191416" y="1848163"/>
            <a:ext cx="453600" cy="453600"/>
            <a:chOff x="2136552" y="2239603"/>
            <a:chExt cx="606902" cy="606902"/>
          </a:xfrm>
        </p:grpSpPr>
        <p:sp>
          <p:nvSpPr>
            <p:cNvPr id="34" name="Freeform 13">
              <a:extLst>
                <a:ext uri="{FF2B5EF4-FFF2-40B4-BE49-F238E27FC236}">
                  <a16:creationId xmlns:a16="http://schemas.microsoft.com/office/drawing/2014/main" id="{47B516DC-2D11-4252-A31F-CF39A23E4B27}"/>
                </a:ext>
              </a:extLst>
            </p:cNvPr>
            <p:cNvSpPr>
              <a:spLocks noEditPoints="1"/>
            </p:cNvSpPr>
            <p:nvPr/>
          </p:nvSpPr>
          <p:spPr bwMode="auto">
            <a:xfrm>
              <a:off x="2233519" y="2336570"/>
              <a:ext cx="412969" cy="412969"/>
            </a:xfrm>
            <a:custGeom>
              <a:avLst/>
              <a:gdLst>
                <a:gd name="T0" fmla="*/ 1399 w 2798"/>
                <a:gd name="T1" fmla="*/ 0 h 2798"/>
                <a:gd name="T2" fmla="*/ 0 w 2798"/>
                <a:gd name="T3" fmla="*/ 1399 h 2798"/>
                <a:gd name="T4" fmla="*/ 1399 w 2798"/>
                <a:gd name="T5" fmla="*/ 2798 h 2798"/>
                <a:gd name="T6" fmla="*/ 2798 w 2798"/>
                <a:gd name="T7" fmla="*/ 1399 h 2798"/>
                <a:gd name="T8" fmla="*/ 1399 w 2798"/>
                <a:gd name="T9" fmla="*/ 0 h 2798"/>
                <a:gd name="T10" fmla="*/ 707 w 2798"/>
                <a:gd name="T11" fmla="*/ 2341 h 2798"/>
                <a:gd name="T12" fmla="*/ 924 w 2798"/>
                <a:gd name="T13" fmla="*/ 2088 h 2798"/>
                <a:gd name="T14" fmla="*/ 924 w 2798"/>
                <a:gd name="T15" fmla="*/ 589 h 2798"/>
                <a:gd name="T16" fmla="*/ 994 w 2798"/>
                <a:gd name="T17" fmla="*/ 519 h 2798"/>
                <a:gd name="T18" fmla="*/ 1064 w 2798"/>
                <a:gd name="T19" fmla="*/ 589 h 2798"/>
                <a:gd name="T20" fmla="*/ 1064 w 2798"/>
                <a:gd name="T21" fmla="*/ 2088 h 2798"/>
                <a:gd name="T22" fmla="*/ 1280 w 2798"/>
                <a:gd name="T23" fmla="*/ 2341 h 2798"/>
                <a:gd name="T24" fmla="*/ 707 w 2798"/>
                <a:gd name="T25" fmla="*/ 2341 h 2798"/>
                <a:gd name="T26" fmla="*/ 2341 w 2798"/>
                <a:gd name="T27" fmla="*/ 1405 h 2798"/>
                <a:gd name="T28" fmla="*/ 1817 w 2798"/>
                <a:gd name="T29" fmla="*/ 1405 h 2798"/>
                <a:gd name="T30" fmla="*/ 1661 w 2798"/>
                <a:gd name="T31" fmla="*/ 1265 h 2798"/>
                <a:gd name="T32" fmla="*/ 1137 w 2798"/>
                <a:gd name="T33" fmla="*/ 1265 h 2798"/>
                <a:gd name="T34" fmla="*/ 1137 w 2798"/>
                <a:gd name="T35" fmla="*/ 589 h 2798"/>
                <a:gd name="T36" fmla="*/ 1661 w 2798"/>
                <a:gd name="T37" fmla="*/ 589 h 2798"/>
                <a:gd name="T38" fmla="*/ 1817 w 2798"/>
                <a:gd name="T39" fmla="*/ 729 h 2798"/>
                <a:gd name="T40" fmla="*/ 2341 w 2798"/>
                <a:gd name="T41" fmla="*/ 729 h 2798"/>
                <a:gd name="T42" fmla="*/ 2341 w 2798"/>
                <a:gd name="T43" fmla="*/ 1405 h 2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98" h="2798">
                  <a:moveTo>
                    <a:pt x="1399" y="0"/>
                  </a:moveTo>
                  <a:cubicBezTo>
                    <a:pt x="626" y="0"/>
                    <a:pt x="0" y="626"/>
                    <a:pt x="0" y="1399"/>
                  </a:cubicBezTo>
                  <a:cubicBezTo>
                    <a:pt x="0" y="2171"/>
                    <a:pt x="626" y="2798"/>
                    <a:pt x="1399" y="2798"/>
                  </a:cubicBezTo>
                  <a:cubicBezTo>
                    <a:pt x="2171" y="2798"/>
                    <a:pt x="2798" y="2171"/>
                    <a:pt x="2798" y="1399"/>
                  </a:cubicBezTo>
                  <a:cubicBezTo>
                    <a:pt x="2798" y="626"/>
                    <a:pt x="2171" y="0"/>
                    <a:pt x="1399" y="0"/>
                  </a:cubicBezTo>
                  <a:close/>
                  <a:moveTo>
                    <a:pt x="707" y="2341"/>
                  </a:moveTo>
                  <a:lnTo>
                    <a:pt x="924" y="2088"/>
                  </a:lnTo>
                  <a:lnTo>
                    <a:pt x="924" y="589"/>
                  </a:lnTo>
                  <a:cubicBezTo>
                    <a:pt x="924" y="550"/>
                    <a:pt x="955" y="519"/>
                    <a:pt x="994" y="519"/>
                  </a:cubicBezTo>
                  <a:cubicBezTo>
                    <a:pt x="1032" y="519"/>
                    <a:pt x="1064" y="550"/>
                    <a:pt x="1064" y="589"/>
                  </a:cubicBezTo>
                  <a:lnTo>
                    <a:pt x="1064" y="2088"/>
                  </a:lnTo>
                  <a:lnTo>
                    <a:pt x="1280" y="2341"/>
                  </a:lnTo>
                  <a:lnTo>
                    <a:pt x="707" y="2341"/>
                  </a:lnTo>
                  <a:close/>
                  <a:moveTo>
                    <a:pt x="2341" y="1405"/>
                  </a:moveTo>
                  <a:lnTo>
                    <a:pt x="1817" y="1405"/>
                  </a:lnTo>
                  <a:lnTo>
                    <a:pt x="1661" y="1265"/>
                  </a:lnTo>
                  <a:lnTo>
                    <a:pt x="1137" y="1265"/>
                  </a:lnTo>
                  <a:lnTo>
                    <a:pt x="1137" y="589"/>
                  </a:lnTo>
                  <a:lnTo>
                    <a:pt x="1661" y="589"/>
                  </a:lnTo>
                  <a:lnTo>
                    <a:pt x="1817" y="729"/>
                  </a:lnTo>
                  <a:lnTo>
                    <a:pt x="2341" y="729"/>
                  </a:lnTo>
                  <a:lnTo>
                    <a:pt x="2341" y="1405"/>
                  </a:lnTo>
                  <a:close/>
                </a:path>
              </a:pathLst>
            </a:custGeom>
            <a:gradFill>
              <a:gsLst>
                <a:gs pos="0">
                  <a:srgbClr val="71E3B8"/>
                </a:gs>
                <a:gs pos="100000">
                  <a:srgbClr val="27B4DB"/>
                </a:gs>
              </a:gsLst>
              <a:lin ang="54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9" name="圆: 空心 198">
              <a:extLst>
                <a:ext uri="{FF2B5EF4-FFF2-40B4-BE49-F238E27FC236}">
                  <a16:creationId xmlns:a16="http://schemas.microsoft.com/office/drawing/2014/main" id="{9F163374-F277-4D8F-A7DA-4F8FBAD6FA7E}"/>
                </a:ext>
              </a:extLst>
            </p:cNvPr>
            <p:cNvSpPr/>
            <p:nvPr/>
          </p:nvSpPr>
          <p:spPr>
            <a:xfrm>
              <a:off x="2136552" y="2239603"/>
              <a:ext cx="606902" cy="606902"/>
            </a:xfrm>
            <a:prstGeom prst="donut">
              <a:avLst>
                <a:gd name="adj" fmla="val 4795"/>
              </a:avLst>
            </a:prstGeom>
            <a:gradFill>
              <a:gsLst>
                <a:gs pos="0">
                  <a:srgbClr val="71E3B8"/>
                </a:gs>
                <a:gs pos="100000">
                  <a:srgbClr val="27B4D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 name="文本框 3">
            <a:extLst>
              <a:ext uri="{FF2B5EF4-FFF2-40B4-BE49-F238E27FC236}">
                <a16:creationId xmlns:a16="http://schemas.microsoft.com/office/drawing/2014/main" id="{8222D118-F95D-44A3-A1FA-CC90676C16F2}"/>
              </a:ext>
            </a:extLst>
          </p:cNvPr>
          <p:cNvSpPr txBox="1"/>
          <p:nvPr/>
        </p:nvSpPr>
        <p:spPr>
          <a:xfrm>
            <a:off x="4080816" y="2867018"/>
            <a:ext cx="3556062" cy="400110"/>
          </a:xfrm>
          <a:prstGeom prst="rect">
            <a:avLst/>
          </a:prstGeom>
        </p:spPr>
        <p:txBody>
          <a:bodyPr wrap="square" anchor="ctr">
            <a:spAutoFit/>
          </a:bodyPr>
          <a:lstStyle>
            <a:defPPr>
              <a:defRPr lang="zh-CN"/>
            </a:defPPr>
            <a:lvl1pPr lvl="0" algn="ctr">
              <a:spcAft>
                <a:spcPts val="0"/>
              </a:spcAft>
              <a:defRPr kern="100">
                <a:solidFill>
                  <a:srgbClr val="404040"/>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gn="l"/>
            <a:r>
              <a:rPr lang="zh-CN" altLang="en-US" sz="2000" b="1" dirty="0">
                <a:latin typeface="+mn-ea"/>
                <a:ea typeface="+mn-ea"/>
              </a:rPr>
              <a:t>掌握可研估算的深度要求</a:t>
            </a:r>
          </a:p>
        </p:txBody>
      </p:sp>
      <p:grpSp>
        <p:nvGrpSpPr>
          <p:cNvPr id="202" name="组合 201">
            <a:extLst>
              <a:ext uri="{FF2B5EF4-FFF2-40B4-BE49-F238E27FC236}">
                <a16:creationId xmlns:a16="http://schemas.microsoft.com/office/drawing/2014/main" id="{8D582A09-EAE1-4CCC-AA33-216918813609}"/>
              </a:ext>
            </a:extLst>
          </p:cNvPr>
          <p:cNvGrpSpPr/>
          <p:nvPr/>
        </p:nvGrpSpPr>
        <p:grpSpPr>
          <a:xfrm>
            <a:off x="3354926" y="2801553"/>
            <a:ext cx="453600" cy="453600"/>
            <a:chOff x="3263486" y="3003018"/>
            <a:chExt cx="606902" cy="606902"/>
          </a:xfrm>
        </p:grpSpPr>
        <p:sp>
          <p:nvSpPr>
            <p:cNvPr id="41" name="Freeform 17">
              <a:extLst>
                <a:ext uri="{FF2B5EF4-FFF2-40B4-BE49-F238E27FC236}">
                  <a16:creationId xmlns:a16="http://schemas.microsoft.com/office/drawing/2014/main" id="{1C37737B-B618-4B8C-A464-E0350A0C06AA}"/>
                </a:ext>
              </a:extLst>
            </p:cNvPr>
            <p:cNvSpPr>
              <a:spLocks noEditPoints="1"/>
            </p:cNvSpPr>
            <p:nvPr/>
          </p:nvSpPr>
          <p:spPr bwMode="auto">
            <a:xfrm>
              <a:off x="3386937" y="3126469"/>
              <a:ext cx="360000" cy="360000"/>
            </a:xfrm>
            <a:custGeom>
              <a:avLst/>
              <a:gdLst>
                <a:gd name="T0" fmla="*/ 2085 w 2163"/>
                <a:gd name="T1" fmla="*/ 439 h 2136"/>
                <a:gd name="T2" fmla="*/ 1125 w 2163"/>
                <a:gd name="T3" fmla="*/ 12 h 2136"/>
                <a:gd name="T4" fmla="*/ 1038 w 2163"/>
                <a:gd name="T5" fmla="*/ 12 h 2136"/>
                <a:gd name="T6" fmla="*/ 78 w 2163"/>
                <a:gd name="T7" fmla="*/ 439 h 2136"/>
                <a:gd name="T8" fmla="*/ 24 w 2163"/>
                <a:gd name="T9" fmla="*/ 580 h 2136"/>
                <a:gd name="T10" fmla="*/ 78 w 2163"/>
                <a:gd name="T11" fmla="*/ 634 h 2136"/>
                <a:gd name="T12" fmla="*/ 1038 w 2163"/>
                <a:gd name="T13" fmla="*/ 1060 h 2136"/>
                <a:gd name="T14" fmla="*/ 1125 w 2163"/>
                <a:gd name="T15" fmla="*/ 1060 h 2136"/>
                <a:gd name="T16" fmla="*/ 2085 w 2163"/>
                <a:gd name="T17" fmla="*/ 634 h 2136"/>
                <a:gd name="T18" fmla="*/ 2139 w 2163"/>
                <a:gd name="T19" fmla="*/ 493 h 2136"/>
                <a:gd name="T20" fmla="*/ 2085 w 2163"/>
                <a:gd name="T21" fmla="*/ 439 h 2136"/>
                <a:gd name="T22" fmla="*/ 1081 w 2163"/>
                <a:gd name="T23" fmla="*/ 1603 h 2136"/>
                <a:gd name="T24" fmla="*/ 1038 w 2163"/>
                <a:gd name="T25" fmla="*/ 1594 h 2136"/>
                <a:gd name="T26" fmla="*/ 78 w 2163"/>
                <a:gd name="T27" fmla="*/ 1167 h 2136"/>
                <a:gd name="T28" fmla="*/ 27 w 2163"/>
                <a:gd name="T29" fmla="*/ 1025 h 2136"/>
                <a:gd name="T30" fmla="*/ 165 w 2163"/>
                <a:gd name="T31" fmla="*/ 972 h 2136"/>
                <a:gd name="T32" fmla="*/ 1081 w 2163"/>
                <a:gd name="T33" fmla="*/ 1380 h 2136"/>
                <a:gd name="T34" fmla="*/ 1998 w 2163"/>
                <a:gd name="T35" fmla="*/ 972 h 2136"/>
                <a:gd name="T36" fmla="*/ 2139 w 2163"/>
                <a:gd name="T37" fmla="*/ 1026 h 2136"/>
                <a:gd name="T38" fmla="*/ 2085 w 2163"/>
                <a:gd name="T39" fmla="*/ 1167 h 2136"/>
                <a:gd name="T40" fmla="*/ 1125 w 2163"/>
                <a:gd name="T41" fmla="*/ 1594 h 2136"/>
                <a:gd name="T42" fmla="*/ 1081 w 2163"/>
                <a:gd name="T43" fmla="*/ 1603 h 2136"/>
                <a:gd name="T44" fmla="*/ 1081 w 2163"/>
                <a:gd name="T45" fmla="*/ 2136 h 2136"/>
                <a:gd name="T46" fmla="*/ 1038 w 2163"/>
                <a:gd name="T47" fmla="*/ 2127 h 2136"/>
                <a:gd name="T48" fmla="*/ 78 w 2163"/>
                <a:gd name="T49" fmla="*/ 1700 h 2136"/>
                <a:gd name="T50" fmla="*/ 27 w 2163"/>
                <a:gd name="T51" fmla="*/ 1558 h 2136"/>
                <a:gd name="T52" fmla="*/ 165 w 2163"/>
                <a:gd name="T53" fmla="*/ 1505 h 2136"/>
                <a:gd name="T54" fmla="*/ 1081 w 2163"/>
                <a:gd name="T55" fmla="*/ 1913 h 2136"/>
                <a:gd name="T56" fmla="*/ 1998 w 2163"/>
                <a:gd name="T57" fmla="*/ 1505 h 2136"/>
                <a:gd name="T58" fmla="*/ 2139 w 2163"/>
                <a:gd name="T59" fmla="*/ 1560 h 2136"/>
                <a:gd name="T60" fmla="*/ 2085 w 2163"/>
                <a:gd name="T61" fmla="*/ 1700 h 2136"/>
                <a:gd name="T62" fmla="*/ 1125 w 2163"/>
                <a:gd name="T63" fmla="*/ 2127 h 2136"/>
                <a:gd name="T64" fmla="*/ 1081 w 2163"/>
                <a:gd name="T65" fmla="*/ 2136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63" h="2136">
                  <a:moveTo>
                    <a:pt x="2085" y="439"/>
                  </a:moveTo>
                  <a:lnTo>
                    <a:pt x="1125" y="12"/>
                  </a:lnTo>
                  <a:cubicBezTo>
                    <a:pt x="1097" y="0"/>
                    <a:pt x="1066" y="0"/>
                    <a:pt x="1038" y="12"/>
                  </a:cubicBezTo>
                  <a:lnTo>
                    <a:pt x="78" y="439"/>
                  </a:lnTo>
                  <a:cubicBezTo>
                    <a:pt x="24" y="463"/>
                    <a:pt x="0" y="526"/>
                    <a:pt x="24" y="580"/>
                  </a:cubicBezTo>
                  <a:cubicBezTo>
                    <a:pt x="35" y="604"/>
                    <a:pt x="54" y="623"/>
                    <a:pt x="78" y="634"/>
                  </a:cubicBezTo>
                  <a:lnTo>
                    <a:pt x="1038" y="1060"/>
                  </a:lnTo>
                  <a:cubicBezTo>
                    <a:pt x="1066" y="1072"/>
                    <a:pt x="1097" y="1072"/>
                    <a:pt x="1125" y="1060"/>
                  </a:cubicBezTo>
                  <a:lnTo>
                    <a:pt x="2085" y="634"/>
                  </a:lnTo>
                  <a:cubicBezTo>
                    <a:pt x="2139" y="610"/>
                    <a:pt x="2163" y="547"/>
                    <a:pt x="2139" y="493"/>
                  </a:cubicBezTo>
                  <a:cubicBezTo>
                    <a:pt x="2128" y="469"/>
                    <a:pt x="2109" y="449"/>
                    <a:pt x="2085" y="439"/>
                  </a:cubicBezTo>
                  <a:close/>
                  <a:moveTo>
                    <a:pt x="1081" y="1603"/>
                  </a:moveTo>
                  <a:cubicBezTo>
                    <a:pt x="1067" y="1603"/>
                    <a:pt x="1052" y="1600"/>
                    <a:pt x="1038" y="1594"/>
                  </a:cubicBezTo>
                  <a:lnTo>
                    <a:pt x="78" y="1167"/>
                  </a:lnTo>
                  <a:cubicBezTo>
                    <a:pt x="25" y="1142"/>
                    <a:pt x="2" y="1078"/>
                    <a:pt x="27" y="1025"/>
                  </a:cubicBezTo>
                  <a:cubicBezTo>
                    <a:pt x="51" y="973"/>
                    <a:pt x="112" y="950"/>
                    <a:pt x="165" y="972"/>
                  </a:cubicBezTo>
                  <a:lnTo>
                    <a:pt x="1081" y="1380"/>
                  </a:lnTo>
                  <a:lnTo>
                    <a:pt x="1998" y="972"/>
                  </a:lnTo>
                  <a:cubicBezTo>
                    <a:pt x="2052" y="948"/>
                    <a:pt x="2115" y="972"/>
                    <a:pt x="2139" y="1026"/>
                  </a:cubicBezTo>
                  <a:cubicBezTo>
                    <a:pt x="2163" y="1080"/>
                    <a:pt x="2139" y="1143"/>
                    <a:pt x="2085" y="1167"/>
                  </a:cubicBezTo>
                  <a:lnTo>
                    <a:pt x="1125" y="1594"/>
                  </a:lnTo>
                  <a:cubicBezTo>
                    <a:pt x="1111" y="1600"/>
                    <a:pt x="1096" y="1603"/>
                    <a:pt x="1081" y="1603"/>
                  </a:cubicBezTo>
                  <a:close/>
                  <a:moveTo>
                    <a:pt x="1081" y="2136"/>
                  </a:moveTo>
                  <a:cubicBezTo>
                    <a:pt x="1067" y="2136"/>
                    <a:pt x="1052" y="2133"/>
                    <a:pt x="1038" y="2127"/>
                  </a:cubicBezTo>
                  <a:lnTo>
                    <a:pt x="78" y="1700"/>
                  </a:lnTo>
                  <a:cubicBezTo>
                    <a:pt x="25" y="1675"/>
                    <a:pt x="2" y="1612"/>
                    <a:pt x="27" y="1558"/>
                  </a:cubicBezTo>
                  <a:cubicBezTo>
                    <a:pt x="51" y="1507"/>
                    <a:pt x="112" y="1483"/>
                    <a:pt x="165" y="1505"/>
                  </a:cubicBezTo>
                  <a:lnTo>
                    <a:pt x="1081" y="1913"/>
                  </a:lnTo>
                  <a:lnTo>
                    <a:pt x="1998" y="1505"/>
                  </a:lnTo>
                  <a:cubicBezTo>
                    <a:pt x="2052" y="1481"/>
                    <a:pt x="2115" y="1506"/>
                    <a:pt x="2139" y="1560"/>
                  </a:cubicBezTo>
                  <a:cubicBezTo>
                    <a:pt x="2163" y="1613"/>
                    <a:pt x="2139" y="1676"/>
                    <a:pt x="2085" y="1700"/>
                  </a:cubicBezTo>
                  <a:lnTo>
                    <a:pt x="1125" y="2127"/>
                  </a:lnTo>
                  <a:cubicBezTo>
                    <a:pt x="1111" y="2133"/>
                    <a:pt x="1096" y="2136"/>
                    <a:pt x="1081" y="2136"/>
                  </a:cubicBezTo>
                  <a:close/>
                </a:path>
              </a:pathLst>
            </a:custGeom>
            <a:gradFill>
              <a:gsLst>
                <a:gs pos="0">
                  <a:srgbClr val="71E3B8"/>
                </a:gs>
                <a:gs pos="100000">
                  <a:srgbClr val="27B4DB"/>
                </a:gs>
              </a:gsLst>
              <a:lin ang="54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圆: 空心 74">
              <a:extLst>
                <a:ext uri="{FF2B5EF4-FFF2-40B4-BE49-F238E27FC236}">
                  <a16:creationId xmlns:a16="http://schemas.microsoft.com/office/drawing/2014/main" id="{448FF215-AB9A-4DEA-BA0B-C2807CCB9EBA}"/>
                </a:ext>
              </a:extLst>
            </p:cNvPr>
            <p:cNvSpPr/>
            <p:nvPr/>
          </p:nvSpPr>
          <p:spPr>
            <a:xfrm>
              <a:off x="3263486" y="3003018"/>
              <a:ext cx="606902" cy="606902"/>
            </a:xfrm>
            <a:prstGeom prst="donut">
              <a:avLst>
                <a:gd name="adj" fmla="val 4795"/>
              </a:avLst>
            </a:prstGeom>
            <a:gradFill>
              <a:gsLst>
                <a:gs pos="0">
                  <a:srgbClr val="71E3B8"/>
                </a:gs>
                <a:gs pos="100000">
                  <a:srgbClr val="27B4D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8" name="文本框 17">
            <a:extLst>
              <a:ext uri="{FF2B5EF4-FFF2-40B4-BE49-F238E27FC236}">
                <a16:creationId xmlns:a16="http://schemas.microsoft.com/office/drawing/2014/main" id="{3DD2396A-32A4-4BCF-B86D-8A63D39DF44E}"/>
              </a:ext>
            </a:extLst>
          </p:cNvPr>
          <p:cNvSpPr txBox="1"/>
          <p:nvPr/>
        </p:nvSpPr>
        <p:spPr>
          <a:xfrm>
            <a:off x="6131150" y="4814065"/>
            <a:ext cx="5615111" cy="400110"/>
          </a:xfrm>
          <a:prstGeom prst="rect">
            <a:avLst/>
          </a:prstGeom>
        </p:spPr>
        <p:txBody>
          <a:bodyPr wrap="square" anchor="ctr">
            <a:spAutoFit/>
          </a:bodyPr>
          <a:lstStyle>
            <a:defPPr>
              <a:defRPr lang="zh-CN"/>
            </a:defPPr>
            <a:lvl1pPr lvl="0" algn="ctr">
              <a:spcAft>
                <a:spcPts val="0"/>
              </a:spcAft>
              <a:defRPr kern="100">
                <a:solidFill>
                  <a:srgbClr val="404040"/>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gn="l"/>
            <a:r>
              <a:rPr lang="zh-CN" altLang="en-US" sz="2000" b="1" dirty="0">
                <a:latin typeface="+mn-ea"/>
                <a:ea typeface="+mn-ea"/>
              </a:rPr>
              <a:t>把握可研到初设移交的管理规定</a:t>
            </a:r>
          </a:p>
        </p:txBody>
      </p:sp>
      <p:grpSp>
        <p:nvGrpSpPr>
          <p:cNvPr id="200" name="组合 199">
            <a:extLst>
              <a:ext uri="{FF2B5EF4-FFF2-40B4-BE49-F238E27FC236}">
                <a16:creationId xmlns:a16="http://schemas.microsoft.com/office/drawing/2014/main" id="{DD50B377-68D6-499A-83EF-073927F1E030}"/>
              </a:ext>
            </a:extLst>
          </p:cNvPr>
          <p:cNvGrpSpPr/>
          <p:nvPr/>
        </p:nvGrpSpPr>
        <p:grpSpPr>
          <a:xfrm>
            <a:off x="5344887" y="4783821"/>
            <a:ext cx="453600" cy="453600"/>
            <a:chOff x="4381654" y="5065242"/>
            <a:chExt cx="606902" cy="606902"/>
          </a:xfrm>
        </p:grpSpPr>
        <p:sp>
          <p:nvSpPr>
            <p:cNvPr id="194" name="Freeform 36">
              <a:extLst>
                <a:ext uri="{FF2B5EF4-FFF2-40B4-BE49-F238E27FC236}">
                  <a16:creationId xmlns:a16="http://schemas.microsoft.com/office/drawing/2014/main" id="{1C2C3A8D-5262-4938-816D-EC78B2D47144}"/>
                </a:ext>
              </a:extLst>
            </p:cNvPr>
            <p:cNvSpPr>
              <a:spLocks noEditPoints="1"/>
            </p:cNvSpPr>
            <p:nvPr/>
          </p:nvSpPr>
          <p:spPr bwMode="auto">
            <a:xfrm>
              <a:off x="4511244" y="5194832"/>
              <a:ext cx="347722" cy="347722"/>
            </a:xfrm>
            <a:custGeom>
              <a:avLst/>
              <a:gdLst>
                <a:gd name="T0" fmla="*/ 2560 w 2880"/>
                <a:gd name="T1" fmla="*/ 3200 h 3200"/>
                <a:gd name="T2" fmla="*/ 320 w 2880"/>
                <a:gd name="T3" fmla="*/ 3200 h 3200"/>
                <a:gd name="T4" fmla="*/ 0 w 2880"/>
                <a:gd name="T5" fmla="*/ 2880 h 3200"/>
                <a:gd name="T6" fmla="*/ 0 w 2880"/>
                <a:gd name="T7" fmla="*/ 320 h 3200"/>
                <a:gd name="T8" fmla="*/ 320 w 2880"/>
                <a:gd name="T9" fmla="*/ 0 h 3200"/>
                <a:gd name="T10" fmla="*/ 2560 w 2880"/>
                <a:gd name="T11" fmla="*/ 0 h 3200"/>
                <a:gd name="T12" fmla="*/ 2880 w 2880"/>
                <a:gd name="T13" fmla="*/ 320 h 3200"/>
                <a:gd name="T14" fmla="*/ 2880 w 2880"/>
                <a:gd name="T15" fmla="*/ 2880 h 3200"/>
                <a:gd name="T16" fmla="*/ 2560 w 2880"/>
                <a:gd name="T17" fmla="*/ 3200 h 3200"/>
                <a:gd name="T18" fmla="*/ 560 w 2880"/>
                <a:gd name="T19" fmla="*/ 2240 h 3200"/>
                <a:gd name="T20" fmla="*/ 1840 w 2880"/>
                <a:gd name="T21" fmla="*/ 2240 h 3200"/>
                <a:gd name="T22" fmla="*/ 1920 w 2880"/>
                <a:gd name="T23" fmla="*/ 2160 h 3200"/>
                <a:gd name="T24" fmla="*/ 1840 w 2880"/>
                <a:gd name="T25" fmla="*/ 2080 h 3200"/>
                <a:gd name="T26" fmla="*/ 560 w 2880"/>
                <a:gd name="T27" fmla="*/ 2080 h 3200"/>
                <a:gd name="T28" fmla="*/ 480 w 2880"/>
                <a:gd name="T29" fmla="*/ 2160 h 3200"/>
                <a:gd name="T30" fmla="*/ 560 w 2880"/>
                <a:gd name="T31" fmla="*/ 2240 h 3200"/>
                <a:gd name="T32" fmla="*/ 1120 w 2880"/>
                <a:gd name="T33" fmla="*/ 640 h 3200"/>
                <a:gd name="T34" fmla="*/ 960 w 2880"/>
                <a:gd name="T35" fmla="*/ 480 h 3200"/>
                <a:gd name="T36" fmla="*/ 640 w 2880"/>
                <a:gd name="T37" fmla="*/ 480 h 3200"/>
                <a:gd name="T38" fmla="*/ 480 w 2880"/>
                <a:gd name="T39" fmla="*/ 640 h 3200"/>
                <a:gd name="T40" fmla="*/ 480 w 2880"/>
                <a:gd name="T41" fmla="*/ 960 h 3200"/>
                <a:gd name="T42" fmla="*/ 640 w 2880"/>
                <a:gd name="T43" fmla="*/ 1120 h 3200"/>
                <a:gd name="T44" fmla="*/ 960 w 2880"/>
                <a:gd name="T45" fmla="*/ 1120 h 3200"/>
                <a:gd name="T46" fmla="*/ 1120 w 2880"/>
                <a:gd name="T47" fmla="*/ 960 h 3200"/>
                <a:gd name="T48" fmla="*/ 1120 w 2880"/>
                <a:gd name="T49" fmla="*/ 640 h 3200"/>
                <a:gd name="T50" fmla="*/ 2320 w 2880"/>
                <a:gd name="T51" fmla="*/ 1600 h 3200"/>
                <a:gd name="T52" fmla="*/ 560 w 2880"/>
                <a:gd name="T53" fmla="*/ 1600 h 3200"/>
                <a:gd name="T54" fmla="*/ 480 w 2880"/>
                <a:gd name="T55" fmla="*/ 1680 h 3200"/>
                <a:gd name="T56" fmla="*/ 560 w 2880"/>
                <a:gd name="T57" fmla="*/ 1760 h 3200"/>
                <a:gd name="T58" fmla="*/ 2320 w 2880"/>
                <a:gd name="T59" fmla="*/ 1760 h 3200"/>
                <a:gd name="T60" fmla="*/ 2400 w 2880"/>
                <a:gd name="T61" fmla="*/ 1680 h 3200"/>
                <a:gd name="T62" fmla="*/ 2320 w 2880"/>
                <a:gd name="T63" fmla="*/ 160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80" h="3200">
                  <a:moveTo>
                    <a:pt x="2560" y="3200"/>
                  </a:moveTo>
                  <a:lnTo>
                    <a:pt x="320" y="3200"/>
                  </a:lnTo>
                  <a:cubicBezTo>
                    <a:pt x="144" y="3200"/>
                    <a:pt x="0" y="3057"/>
                    <a:pt x="0" y="2880"/>
                  </a:cubicBezTo>
                  <a:lnTo>
                    <a:pt x="0" y="320"/>
                  </a:lnTo>
                  <a:cubicBezTo>
                    <a:pt x="0" y="144"/>
                    <a:pt x="144" y="0"/>
                    <a:pt x="320" y="0"/>
                  </a:cubicBezTo>
                  <a:lnTo>
                    <a:pt x="2560" y="0"/>
                  </a:lnTo>
                  <a:cubicBezTo>
                    <a:pt x="2737" y="0"/>
                    <a:pt x="2880" y="144"/>
                    <a:pt x="2880" y="320"/>
                  </a:cubicBezTo>
                  <a:lnTo>
                    <a:pt x="2880" y="2880"/>
                  </a:lnTo>
                  <a:cubicBezTo>
                    <a:pt x="2880" y="3057"/>
                    <a:pt x="2737" y="3200"/>
                    <a:pt x="2560" y="3200"/>
                  </a:cubicBezTo>
                  <a:close/>
                  <a:moveTo>
                    <a:pt x="560" y="2240"/>
                  </a:moveTo>
                  <a:lnTo>
                    <a:pt x="1840" y="2240"/>
                  </a:lnTo>
                  <a:cubicBezTo>
                    <a:pt x="1885" y="2240"/>
                    <a:pt x="1920" y="2205"/>
                    <a:pt x="1920" y="2160"/>
                  </a:cubicBezTo>
                  <a:cubicBezTo>
                    <a:pt x="1920" y="2116"/>
                    <a:pt x="1885" y="2080"/>
                    <a:pt x="1840" y="2080"/>
                  </a:cubicBezTo>
                  <a:lnTo>
                    <a:pt x="560" y="2080"/>
                  </a:lnTo>
                  <a:cubicBezTo>
                    <a:pt x="516" y="2080"/>
                    <a:pt x="480" y="2116"/>
                    <a:pt x="480" y="2160"/>
                  </a:cubicBezTo>
                  <a:cubicBezTo>
                    <a:pt x="480" y="2205"/>
                    <a:pt x="516" y="2240"/>
                    <a:pt x="560" y="2240"/>
                  </a:cubicBezTo>
                  <a:close/>
                  <a:moveTo>
                    <a:pt x="1120" y="640"/>
                  </a:moveTo>
                  <a:cubicBezTo>
                    <a:pt x="1120" y="552"/>
                    <a:pt x="1049" y="480"/>
                    <a:pt x="960" y="480"/>
                  </a:cubicBezTo>
                  <a:lnTo>
                    <a:pt x="640" y="480"/>
                  </a:lnTo>
                  <a:cubicBezTo>
                    <a:pt x="552" y="480"/>
                    <a:pt x="480" y="552"/>
                    <a:pt x="480" y="640"/>
                  </a:cubicBezTo>
                  <a:lnTo>
                    <a:pt x="480" y="960"/>
                  </a:lnTo>
                  <a:cubicBezTo>
                    <a:pt x="480" y="1049"/>
                    <a:pt x="552" y="1120"/>
                    <a:pt x="640" y="1120"/>
                  </a:cubicBezTo>
                  <a:lnTo>
                    <a:pt x="960" y="1120"/>
                  </a:lnTo>
                  <a:cubicBezTo>
                    <a:pt x="1049" y="1120"/>
                    <a:pt x="1120" y="1049"/>
                    <a:pt x="1120" y="960"/>
                  </a:cubicBezTo>
                  <a:lnTo>
                    <a:pt x="1120" y="640"/>
                  </a:lnTo>
                  <a:close/>
                  <a:moveTo>
                    <a:pt x="2320" y="1600"/>
                  </a:moveTo>
                  <a:lnTo>
                    <a:pt x="560" y="1600"/>
                  </a:lnTo>
                  <a:cubicBezTo>
                    <a:pt x="516" y="1600"/>
                    <a:pt x="480" y="1636"/>
                    <a:pt x="480" y="1680"/>
                  </a:cubicBezTo>
                  <a:cubicBezTo>
                    <a:pt x="480" y="1725"/>
                    <a:pt x="516" y="1760"/>
                    <a:pt x="560" y="1760"/>
                  </a:cubicBezTo>
                  <a:lnTo>
                    <a:pt x="2320" y="1760"/>
                  </a:lnTo>
                  <a:cubicBezTo>
                    <a:pt x="2365" y="1760"/>
                    <a:pt x="2400" y="1725"/>
                    <a:pt x="2400" y="1680"/>
                  </a:cubicBezTo>
                  <a:cubicBezTo>
                    <a:pt x="2400" y="1636"/>
                    <a:pt x="2365" y="1600"/>
                    <a:pt x="2320" y="1600"/>
                  </a:cubicBezTo>
                  <a:close/>
                </a:path>
              </a:pathLst>
            </a:custGeom>
            <a:gradFill>
              <a:gsLst>
                <a:gs pos="0">
                  <a:srgbClr val="71E3B8"/>
                </a:gs>
                <a:gs pos="100000">
                  <a:srgbClr val="27B4DB"/>
                </a:gs>
              </a:gsLst>
              <a:lin ang="54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圆: 空心 76">
              <a:extLst>
                <a:ext uri="{FF2B5EF4-FFF2-40B4-BE49-F238E27FC236}">
                  <a16:creationId xmlns:a16="http://schemas.microsoft.com/office/drawing/2014/main" id="{608DC4E2-F4E9-4BA0-96CC-8E9343F69318}"/>
                </a:ext>
              </a:extLst>
            </p:cNvPr>
            <p:cNvSpPr/>
            <p:nvPr/>
          </p:nvSpPr>
          <p:spPr>
            <a:xfrm>
              <a:off x="4381654" y="5065242"/>
              <a:ext cx="606902" cy="606902"/>
            </a:xfrm>
            <a:prstGeom prst="donut">
              <a:avLst>
                <a:gd name="adj" fmla="val 4795"/>
              </a:avLst>
            </a:prstGeom>
            <a:gradFill>
              <a:gsLst>
                <a:gs pos="0">
                  <a:srgbClr val="71E3B8"/>
                </a:gs>
                <a:gs pos="100000">
                  <a:srgbClr val="27B4D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 name="文本框 6">
            <a:extLst>
              <a:ext uri="{FF2B5EF4-FFF2-40B4-BE49-F238E27FC236}">
                <a16:creationId xmlns:a16="http://schemas.microsoft.com/office/drawing/2014/main" id="{8B10531A-61DA-46AF-8B8E-1CEFB17ACFDA}"/>
              </a:ext>
            </a:extLst>
          </p:cNvPr>
          <p:cNvSpPr txBox="1"/>
          <p:nvPr/>
        </p:nvSpPr>
        <p:spPr>
          <a:xfrm>
            <a:off x="5106923" y="3831061"/>
            <a:ext cx="5615111" cy="400110"/>
          </a:xfrm>
          <a:prstGeom prst="rect">
            <a:avLst/>
          </a:prstGeom>
        </p:spPr>
        <p:txBody>
          <a:bodyPr wrap="square" anchor="ctr">
            <a:spAutoFit/>
          </a:bodyPr>
          <a:lstStyle>
            <a:defPPr>
              <a:defRPr lang="zh-CN"/>
            </a:defPPr>
            <a:lvl1pPr lvl="0" algn="ctr">
              <a:spcAft>
                <a:spcPts val="0"/>
              </a:spcAft>
              <a:defRPr kern="100">
                <a:solidFill>
                  <a:srgbClr val="404040"/>
                </a:solidFill>
                <a:latin typeface="微软雅黑" panose="020B0503020204020204" pitchFamily="34" charset="-122"/>
                <a:ea typeface="微软雅黑" panose="020B0503020204020204" pitchFamily="34" charset="-122"/>
                <a:cs typeface="Times New Roman" panose="02020603050405020304" pitchFamily="18" charset="0"/>
              </a:defRPr>
            </a:lvl1pPr>
          </a:lstStyle>
          <a:p>
            <a:pPr algn="l"/>
            <a:r>
              <a:rPr lang="zh-CN" altLang="en-US" sz="2000" b="1" dirty="0">
                <a:latin typeface="+mn-ea"/>
                <a:ea typeface="+mn-ea"/>
              </a:rPr>
              <a:t>准确把握可研调整的具体要求</a:t>
            </a:r>
          </a:p>
        </p:txBody>
      </p:sp>
      <p:grpSp>
        <p:nvGrpSpPr>
          <p:cNvPr id="87" name="组合 86">
            <a:extLst>
              <a:ext uri="{FF2B5EF4-FFF2-40B4-BE49-F238E27FC236}">
                <a16:creationId xmlns:a16="http://schemas.microsoft.com/office/drawing/2014/main" id="{EE6E26FE-E8F2-4ABF-89E5-DAA1F909D1F4}"/>
              </a:ext>
            </a:extLst>
          </p:cNvPr>
          <p:cNvGrpSpPr/>
          <p:nvPr/>
        </p:nvGrpSpPr>
        <p:grpSpPr>
          <a:xfrm>
            <a:off x="4349126" y="3787578"/>
            <a:ext cx="453600" cy="453600"/>
            <a:chOff x="4873402" y="3922420"/>
            <a:chExt cx="606902" cy="606902"/>
          </a:xfrm>
        </p:grpSpPr>
        <p:sp>
          <p:nvSpPr>
            <p:cNvPr id="88" name="圆: 空心 87">
              <a:extLst>
                <a:ext uri="{FF2B5EF4-FFF2-40B4-BE49-F238E27FC236}">
                  <a16:creationId xmlns:a16="http://schemas.microsoft.com/office/drawing/2014/main" id="{9E1EB25D-963E-4489-8C42-0C14B997830F}"/>
                </a:ext>
              </a:extLst>
            </p:cNvPr>
            <p:cNvSpPr/>
            <p:nvPr/>
          </p:nvSpPr>
          <p:spPr>
            <a:xfrm>
              <a:off x="4873402" y="3922420"/>
              <a:ext cx="606902" cy="606902"/>
            </a:xfrm>
            <a:prstGeom prst="donut">
              <a:avLst>
                <a:gd name="adj" fmla="val 4795"/>
              </a:avLst>
            </a:prstGeom>
            <a:gradFill>
              <a:gsLst>
                <a:gs pos="0">
                  <a:srgbClr val="71E3B8"/>
                </a:gs>
                <a:gs pos="100000">
                  <a:srgbClr val="27B4D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Freeform 14">
              <a:extLst>
                <a:ext uri="{FF2B5EF4-FFF2-40B4-BE49-F238E27FC236}">
                  <a16:creationId xmlns:a16="http://schemas.microsoft.com/office/drawing/2014/main" id="{98F55726-E475-4BC2-8186-DCE4EE3C7F39}"/>
                </a:ext>
              </a:extLst>
            </p:cNvPr>
            <p:cNvSpPr>
              <a:spLocks noEditPoints="1"/>
            </p:cNvSpPr>
            <p:nvPr/>
          </p:nvSpPr>
          <p:spPr bwMode="auto">
            <a:xfrm>
              <a:off x="5002992" y="4060775"/>
              <a:ext cx="347722" cy="330192"/>
            </a:xfrm>
            <a:custGeom>
              <a:avLst/>
              <a:gdLst>
                <a:gd name="T0" fmla="*/ 2792 w 2792"/>
                <a:gd name="T1" fmla="*/ 2167 h 2652"/>
                <a:gd name="T2" fmla="*/ 1745 w 2792"/>
                <a:gd name="T3" fmla="*/ 2076 h 2652"/>
                <a:gd name="T4" fmla="*/ 2700 w 2792"/>
                <a:gd name="T5" fmla="*/ 2422 h 2652"/>
                <a:gd name="T6" fmla="*/ 0 w 2792"/>
                <a:gd name="T7" fmla="*/ 1244 h 2652"/>
                <a:gd name="T8" fmla="*/ 92 w 2792"/>
                <a:gd name="T9" fmla="*/ 1499 h 2652"/>
                <a:gd name="T10" fmla="*/ 1512 w 2792"/>
                <a:gd name="T11" fmla="*/ 1153 h 2652"/>
                <a:gd name="T12" fmla="*/ 0 w 2792"/>
                <a:gd name="T13" fmla="*/ 1244 h 2652"/>
                <a:gd name="T14" fmla="*/ 0 w 2792"/>
                <a:gd name="T15" fmla="*/ 2331 h 2652"/>
                <a:gd name="T16" fmla="*/ 931 w 2792"/>
                <a:gd name="T17" fmla="*/ 2422 h 2652"/>
                <a:gd name="T18" fmla="*/ 92 w 2792"/>
                <a:gd name="T19" fmla="*/ 2076 h 2652"/>
                <a:gd name="T20" fmla="*/ 0 w 2792"/>
                <a:gd name="T21" fmla="*/ 321 h 2652"/>
                <a:gd name="T22" fmla="*/ 92 w 2792"/>
                <a:gd name="T23" fmla="*/ 576 h 2652"/>
                <a:gd name="T24" fmla="*/ 582 w 2792"/>
                <a:gd name="T25" fmla="*/ 230 h 2652"/>
                <a:gd name="T26" fmla="*/ 0 w 2792"/>
                <a:gd name="T27" fmla="*/ 321 h 2652"/>
                <a:gd name="T28" fmla="*/ 698 w 2792"/>
                <a:gd name="T29" fmla="*/ 692 h 2652"/>
                <a:gd name="T30" fmla="*/ 1164 w 2792"/>
                <a:gd name="T31" fmla="*/ 807 h 2652"/>
                <a:gd name="T32" fmla="*/ 1280 w 2792"/>
                <a:gd name="T33" fmla="*/ 115 h 2652"/>
                <a:gd name="T34" fmla="*/ 815 w 2792"/>
                <a:gd name="T35" fmla="*/ 0 h 2652"/>
                <a:gd name="T36" fmla="*/ 2792 w 2792"/>
                <a:gd name="T37" fmla="*/ 486 h 2652"/>
                <a:gd name="T38" fmla="*/ 2700 w 2792"/>
                <a:gd name="T39" fmla="*/ 230 h 2652"/>
                <a:gd name="T40" fmla="*/ 1396 w 2792"/>
                <a:gd name="T41" fmla="*/ 577 h 2652"/>
                <a:gd name="T42" fmla="*/ 2792 w 2792"/>
                <a:gd name="T43" fmla="*/ 486 h 2652"/>
                <a:gd name="T44" fmla="*/ 1629 w 2792"/>
                <a:gd name="T45" fmla="*/ 1615 h 2652"/>
                <a:gd name="T46" fmla="*/ 2094 w 2792"/>
                <a:gd name="T47" fmla="*/ 1730 h 2652"/>
                <a:gd name="T48" fmla="*/ 2210 w 2792"/>
                <a:gd name="T49" fmla="*/ 1038 h 2652"/>
                <a:gd name="T50" fmla="*/ 1745 w 2792"/>
                <a:gd name="T51" fmla="*/ 923 h 2652"/>
                <a:gd name="T52" fmla="*/ 2792 w 2792"/>
                <a:gd name="T53" fmla="*/ 1408 h 2652"/>
                <a:gd name="T54" fmla="*/ 2700 w 2792"/>
                <a:gd name="T55" fmla="*/ 1153 h 2652"/>
                <a:gd name="T56" fmla="*/ 2327 w 2792"/>
                <a:gd name="T57" fmla="*/ 1499 h 2652"/>
                <a:gd name="T58" fmla="*/ 2792 w 2792"/>
                <a:gd name="T59" fmla="*/ 1408 h 2652"/>
                <a:gd name="T60" fmla="*/ 1047 w 2792"/>
                <a:gd name="T61" fmla="*/ 2537 h 2652"/>
                <a:gd name="T62" fmla="*/ 1513 w 2792"/>
                <a:gd name="T63" fmla="*/ 2652 h 2652"/>
                <a:gd name="T64" fmla="*/ 1629 w 2792"/>
                <a:gd name="T65" fmla="*/ 1960 h 2652"/>
                <a:gd name="T66" fmla="*/ 1164 w 2792"/>
                <a:gd name="T67" fmla="*/ 1845 h 2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92" h="2652">
                  <a:moveTo>
                    <a:pt x="2792" y="2331"/>
                  </a:moveTo>
                  <a:lnTo>
                    <a:pt x="2792" y="2167"/>
                  </a:lnTo>
                  <a:cubicBezTo>
                    <a:pt x="2792" y="2116"/>
                    <a:pt x="2751" y="2076"/>
                    <a:pt x="2700" y="2076"/>
                  </a:cubicBezTo>
                  <a:lnTo>
                    <a:pt x="1745" y="2076"/>
                  </a:lnTo>
                  <a:lnTo>
                    <a:pt x="1745" y="2422"/>
                  </a:lnTo>
                  <a:lnTo>
                    <a:pt x="2700" y="2422"/>
                  </a:lnTo>
                  <a:cubicBezTo>
                    <a:pt x="2751" y="2422"/>
                    <a:pt x="2792" y="2381"/>
                    <a:pt x="2792" y="2331"/>
                  </a:cubicBezTo>
                  <a:moveTo>
                    <a:pt x="0" y="1244"/>
                  </a:moveTo>
                  <a:lnTo>
                    <a:pt x="0" y="1408"/>
                  </a:lnTo>
                  <a:cubicBezTo>
                    <a:pt x="0" y="1458"/>
                    <a:pt x="41" y="1499"/>
                    <a:pt x="92" y="1499"/>
                  </a:cubicBezTo>
                  <a:lnTo>
                    <a:pt x="1512" y="1499"/>
                  </a:lnTo>
                  <a:lnTo>
                    <a:pt x="1512" y="1153"/>
                  </a:lnTo>
                  <a:lnTo>
                    <a:pt x="92" y="1153"/>
                  </a:lnTo>
                  <a:cubicBezTo>
                    <a:pt x="41" y="1153"/>
                    <a:pt x="0" y="1194"/>
                    <a:pt x="0" y="1244"/>
                  </a:cubicBezTo>
                  <a:moveTo>
                    <a:pt x="0" y="2167"/>
                  </a:moveTo>
                  <a:lnTo>
                    <a:pt x="0" y="2331"/>
                  </a:lnTo>
                  <a:cubicBezTo>
                    <a:pt x="0" y="2381"/>
                    <a:pt x="41" y="2422"/>
                    <a:pt x="92" y="2422"/>
                  </a:cubicBezTo>
                  <a:lnTo>
                    <a:pt x="931" y="2422"/>
                  </a:lnTo>
                  <a:lnTo>
                    <a:pt x="931" y="2076"/>
                  </a:lnTo>
                  <a:lnTo>
                    <a:pt x="92" y="2076"/>
                  </a:lnTo>
                  <a:cubicBezTo>
                    <a:pt x="41" y="2076"/>
                    <a:pt x="0" y="2116"/>
                    <a:pt x="0" y="2167"/>
                  </a:cubicBezTo>
                  <a:moveTo>
                    <a:pt x="0" y="321"/>
                  </a:moveTo>
                  <a:lnTo>
                    <a:pt x="0" y="485"/>
                  </a:lnTo>
                  <a:cubicBezTo>
                    <a:pt x="0" y="536"/>
                    <a:pt x="41" y="576"/>
                    <a:pt x="92" y="576"/>
                  </a:cubicBezTo>
                  <a:lnTo>
                    <a:pt x="582" y="576"/>
                  </a:lnTo>
                  <a:lnTo>
                    <a:pt x="582" y="230"/>
                  </a:lnTo>
                  <a:lnTo>
                    <a:pt x="92" y="230"/>
                  </a:lnTo>
                  <a:cubicBezTo>
                    <a:pt x="41" y="230"/>
                    <a:pt x="0" y="271"/>
                    <a:pt x="0" y="321"/>
                  </a:cubicBezTo>
                  <a:moveTo>
                    <a:pt x="698" y="115"/>
                  </a:moveTo>
                  <a:lnTo>
                    <a:pt x="698" y="692"/>
                  </a:lnTo>
                  <a:cubicBezTo>
                    <a:pt x="698" y="756"/>
                    <a:pt x="750" y="807"/>
                    <a:pt x="815" y="807"/>
                  </a:cubicBezTo>
                  <a:lnTo>
                    <a:pt x="1164" y="807"/>
                  </a:lnTo>
                  <a:cubicBezTo>
                    <a:pt x="1228" y="807"/>
                    <a:pt x="1280" y="756"/>
                    <a:pt x="1280" y="692"/>
                  </a:cubicBezTo>
                  <a:lnTo>
                    <a:pt x="1280" y="115"/>
                  </a:lnTo>
                  <a:cubicBezTo>
                    <a:pt x="1280" y="51"/>
                    <a:pt x="1228" y="0"/>
                    <a:pt x="1164" y="0"/>
                  </a:cubicBezTo>
                  <a:lnTo>
                    <a:pt x="815" y="0"/>
                  </a:lnTo>
                  <a:cubicBezTo>
                    <a:pt x="750" y="0"/>
                    <a:pt x="698" y="52"/>
                    <a:pt x="698" y="115"/>
                  </a:cubicBezTo>
                  <a:moveTo>
                    <a:pt x="2792" y="486"/>
                  </a:moveTo>
                  <a:lnTo>
                    <a:pt x="2792" y="322"/>
                  </a:lnTo>
                  <a:cubicBezTo>
                    <a:pt x="2792" y="271"/>
                    <a:pt x="2751" y="230"/>
                    <a:pt x="2700" y="230"/>
                  </a:cubicBezTo>
                  <a:lnTo>
                    <a:pt x="1396" y="230"/>
                  </a:lnTo>
                  <a:lnTo>
                    <a:pt x="1396" y="577"/>
                  </a:lnTo>
                  <a:lnTo>
                    <a:pt x="2700" y="577"/>
                  </a:lnTo>
                  <a:cubicBezTo>
                    <a:pt x="2751" y="576"/>
                    <a:pt x="2792" y="536"/>
                    <a:pt x="2792" y="486"/>
                  </a:cubicBezTo>
                  <a:moveTo>
                    <a:pt x="1629" y="1038"/>
                  </a:moveTo>
                  <a:lnTo>
                    <a:pt x="1629" y="1615"/>
                  </a:lnTo>
                  <a:cubicBezTo>
                    <a:pt x="1629" y="1678"/>
                    <a:pt x="1681" y="1730"/>
                    <a:pt x="1745" y="1730"/>
                  </a:cubicBezTo>
                  <a:lnTo>
                    <a:pt x="2094" y="1730"/>
                  </a:lnTo>
                  <a:cubicBezTo>
                    <a:pt x="2158" y="1730"/>
                    <a:pt x="2210" y="1678"/>
                    <a:pt x="2210" y="1615"/>
                  </a:cubicBezTo>
                  <a:lnTo>
                    <a:pt x="2210" y="1038"/>
                  </a:lnTo>
                  <a:cubicBezTo>
                    <a:pt x="2210" y="974"/>
                    <a:pt x="2158" y="923"/>
                    <a:pt x="2094" y="923"/>
                  </a:cubicBezTo>
                  <a:lnTo>
                    <a:pt x="1745" y="923"/>
                  </a:lnTo>
                  <a:cubicBezTo>
                    <a:pt x="1681" y="922"/>
                    <a:pt x="1629" y="974"/>
                    <a:pt x="1629" y="1038"/>
                  </a:cubicBezTo>
                  <a:moveTo>
                    <a:pt x="2792" y="1408"/>
                  </a:moveTo>
                  <a:lnTo>
                    <a:pt x="2792" y="1244"/>
                  </a:lnTo>
                  <a:cubicBezTo>
                    <a:pt x="2792" y="1194"/>
                    <a:pt x="2751" y="1153"/>
                    <a:pt x="2700" y="1153"/>
                  </a:cubicBezTo>
                  <a:lnTo>
                    <a:pt x="2327" y="1153"/>
                  </a:lnTo>
                  <a:lnTo>
                    <a:pt x="2327" y="1499"/>
                  </a:lnTo>
                  <a:lnTo>
                    <a:pt x="2700" y="1499"/>
                  </a:lnTo>
                  <a:cubicBezTo>
                    <a:pt x="2751" y="1499"/>
                    <a:pt x="2792" y="1459"/>
                    <a:pt x="2792" y="1408"/>
                  </a:cubicBezTo>
                  <a:moveTo>
                    <a:pt x="1047" y="1960"/>
                  </a:moveTo>
                  <a:lnTo>
                    <a:pt x="1047" y="2537"/>
                  </a:lnTo>
                  <a:cubicBezTo>
                    <a:pt x="1047" y="2601"/>
                    <a:pt x="1099" y="2652"/>
                    <a:pt x="1164" y="2652"/>
                  </a:cubicBezTo>
                  <a:lnTo>
                    <a:pt x="1513" y="2652"/>
                  </a:lnTo>
                  <a:cubicBezTo>
                    <a:pt x="1577" y="2652"/>
                    <a:pt x="1629" y="2601"/>
                    <a:pt x="1629" y="2537"/>
                  </a:cubicBezTo>
                  <a:lnTo>
                    <a:pt x="1629" y="1960"/>
                  </a:lnTo>
                  <a:cubicBezTo>
                    <a:pt x="1629" y="1897"/>
                    <a:pt x="1577" y="1845"/>
                    <a:pt x="1513" y="1845"/>
                  </a:cubicBezTo>
                  <a:lnTo>
                    <a:pt x="1164" y="1845"/>
                  </a:lnTo>
                  <a:cubicBezTo>
                    <a:pt x="1099" y="1845"/>
                    <a:pt x="1047" y="1897"/>
                    <a:pt x="1047" y="1960"/>
                  </a:cubicBezTo>
                </a:path>
              </a:pathLst>
            </a:custGeom>
            <a:gradFill>
              <a:gsLst>
                <a:gs pos="0">
                  <a:srgbClr val="27B4DB"/>
                </a:gs>
                <a:gs pos="100000">
                  <a:srgbClr val="71E3B8"/>
                </a:gs>
              </a:gsLst>
              <a:lin ang="27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53490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ïṡļïḑe">
            <a:extLst>
              <a:ext uri="{FF2B5EF4-FFF2-40B4-BE49-F238E27FC236}">
                <a16:creationId xmlns:a16="http://schemas.microsoft.com/office/drawing/2014/main" id="{44E0CB21-13EF-416E-B011-B8DCA863E73C}"/>
              </a:ext>
            </a:extLst>
          </p:cNvPr>
          <p:cNvSpPr txBox="1"/>
          <p:nvPr/>
        </p:nvSpPr>
        <p:spPr>
          <a:xfrm>
            <a:off x="3047999" y="1122397"/>
            <a:ext cx="6096002" cy="541434"/>
          </a:xfrm>
          <a:prstGeom prst="rect">
            <a:avLst/>
          </a:prstGeom>
          <a:noFill/>
        </p:spPr>
        <p:txBody>
          <a:bodyPr wrap="square" lIns="91440" tIns="45720" rIns="91440" bIns="45720" anchor="ctr">
            <a:normAutofit/>
          </a:bodyPr>
          <a:lstStyle/>
          <a:p>
            <a:pPr algn="ctr"/>
            <a:r>
              <a:rPr lang="zh-CN" altLang="en-US" sz="2000" b="1" dirty="0"/>
              <a:t>输变电工程可研向初设移交条件清单（</a:t>
            </a:r>
            <a:r>
              <a:rPr lang="en-US" altLang="zh-CN" sz="2000" b="1" dirty="0"/>
              <a:t>500kV </a:t>
            </a:r>
            <a:r>
              <a:rPr lang="zh-CN" altLang="en-US" sz="2000" b="1" dirty="0"/>
              <a:t>及以上）</a:t>
            </a:r>
            <a:endParaRPr lang="en-US" altLang="zh-CN" sz="2000" b="1" dirty="0"/>
          </a:p>
        </p:txBody>
      </p:sp>
      <p:grpSp>
        <p:nvGrpSpPr>
          <p:cNvPr id="326" name="组合 325">
            <a:extLst>
              <a:ext uri="{FF2B5EF4-FFF2-40B4-BE49-F238E27FC236}">
                <a16:creationId xmlns:a16="http://schemas.microsoft.com/office/drawing/2014/main" id="{3603A70C-236A-4263-BBCB-610A52C05AE3}"/>
              </a:ext>
            </a:extLst>
          </p:cNvPr>
          <p:cNvGrpSpPr/>
          <p:nvPr/>
        </p:nvGrpSpPr>
        <p:grpSpPr>
          <a:xfrm>
            <a:off x="526400" y="187110"/>
            <a:ext cx="1980030" cy="858863"/>
            <a:chOff x="2568332" y="1872762"/>
            <a:chExt cx="1633411" cy="708513"/>
          </a:xfrm>
        </p:grpSpPr>
        <p:grpSp>
          <p:nvGrpSpPr>
            <p:cNvPr id="327" name="组合 326">
              <a:extLst>
                <a:ext uri="{FF2B5EF4-FFF2-40B4-BE49-F238E27FC236}">
                  <a16:creationId xmlns:a16="http://schemas.microsoft.com/office/drawing/2014/main" id="{0E52A55B-A022-465D-A37B-41CB7026D3C6}"/>
                </a:ext>
              </a:extLst>
            </p:cNvPr>
            <p:cNvGrpSpPr/>
            <p:nvPr/>
          </p:nvGrpSpPr>
          <p:grpSpPr>
            <a:xfrm>
              <a:off x="2655276" y="1872762"/>
              <a:ext cx="1459524" cy="708513"/>
              <a:chOff x="2655276" y="1872762"/>
              <a:chExt cx="1459524" cy="708513"/>
            </a:xfrm>
          </p:grpSpPr>
          <p:sp>
            <p:nvSpPr>
              <p:cNvPr id="329" name="矩形 328">
                <a:extLst>
                  <a:ext uri="{FF2B5EF4-FFF2-40B4-BE49-F238E27FC236}">
                    <a16:creationId xmlns:a16="http://schemas.microsoft.com/office/drawing/2014/main" id="{8FE2577E-BB06-4017-B678-28C6AE536239}"/>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30" name="图片 329">
                <a:extLst>
                  <a:ext uri="{FF2B5EF4-FFF2-40B4-BE49-F238E27FC236}">
                    <a16:creationId xmlns:a16="http://schemas.microsoft.com/office/drawing/2014/main" id="{2655D08C-6039-4B35-ABF5-CD17CF1919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328" name="矩形 327">
              <a:extLst>
                <a:ext uri="{FF2B5EF4-FFF2-40B4-BE49-F238E27FC236}">
                  <a16:creationId xmlns:a16="http://schemas.microsoft.com/office/drawing/2014/main" id="{2FD096B7-41FB-40AD-8EC3-3CC71A130EB4}"/>
                </a:ext>
              </a:extLst>
            </p:cNvPr>
            <p:cNvSpPr/>
            <p:nvPr/>
          </p:nvSpPr>
          <p:spPr>
            <a:xfrm>
              <a:off x="2568332" y="1971497"/>
              <a:ext cx="1633411"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可研到初设移交</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aphicFrame>
        <p:nvGraphicFramePr>
          <p:cNvPr id="5" name="表格 4">
            <a:extLst>
              <a:ext uri="{FF2B5EF4-FFF2-40B4-BE49-F238E27FC236}">
                <a16:creationId xmlns:a16="http://schemas.microsoft.com/office/drawing/2014/main" id="{25131488-4FF3-411C-8070-5548204B3DB5}"/>
              </a:ext>
            </a:extLst>
          </p:cNvPr>
          <p:cNvGraphicFramePr>
            <a:graphicFrameLocks noGrp="1"/>
          </p:cNvGraphicFramePr>
          <p:nvPr/>
        </p:nvGraphicFramePr>
        <p:xfrm>
          <a:off x="1395412" y="2003266"/>
          <a:ext cx="9096375" cy="3301095"/>
        </p:xfrm>
        <a:graphic>
          <a:graphicData uri="http://schemas.openxmlformats.org/drawingml/2006/table">
            <a:tbl>
              <a:tblPr firstRow="1" firstCol="1" bandRow="1">
                <a:tableStyleId>{5C22544A-7EE6-4342-B048-85BDC9FD1C3A}</a:tableStyleId>
              </a:tblPr>
              <a:tblGrid>
                <a:gridCol w="633228">
                  <a:extLst>
                    <a:ext uri="{9D8B030D-6E8A-4147-A177-3AD203B41FA5}">
                      <a16:colId xmlns:a16="http://schemas.microsoft.com/office/drawing/2014/main" val="1002901612"/>
                    </a:ext>
                  </a:extLst>
                </a:gridCol>
                <a:gridCol w="6302425">
                  <a:extLst>
                    <a:ext uri="{9D8B030D-6E8A-4147-A177-3AD203B41FA5}">
                      <a16:colId xmlns:a16="http://schemas.microsoft.com/office/drawing/2014/main" val="3137974637"/>
                    </a:ext>
                  </a:extLst>
                </a:gridCol>
                <a:gridCol w="1170550">
                  <a:extLst>
                    <a:ext uri="{9D8B030D-6E8A-4147-A177-3AD203B41FA5}">
                      <a16:colId xmlns:a16="http://schemas.microsoft.com/office/drawing/2014/main" val="626558449"/>
                    </a:ext>
                  </a:extLst>
                </a:gridCol>
                <a:gridCol w="990172">
                  <a:extLst>
                    <a:ext uri="{9D8B030D-6E8A-4147-A177-3AD203B41FA5}">
                      <a16:colId xmlns:a16="http://schemas.microsoft.com/office/drawing/2014/main" val="3111248207"/>
                    </a:ext>
                  </a:extLst>
                </a:gridCol>
              </a:tblGrid>
              <a:tr h="409575">
                <a:tc>
                  <a:txBody>
                    <a:bodyPr/>
                    <a:lstStyle/>
                    <a:p>
                      <a:pPr algn="ctr"/>
                      <a:r>
                        <a:rPr lang="zh-CN" sz="1200" dirty="0">
                          <a:effectLst/>
                          <a:latin typeface="+mn-ea"/>
                          <a:ea typeface="+mn-ea"/>
                        </a:rPr>
                        <a:t>序号</a:t>
                      </a:r>
                      <a:endParaRPr lang="zh-CN" sz="1200" dirty="0">
                        <a:effectLst/>
                        <a:latin typeface="+mn-ea"/>
                        <a:ea typeface="+mn-ea"/>
                        <a:cs typeface="宋体" panose="02010600030101010101" pitchFamily="2" charset="-122"/>
                      </a:endParaRPr>
                    </a:p>
                  </a:txBody>
                  <a:tcPr marL="68580" marR="68580" marT="0" marB="0" anchor="ctr"/>
                </a:tc>
                <a:tc>
                  <a:txBody>
                    <a:bodyPr/>
                    <a:lstStyle/>
                    <a:p>
                      <a:pPr algn="ctr"/>
                      <a:r>
                        <a:rPr lang="zh-CN" sz="1200" dirty="0">
                          <a:effectLst/>
                          <a:latin typeface="+mn-ea"/>
                          <a:ea typeface="+mn-ea"/>
                        </a:rPr>
                        <a:t>可研向初设移交条件</a:t>
                      </a:r>
                      <a:endParaRPr lang="zh-CN" sz="1200" dirty="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发展部确认</a:t>
                      </a:r>
                      <a:endParaRPr lang="zh-CN" sz="120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建设部确认</a:t>
                      </a:r>
                      <a:endParaRPr lang="zh-CN" sz="1200">
                        <a:effectLst/>
                        <a:latin typeface="+mn-ea"/>
                        <a:ea typeface="+mn-ea"/>
                        <a:cs typeface="宋体" panose="02010600030101010101" pitchFamily="2" charset="-122"/>
                      </a:endParaRPr>
                    </a:p>
                  </a:txBody>
                  <a:tcPr marL="68580" marR="68580" marT="0" marB="0" anchor="ctr"/>
                </a:tc>
                <a:extLst>
                  <a:ext uri="{0D108BD9-81ED-4DB2-BD59-A6C34878D82A}">
                    <a16:rowId xmlns:a16="http://schemas.microsoft.com/office/drawing/2014/main" val="2444825031"/>
                  </a:ext>
                </a:extLst>
              </a:tr>
              <a:tr h="360000">
                <a:tc>
                  <a:txBody>
                    <a:bodyPr/>
                    <a:lstStyle/>
                    <a:p>
                      <a:pPr algn="ctr"/>
                      <a:r>
                        <a:rPr lang="en-US" sz="1800" dirty="0">
                          <a:effectLst/>
                          <a:latin typeface="+mn-ea"/>
                          <a:ea typeface="+mn-ea"/>
                        </a:rPr>
                        <a:t>1</a:t>
                      </a:r>
                      <a:endParaRPr lang="zh-CN" sz="1050" dirty="0">
                        <a:effectLst/>
                        <a:latin typeface="+mn-ea"/>
                        <a:ea typeface="+mn-ea"/>
                        <a:cs typeface="宋体" panose="02010600030101010101" pitchFamily="2" charset="-122"/>
                      </a:endParaRPr>
                    </a:p>
                  </a:txBody>
                  <a:tcPr marL="68580" marR="68580" marT="0" marB="0" anchor="ctr"/>
                </a:tc>
                <a:tc>
                  <a:txBody>
                    <a:bodyPr/>
                    <a:lstStyle/>
                    <a:p>
                      <a:pPr algn="just"/>
                      <a:r>
                        <a:rPr lang="zh-CN" sz="1200" dirty="0">
                          <a:effectLst/>
                          <a:latin typeface="+mn-ea"/>
                          <a:ea typeface="+mn-ea"/>
                        </a:rPr>
                        <a:t>项目核准文件 </a:t>
                      </a:r>
                      <a:endParaRPr lang="zh-CN" sz="1200" dirty="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是</a:t>
                      </a:r>
                      <a:r>
                        <a:rPr lang="en-US" sz="1200">
                          <a:effectLst/>
                          <a:latin typeface="+mn-ea"/>
                          <a:ea typeface="+mn-ea"/>
                        </a:rPr>
                        <a:t>□ </a:t>
                      </a:r>
                      <a:r>
                        <a:rPr lang="zh-CN" sz="1200">
                          <a:effectLst/>
                          <a:latin typeface="+mn-ea"/>
                          <a:ea typeface="+mn-ea"/>
                        </a:rPr>
                        <a:t>否</a:t>
                      </a:r>
                      <a:r>
                        <a:rPr lang="en-US" sz="1200">
                          <a:effectLst/>
                          <a:latin typeface="+mn-ea"/>
                          <a:ea typeface="+mn-ea"/>
                        </a:rPr>
                        <a:t>□</a:t>
                      </a:r>
                      <a:endParaRPr lang="zh-CN" sz="120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是</a:t>
                      </a:r>
                      <a:r>
                        <a:rPr lang="en-US" sz="1200">
                          <a:effectLst/>
                          <a:latin typeface="+mn-ea"/>
                          <a:ea typeface="+mn-ea"/>
                        </a:rPr>
                        <a:t>□ </a:t>
                      </a:r>
                      <a:r>
                        <a:rPr lang="zh-CN" sz="1200">
                          <a:effectLst/>
                          <a:latin typeface="+mn-ea"/>
                          <a:ea typeface="+mn-ea"/>
                        </a:rPr>
                        <a:t>否</a:t>
                      </a:r>
                      <a:r>
                        <a:rPr lang="en-US" sz="1200">
                          <a:effectLst/>
                          <a:latin typeface="+mn-ea"/>
                          <a:ea typeface="+mn-ea"/>
                        </a:rPr>
                        <a:t>□</a:t>
                      </a:r>
                      <a:endParaRPr lang="zh-CN" sz="1200">
                        <a:effectLst/>
                        <a:latin typeface="+mn-ea"/>
                        <a:ea typeface="+mn-ea"/>
                        <a:cs typeface="宋体" panose="02010600030101010101" pitchFamily="2" charset="-122"/>
                      </a:endParaRPr>
                    </a:p>
                  </a:txBody>
                  <a:tcPr marL="68580" marR="68580" marT="0" marB="0" anchor="ctr"/>
                </a:tc>
                <a:extLst>
                  <a:ext uri="{0D108BD9-81ED-4DB2-BD59-A6C34878D82A}">
                    <a16:rowId xmlns:a16="http://schemas.microsoft.com/office/drawing/2014/main" val="3779670266"/>
                  </a:ext>
                </a:extLst>
              </a:tr>
              <a:tr h="360000">
                <a:tc>
                  <a:txBody>
                    <a:bodyPr/>
                    <a:lstStyle/>
                    <a:p>
                      <a:pPr algn="ctr"/>
                      <a:r>
                        <a:rPr lang="en-US" sz="1800" dirty="0">
                          <a:effectLst/>
                          <a:latin typeface="+mn-ea"/>
                          <a:ea typeface="+mn-ea"/>
                        </a:rPr>
                        <a:t>2</a:t>
                      </a:r>
                      <a:endParaRPr lang="zh-CN" sz="1050" dirty="0">
                        <a:effectLst/>
                        <a:latin typeface="+mn-ea"/>
                        <a:ea typeface="+mn-ea"/>
                        <a:cs typeface="宋体" panose="02010600030101010101" pitchFamily="2" charset="-122"/>
                      </a:endParaRPr>
                    </a:p>
                  </a:txBody>
                  <a:tcPr marL="68580" marR="68580" marT="0" marB="0" anchor="ctr"/>
                </a:tc>
                <a:tc>
                  <a:txBody>
                    <a:bodyPr/>
                    <a:lstStyle/>
                    <a:p>
                      <a:pPr algn="just"/>
                      <a:r>
                        <a:rPr lang="zh-CN" sz="1200" dirty="0">
                          <a:effectLst/>
                          <a:latin typeface="+mn-ea"/>
                          <a:ea typeface="+mn-ea"/>
                        </a:rPr>
                        <a:t>可行性研究批复文件 </a:t>
                      </a:r>
                      <a:endParaRPr lang="zh-CN" sz="1200" dirty="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是</a:t>
                      </a:r>
                      <a:r>
                        <a:rPr lang="en-US" sz="1200">
                          <a:effectLst/>
                          <a:latin typeface="+mn-ea"/>
                          <a:ea typeface="+mn-ea"/>
                        </a:rPr>
                        <a:t>□ </a:t>
                      </a:r>
                      <a:r>
                        <a:rPr lang="zh-CN" sz="1200">
                          <a:effectLst/>
                          <a:latin typeface="+mn-ea"/>
                          <a:ea typeface="+mn-ea"/>
                        </a:rPr>
                        <a:t>否</a:t>
                      </a:r>
                      <a:r>
                        <a:rPr lang="en-US" sz="1200">
                          <a:effectLst/>
                          <a:latin typeface="+mn-ea"/>
                          <a:ea typeface="+mn-ea"/>
                        </a:rPr>
                        <a:t>□</a:t>
                      </a:r>
                      <a:endParaRPr lang="zh-CN" sz="120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是</a:t>
                      </a:r>
                      <a:r>
                        <a:rPr lang="en-US" sz="1200">
                          <a:effectLst/>
                          <a:latin typeface="+mn-ea"/>
                          <a:ea typeface="+mn-ea"/>
                        </a:rPr>
                        <a:t>□ </a:t>
                      </a:r>
                      <a:r>
                        <a:rPr lang="zh-CN" sz="1200">
                          <a:effectLst/>
                          <a:latin typeface="+mn-ea"/>
                          <a:ea typeface="+mn-ea"/>
                        </a:rPr>
                        <a:t>否</a:t>
                      </a:r>
                      <a:r>
                        <a:rPr lang="en-US" sz="1200">
                          <a:effectLst/>
                          <a:latin typeface="+mn-ea"/>
                          <a:ea typeface="+mn-ea"/>
                        </a:rPr>
                        <a:t>□</a:t>
                      </a:r>
                      <a:endParaRPr lang="zh-CN" sz="1200">
                        <a:effectLst/>
                        <a:latin typeface="+mn-ea"/>
                        <a:ea typeface="+mn-ea"/>
                        <a:cs typeface="宋体" panose="02010600030101010101" pitchFamily="2" charset="-122"/>
                      </a:endParaRPr>
                    </a:p>
                  </a:txBody>
                  <a:tcPr marL="68580" marR="68580" marT="0" marB="0" anchor="ctr"/>
                </a:tc>
                <a:extLst>
                  <a:ext uri="{0D108BD9-81ED-4DB2-BD59-A6C34878D82A}">
                    <a16:rowId xmlns:a16="http://schemas.microsoft.com/office/drawing/2014/main" val="1294763205"/>
                  </a:ext>
                </a:extLst>
              </a:tr>
              <a:tr h="360000">
                <a:tc>
                  <a:txBody>
                    <a:bodyPr/>
                    <a:lstStyle/>
                    <a:p>
                      <a:pPr algn="ctr"/>
                      <a:r>
                        <a:rPr lang="en-US" sz="1800" dirty="0">
                          <a:effectLst/>
                          <a:latin typeface="+mn-ea"/>
                          <a:ea typeface="+mn-ea"/>
                        </a:rPr>
                        <a:t>3</a:t>
                      </a:r>
                      <a:endParaRPr lang="zh-CN" sz="1050" dirty="0">
                        <a:effectLst/>
                        <a:latin typeface="+mn-ea"/>
                        <a:ea typeface="+mn-ea"/>
                        <a:cs typeface="宋体" panose="02010600030101010101" pitchFamily="2" charset="-122"/>
                      </a:endParaRPr>
                    </a:p>
                  </a:txBody>
                  <a:tcPr marL="68580" marR="68580" marT="0" marB="0" anchor="ctr"/>
                </a:tc>
                <a:tc>
                  <a:txBody>
                    <a:bodyPr/>
                    <a:lstStyle/>
                    <a:p>
                      <a:pPr algn="just"/>
                      <a:r>
                        <a:rPr lang="zh-CN" sz="1200" dirty="0">
                          <a:effectLst/>
                          <a:latin typeface="+mn-ea"/>
                          <a:ea typeface="+mn-ea"/>
                        </a:rPr>
                        <a:t>变电站选址意见书、站址协议（有效期内） </a:t>
                      </a:r>
                      <a:endParaRPr lang="zh-CN" sz="1200" dirty="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是</a:t>
                      </a:r>
                      <a:r>
                        <a:rPr lang="en-US" sz="1200">
                          <a:effectLst/>
                          <a:latin typeface="+mn-ea"/>
                          <a:ea typeface="+mn-ea"/>
                        </a:rPr>
                        <a:t>□ </a:t>
                      </a:r>
                      <a:r>
                        <a:rPr lang="zh-CN" sz="1200">
                          <a:effectLst/>
                          <a:latin typeface="+mn-ea"/>
                          <a:ea typeface="+mn-ea"/>
                        </a:rPr>
                        <a:t>否</a:t>
                      </a:r>
                      <a:r>
                        <a:rPr lang="en-US" sz="1200">
                          <a:effectLst/>
                          <a:latin typeface="+mn-ea"/>
                          <a:ea typeface="+mn-ea"/>
                        </a:rPr>
                        <a:t>□</a:t>
                      </a:r>
                      <a:endParaRPr lang="zh-CN" sz="120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是</a:t>
                      </a:r>
                      <a:r>
                        <a:rPr lang="en-US" sz="1200">
                          <a:effectLst/>
                          <a:latin typeface="+mn-ea"/>
                          <a:ea typeface="+mn-ea"/>
                        </a:rPr>
                        <a:t>□ </a:t>
                      </a:r>
                      <a:r>
                        <a:rPr lang="zh-CN" sz="1200">
                          <a:effectLst/>
                          <a:latin typeface="+mn-ea"/>
                          <a:ea typeface="+mn-ea"/>
                        </a:rPr>
                        <a:t>否</a:t>
                      </a:r>
                      <a:r>
                        <a:rPr lang="en-US" sz="1200">
                          <a:effectLst/>
                          <a:latin typeface="+mn-ea"/>
                          <a:ea typeface="+mn-ea"/>
                        </a:rPr>
                        <a:t>□</a:t>
                      </a:r>
                      <a:endParaRPr lang="zh-CN" sz="1200">
                        <a:effectLst/>
                        <a:latin typeface="+mn-ea"/>
                        <a:ea typeface="+mn-ea"/>
                        <a:cs typeface="宋体" panose="02010600030101010101" pitchFamily="2" charset="-122"/>
                      </a:endParaRPr>
                    </a:p>
                  </a:txBody>
                  <a:tcPr marL="68580" marR="68580" marT="0" marB="0" anchor="ctr"/>
                </a:tc>
                <a:extLst>
                  <a:ext uri="{0D108BD9-81ED-4DB2-BD59-A6C34878D82A}">
                    <a16:rowId xmlns:a16="http://schemas.microsoft.com/office/drawing/2014/main" val="2341100227"/>
                  </a:ext>
                </a:extLst>
              </a:tr>
              <a:tr h="360000">
                <a:tc>
                  <a:txBody>
                    <a:bodyPr/>
                    <a:lstStyle/>
                    <a:p>
                      <a:pPr algn="ctr"/>
                      <a:r>
                        <a:rPr lang="en-US" sz="1800">
                          <a:effectLst/>
                          <a:latin typeface="+mn-ea"/>
                          <a:ea typeface="+mn-ea"/>
                        </a:rPr>
                        <a:t>4</a:t>
                      </a:r>
                      <a:endParaRPr lang="zh-CN" sz="1050">
                        <a:effectLst/>
                        <a:latin typeface="+mn-ea"/>
                        <a:ea typeface="+mn-ea"/>
                        <a:cs typeface="宋体" panose="02010600030101010101" pitchFamily="2" charset="-122"/>
                      </a:endParaRPr>
                    </a:p>
                  </a:txBody>
                  <a:tcPr marL="68580" marR="68580" marT="0" marB="0" anchor="ctr"/>
                </a:tc>
                <a:tc>
                  <a:txBody>
                    <a:bodyPr/>
                    <a:lstStyle/>
                    <a:p>
                      <a:pPr algn="just"/>
                      <a:r>
                        <a:rPr lang="zh-CN" sz="1200" dirty="0">
                          <a:effectLst/>
                          <a:latin typeface="+mn-ea"/>
                          <a:ea typeface="+mn-ea"/>
                        </a:rPr>
                        <a:t>线路路径协议（有效期内）、重要交叉跨越等协议、规划、土地协议、跨越林地等的协议证明。 </a:t>
                      </a:r>
                      <a:endParaRPr lang="zh-CN" sz="1200" dirty="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是</a:t>
                      </a:r>
                      <a:r>
                        <a:rPr lang="en-US" sz="1200">
                          <a:effectLst/>
                          <a:latin typeface="+mn-ea"/>
                          <a:ea typeface="+mn-ea"/>
                        </a:rPr>
                        <a:t>□ </a:t>
                      </a:r>
                      <a:r>
                        <a:rPr lang="zh-CN" sz="1200">
                          <a:effectLst/>
                          <a:latin typeface="+mn-ea"/>
                          <a:ea typeface="+mn-ea"/>
                        </a:rPr>
                        <a:t>否</a:t>
                      </a:r>
                      <a:r>
                        <a:rPr lang="en-US" sz="1200">
                          <a:effectLst/>
                          <a:latin typeface="+mn-ea"/>
                          <a:ea typeface="+mn-ea"/>
                        </a:rPr>
                        <a:t>□</a:t>
                      </a:r>
                      <a:endParaRPr lang="zh-CN" sz="120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是</a:t>
                      </a:r>
                      <a:r>
                        <a:rPr lang="en-US" sz="1200">
                          <a:effectLst/>
                          <a:latin typeface="+mn-ea"/>
                          <a:ea typeface="+mn-ea"/>
                        </a:rPr>
                        <a:t>□ </a:t>
                      </a:r>
                      <a:r>
                        <a:rPr lang="zh-CN" sz="1200">
                          <a:effectLst/>
                          <a:latin typeface="+mn-ea"/>
                          <a:ea typeface="+mn-ea"/>
                        </a:rPr>
                        <a:t>否</a:t>
                      </a:r>
                      <a:r>
                        <a:rPr lang="en-US" sz="1200">
                          <a:effectLst/>
                          <a:latin typeface="+mn-ea"/>
                          <a:ea typeface="+mn-ea"/>
                        </a:rPr>
                        <a:t>□</a:t>
                      </a:r>
                      <a:endParaRPr lang="zh-CN" sz="1200">
                        <a:effectLst/>
                        <a:latin typeface="+mn-ea"/>
                        <a:ea typeface="+mn-ea"/>
                        <a:cs typeface="宋体" panose="02010600030101010101" pitchFamily="2" charset="-122"/>
                      </a:endParaRPr>
                    </a:p>
                  </a:txBody>
                  <a:tcPr marL="68580" marR="68580" marT="0" marB="0" anchor="ctr"/>
                </a:tc>
                <a:extLst>
                  <a:ext uri="{0D108BD9-81ED-4DB2-BD59-A6C34878D82A}">
                    <a16:rowId xmlns:a16="http://schemas.microsoft.com/office/drawing/2014/main" val="3770568917"/>
                  </a:ext>
                </a:extLst>
              </a:tr>
              <a:tr h="360000">
                <a:tc>
                  <a:txBody>
                    <a:bodyPr/>
                    <a:lstStyle/>
                    <a:p>
                      <a:pPr algn="ctr"/>
                      <a:r>
                        <a:rPr lang="en-US" sz="1800" dirty="0">
                          <a:effectLst/>
                          <a:latin typeface="+mn-ea"/>
                          <a:ea typeface="+mn-ea"/>
                        </a:rPr>
                        <a:t>5</a:t>
                      </a:r>
                      <a:endParaRPr lang="zh-CN" sz="1050" dirty="0">
                        <a:effectLst/>
                        <a:latin typeface="+mn-ea"/>
                        <a:ea typeface="+mn-ea"/>
                        <a:cs typeface="宋体" panose="02010600030101010101" pitchFamily="2" charset="-122"/>
                      </a:endParaRPr>
                    </a:p>
                  </a:txBody>
                  <a:tcPr marL="68580" marR="68580" marT="0" marB="0" anchor="ctr"/>
                </a:tc>
                <a:tc>
                  <a:txBody>
                    <a:bodyPr/>
                    <a:lstStyle/>
                    <a:p>
                      <a:pPr algn="just"/>
                      <a:r>
                        <a:rPr lang="zh-CN" sz="1200" dirty="0">
                          <a:effectLst/>
                          <a:latin typeface="+mn-ea"/>
                          <a:ea typeface="+mn-ea"/>
                        </a:rPr>
                        <a:t>视工程具体情况落实地质、地震、矿产、文物、电信、军事、民用航空、航道、公路、石油天然气、草原行政、林业行政、风景名胜区、自然保护区、河道、水利等专项协议。 </a:t>
                      </a:r>
                      <a:endParaRPr lang="zh-CN" sz="1200" dirty="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是</a:t>
                      </a:r>
                      <a:r>
                        <a:rPr lang="en-US" sz="1200">
                          <a:effectLst/>
                          <a:latin typeface="+mn-ea"/>
                          <a:ea typeface="+mn-ea"/>
                        </a:rPr>
                        <a:t>□ </a:t>
                      </a:r>
                      <a:r>
                        <a:rPr lang="zh-CN" sz="1200">
                          <a:effectLst/>
                          <a:latin typeface="+mn-ea"/>
                          <a:ea typeface="+mn-ea"/>
                        </a:rPr>
                        <a:t>否</a:t>
                      </a:r>
                      <a:r>
                        <a:rPr lang="en-US" sz="1200">
                          <a:effectLst/>
                          <a:latin typeface="+mn-ea"/>
                          <a:ea typeface="+mn-ea"/>
                        </a:rPr>
                        <a:t>□</a:t>
                      </a:r>
                      <a:endParaRPr lang="zh-CN" sz="120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是</a:t>
                      </a:r>
                      <a:r>
                        <a:rPr lang="en-US" sz="1200">
                          <a:effectLst/>
                          <a:latin typeface="+mn-ea"/>
                          <a:ea typeface="+mn-ea"/>
                        </a:rPr>
                        <a:t>□ </a:t>
                      </a:r>
                      <a:r>
                        <a:rPr lang="zh-CN" sz="1200">
                          <a:effectLst/>
                          <a:latin typeface="+mn-ea"/>
                          <a:ea typeface="+mn-ea"/>
                        </a:rPr>
                        <a:t>否</a:t>
                      </a:r>
                      <a:r>
                        <a:rPr lang="en-US" sz="1200">
                          <a:effectLst/>
                          <a:latin typeface="+mn-ea"/>
                          <a:ea typeface="+mn-ea"/>
                        </a:rPr>
                        <a:t>□</a:t>
                      </a:r>
                      <a:endParaRPr lang="zh-CN" sz="1200">
                        <a:effectLst/>
                        <a:latin typeface="+mn-ea"/>
                        <a:ea typeface="+mn-ea"/>
                        <a:cs typeface="宋体" panose="02010600030101010101" pitchFamily="2" charset="-122"/>
                      </a:endParaRPr>
                    </a:p>
                  </a:txBody>
                  <a:tcPr marL="68580" marR="68580" marT="0" marB="0" anchor="ctr"/>
                </a:tc>
                <a:extLst>
                  <a:ext uri="{0D108BD9-81ED-4DB2-BD59-A6C34878D82A}">
                    <a16:rowId xmlns:a16="http://schemas.microsoft.com/office/drawing/2014/main" val="617768709"/>
                  </a:ext>
                </a:extLst>
              </a:tr>
              <a:tr h="360000">
                <a:tc>
                  <a:txBody>
                    <a:bodyPr/>
                    <a:lstStyle/>
                    <a:p>
                      <a:pPr algn="ctr"/>
                      <a:r>
                        <a:rPr lang="en-US" sz="1800" dirty="0">
                          <a:effectLst/>
                          <a:latin typeface="+mn-ea"/>
                          <a:ea typeface="+mn-ea"/>
                        </a:rPr>
                        <a:t>6</a:t>
                      </a:r>
                      <a:endParaRPr lang="zh-CN" sz="1050" dirty="0">
                        <a:effectLst/>
                        <a:latin typeface="+mn-ea"/>
                        <a:ea typeface="+mn-ea"/>
                        <a:cs typeface="宋体" panose="02010600030101010101" pitchFamily="2" charset="-122"/>
                      </a:endParaRPr>
                    </a:p>
                  </a:txBody>
                  <a:tcPr marL="68580" marR="68580" marT="0" marB="0" anchor="ctr"/>
                </a:tc>
                <a:tc>
                  <a:txBody>
                    <a:bodyPr/>
                    <a:lstStyle/>
                    <a:p>
                      <a:pPr algn="just"/>
                      <a:r>
                        <a:rPr lang="zh-CN" sz="1200" dirty="0">
                          <a:effectLst/>
                          <a:latin typeface="+mn-ea"/>
                          <a:ea typeface="+mn-ea"/>
                        </a:rPr>
                        <a:t>有关专业过渡方案 </a:t>
                      </a:r>
                      <a:endParaRPr lang="zh-CN" sz="1200" dirty="0">
                        <a:effectLst/>
                        <a:latin typeface="+mn-ea"/>
                        <a:ea typeface="+mn-ea"/>
                        <a:cs typeface="宋体" panose="02010600030101010101" pitchFamily="2" charset="-122"/>
                      </a:endParaRPr>
                    </a:p>
                  </a:txBody>
                  <a:tcPr marL="68580" marR="68580" marT="0" marB="0" anchor="ctr"/>
                </a:tc>
                <a:tc>
                  <a:txBody>
                    <a:bodyPr/>
                    <a:lstStyle/>
                    <a:p>
                      <a:pPr algn="ctr"/>
                      <a:r>
                        <a:rPr lang="zh-CN" sz="1200" dirty="0">
                          <a:effectLst/>
                          <a:latin typeface="+mn-ea"/>
                          <a:ea typeface="+mn-ea"/>
                        </a:rPr>
                        <a:t>是</a:t>
                      </a:r>
                      <a:r>
                        <a:rPr lang="en-US" sz="1200" dirty="0">
                          <a:effectLst/>
                          <a:latin typeface="+mn-ea"/>
                          <a:ea typeface="+mn-ea"/>
                        </a:rPr>
                        <a:t>□ </a:t>
                      </a:r>
                      <a:r>
                        <a:rPr lang="zh-CN" sz="1200" dirty="0">
                          <a:effectLst/>
                          <a:latin typeface="+mn-ea"/>
                          <a:ea typeface="+mn-ea"/>
                        </a:rPr>
                        <a:t>否</a:t>
                      </a:r>
                      <a:r>
                        <a:rPr lang="en-US" sz="1200" dirty="0">
                          <a:effectLst/>
                          <a:latin typeface="+mn-ea"/>
                          <a:ea typeface="+mn-ea"/>
                        </a:rPr>
                        <a:t>□</a:t>
                      </a:r>
                      <a:endParaRPr lang="zh-CN" sz="1200" dirty="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是</a:t>
                      </a:r>
                      <a:r>
                        <a:rPr lang="en-US" sz="1200">
                          <a:effectLst/>
                          <a:latin typeface="+mn-ea"/>
                          <a:ea typeface="+mn-ea"/>
                        </a:rPr>
                        <a:t>□ </a:t>
                      </a:r>
                      <a:r>
                        <a:rPr lang="zh-CN" sz="1200">
                          <a:effectLst/>
                          <a:latin typeface="+mn-ea"/>
                          <a:ea typeface="+mn-ea"/>
                        </a:rPr>
                        <a:t>否</a:t>
                      </a:r>
                      <a:r>
                        <a:rPr lang="en-US" sz="1200">
                          <a:effectLst/>
                          <a:latin typeface="+mn-ea"/>
                          <a:ea typeface="+mn-ea"/>
                        </a:rPr>
                        <a:t>□</a:t>
                      </a:r>
                      <a:endParaRPr lang="zh-CN" sz="1200">
                        <a:effectLst/>
                        <a:latin typeface="+mn-ea"/>
                        <a:ea typeface="+mn-ea"/>
                        <a:cs typeface="宋体" panose="02010600030101010101" pitchFamily="2" charset="-122"/>
                      </a:endParaRPr>
                    </a:p>
                  </a:txBody>
                  <a:tcPr marL="68580" marR="68580" marT="0" marB="0" anchor="ctr"/>
                </a:tc>
                <a:extLst>
                  <a:ext uri="{0D108BD9-81ED-4DB2-BD59-A6C34878D82A}">
                    <a16:rowId xmlns:a16="http://schemas.microsoft.com/office/drawing/2014/main" val="1418624840"/>
                  </a:ext>
                </a:extLst>
              </a:tr>
              <a:tr h="360000">
                <a:tc>
                  <a:txBody>
                    <a:bodyPr/>
                    <a:lstStyle/>
                    <a:p>
                      <a:pPr algn="ctr"/>
                      <a:r>
                        <a:rPr lang="en-US" sz="1800" dirty="0">
                          <a:effectLst/>
                          <a:latin typeface="+mn-ea"/>
                          <a:ea typeface="+mn-ea"/>
                        </a:rPr>
                        <a:t>7</a:t>
                      </a:r>
                      <a:endParaRPr lang="zh-CN" sz="1050" dirty="0">
                        <a:effectLst/>
                        <a:latin typeface="+mn-ea"/>
                        <a:ea typeface="+mn-ea"/>
                        <a:cs typeface="宋体" panose="02010600030101010101" pitchFamily="2" charset="-122"/>
                      </a:endParaRPr>
                    </a:p>
                  </a:txBody>
                  <a:tcPr marL="68580" marR="68580" marT="0" marB="0" anchor="ctr"/>
                </a:tc>
                <a:tc>
                  <a:txBody>
                    <a:bodyPr/>
                    <a:lstStyle/>
                    <a:p>
                      <a:pPr algn="just"/>
                      <a:r>
                        <a:rPr lang="zh-CN" sz="1200" dirty="0">
                          <a:effectLst/>
                          <a:latin typeface="+mn-ea"/>
                          <a:ea typeface="+mn-ea"/>
                        </a:rPr>
                        <a:t>代征地依据 </a:t>
                      </a:r>
                      <a:endParaRPr lang="zh-CN" sz="1200" dirty="0">
                        <a:effectLst/>
                        <a:latin typeface="+mn-ea"/>
                        <a:ea typeface="+mn-ea"/>
                        <a:cs typeface="宋体" panose="02010600030101010101" pitchFamily="2" charset="-122"/>
                      </a:endParaRPr>
                    </a:p>
                  </a:txBody>
                  <a:tcPr marL="68580" marR="68580" marT="0" marB="0" anchor="ctr"/>
                </a:tc>
                <a:tc>
                  <a:txBody>
                    <a:bodyPr/>
                    <a:lstStyle/>
                    <a:p>
                      <a:pPr algn="ctr"/>
                      <a:r>
                        <a:rPr lang="zh-CN" sz="1200" dirty="0">
                          <a:effectLst/>
                          <a:latin typeface="+mn-ea"/>
                          <a:ea typeface="+mn-ea"/>
                        </a:rPr>
                        <a:t>是</a:t>
                      </a:r>
                      <a:r>
                        <a:rPr lang="en-US" sz="1200" dirty="0">
                          <a:effectLst/>
                          <a:latin typeface="+mn-ea"/>
                          <a:ea typeface="+mn-ea"/>
                        </a:rPr>
                        <a:t>□ </a:t>
                      </a:r>
                      <a:r>
                        <a:rPr lang="zh-CN" sz="1200" dirty="0">
                          <a:effectLst/>
                          <a:latin typeface="+mn-ea"/>
                          <a:ea typeface="+mn-ea"/>
                        </a:rPr>
                        <a:t>否</a:t>
                      </a:r>
                      <a:r>
                        <a:rPr lang="en-US" sz="1200" dirty="0">
                          <a:effectLst/>
                          <a:latin typeface="+mn-ea"/>
                          <a:ea typeface="+mn-ea"/>
                        </a:rPr>
                        <a:t>□</a:t>
                      </a:r>
                      <a:endParaRPr lang="zh-CN" sz="1200" dirty="0">
                        <a:effectLst/>
                        <a:latin typeface="+mn-ea"/>
                        <a:ea typeface="+mn-ea"/>
                        <a:cs typeface="宋体" panose="02010600030101010101" pitchFamily="2" charset="-122"/>
                      </a:endParaRPr>
                    </a:p>
                  </a:txBody>
                  <a:tcPr marL="68580" marR="68580" marT="0" marB="0" anchor="ctr"/>
                </a:tc>
                <a:tc>
                  <a:txBody>
                    <a:bodyPr/>
                    <a:lstStyle/>
                    <a:p>
                      <a:pPr algn="ctr"/>
                      <a:r>
                        <a:rPr lang="zh-CN" sz="1200" dirty="0">
                          <a:effectLst/>
                          <a:latin typeface="+mn-ea"/>
                          <a:ea typeface="+mn-ea"/>
                        </a:rPr>
                        <a:t>是</a:t>
                      </a:r>
                      <a:r>
                        <a:rPr lang="en-US" sz="1200" dirty="0">
                          <a:effectLst/>
                          <a:latin typeface="+mn-ea"/>
                          <a:ea typeface="+mn-ea"/>
                        </a:rPr>
                        <a:t>□ </a:t>
                      </a:r>
                      <a:r>
                        <a:rPr lang="zh-CN" sz="1200" dirty="0">
                          <a:effectLst/>
                          <a:latin typeface="+mn-ea"/>
                          <a:ea typeface="+mn-ea"/>
                        </a:rPr>
                        <a:t>否</a:t>
                      </a:r>
                      <a:r>
                        <a:rPr lang="en-US" sz="1200" dirty="0">
                          <a:effectLst/>
                          <a:latin typeface="+mn-ea"/>
                          <a:ea typeface="+mn-ea"/>
                        </a:rPr>
                        <a:t>□</a:t>
                      </a:r>
                      <a:endParaRPr lang="zh-CN" sz="1200" dirty="0">
                        <a:effectLst/>
                        <a:latin typeface="+mn-ea"/>
                        <a:ea typeface="+mn-ea"/>
                        <a:cs typeface="宋体" panose="02010600030101010101" pitchFamily="2" charset="-122"/>
                      </a:endParaRPr>
                    </a:p>
                  </a:txBody>
                  <a:tcPr marL="68580" marR="68580" marT="0" marB="0" anchor="ctr"/>
                </a:tc>
                <a:extLst>
                  <a:ext uri="{0D108BD9-81ED-4DB2-BD59-A6C34878D82A}">
                    <a16:rowId xmlns:a16="http://schemas.microsoft.com/office/drawing/2014/main" val="2824626191"/>
                  </a:ext>
                </a:extLst>
              </a:tr>
              <a:tr h="360000">
                <a:tc>
                  <a:txBody>
                    <a:bodyPr/>
                    <a:lstStyle/>
                    <a:p>
                      <a:pPr algn="ctr"/>
                      <a:r>
                        <a:rPr lang="en-US" sz="1800" dirty="0">
                          <a:effectLst/>
                          <a:latin typeface="+mn-ea"/>
                          <a:ea typeface="+mn-ea"/>
                        </a:rPr>
                        <a:t>8</a:t>
                      </a:r>
                      <a:endParaRPr lang="zh-CN" sz="1050" dirty="0">
                        <a:effectLst/>
                        <a:latin typeface="+mn-ea"/>
                        <a:ea typeface="+mn-ea"/>
                        <a:cs typeface="宋体" panose="02010600030101010101" pitchFamily="2" charset="-122"/>
                      </a:endParaRPr>
                    </a:p>
                  </a:txBody>
                  <a:tcPr marL="68580" marR="68580" marT="0" marB="0" anchor="ctr"/>
                </a:tc>
                <a:tc>
                  <a:txBody>
                    <a:bodyPr/>
                    <a:lstStyle/>
                    <a:p>
                      <a:pPr algn="just"/>
                      <a:r>
                        <a:rPr lang="zh-CN" sz="1200" dirty="0">
                          <a:effectLst/>
                          <a:latin typeface="+mn-ea"/>
                          <a:ea typeface="+mn-ea"/>
                        </a:rPr>
                        <a:t>同一项目由多方出资时，应提供出资分摊依据 </a:t>
                      </a:r>
                      <a:endParaRPr lang="zh-CN" sz="1200" dirty="0">
                        <a:effectLst/>
                        <a:latin typeface="+mn-ea"/>
                        <a:ea typeface="+mn-ea"/>
                        <a:cs typeface="宋体" panose="02010600030101010101" pitchFamily="2" charset="-122"/>
                      </a:endParaRPr>
                    </a:p>
                  </a:txBody>
                  <a:tcPr marL="68580" marR="68580" marT="0" marB="0" anchor="ctr"/>
                </a:tc>
                <a:tc>
                  <a:txBody>
                    <a:bodyPr/>
                    <a:lstStyle/>
                    <a:p>
                      <a:pPr algn="ctr"/>
                      <a:r>
                        <a:rPr lang="zh-CN" sz="1200">
                          <a:effectLst/>
                          <a:latin typeface="+mn-ea"/>
                          <a:ea typeface="+mn-ea"/>
                        </a:rPr>
                        <a:t>是</a:t>
                      </a:r>
                      <a:r>
                        <a:rPr lang="en-US" sz="1200">
                          <a:effectLst/>
                          <a:latin typeface="+mn-ea"/>
                          <a:ea typeface="+mn-ea"/>
                        </a:rPr>
                        <a:t>□ </a:t>
                      </a:r>
                      <a:r>
                        <a:rPr lang="zh-CN" sz="1200">
                          <a:effectLst/>
                          <a:latin typeface="+mn-ea"/>
                          <a:ea typeface="+mn-ea"/>
                        </a:rPr>
                        <a:t>否</a:t>
                      </a:r>
                      <a:r>
                        <a:rPr lang="en-US" sz="1200">
                          <a:effectLst/>
                          <a:latin typeface="+mn-ea"/>
                          <a:ea typeface="+mn-ea"/>
                        </a:rPr>
                        <a:t>□</a:t>
                      </a:r>
                      <a:endParaRPr lang="zh-CN" sz="1200">
                        <a:effectLst/>
                        <a:latin typeface="+mn-ea"/>
                        <a:ea typeface="+mn-ea"/>
                        <a:cs typeface="宋体" panose="02010600030101010101" pitchFamily="2" charset="-122"/>
                      </a:endParaRPr>
                    </a:p>
                  </a:txBody>
                  <a:tcPr marL="68580" marR="68580" marT="0" marB="0" anchor="ctr"/>
                </a:tc>
                <a:tc>
                  <a:txBody>
                    <a:bodyPr/>
                    <a:lstStyle/>
                    <a:p>
                      <a:pPr algn="ctr"/>
                      <a:r>
                        <a:rPr lang="zh-CN" sz="1200" dirty="0">
                          <a:effectLst/>
                          <a:latin typeface="+mn-ea"/>
                          <a:ea typeface="+mn-ea"/>
                        </a:rPr>
                        <a:t>是</a:t>
                      </a:r>
                      <a:r>
                        <a:rPr lang="en-US" sz="1200" dirty="0">
                          <a:effectLst/>
                          <a:latin typeface="+mn-ea"/>
                          <a:ea typeface="+mn-ea"/>
                        </a:rPr>
                        <a:t>□ </a:t>
                      </a:r>
                      <a:r>
                        <a:rPr lang="zh-CN" sz="1200" dirty="0">
                          <a:effectLst/>
                          <a:latin typeface="+mn-ea"/>
                          <a:ea typeface="+mn-ea"/>
                        </a:rPr>
                        <a:t>否</a:t>
                      </a:r>
                      <a:r>
                        <a:rPr lang="en-US" sz="1200" dirty="0">
                          <a:effectLst/>
                          <a:latin typeface="+mn-ea"/>
                          <a:ea typeface="+mn-ea"/>
                        </a:rPr>
                        <a:t>□</a:t>
                      </a:r>
                      <a:endParaRPr lang="zh-CN" sz="1200" dirty="0">
                        <a:effectLst/>
                        <a:latin typeface="+mn-ea"/>
                        <a:ea typeface="+mn-ea"/>
                        <a:cs typeface="宋体" panose="02010600030101010101" pitchFamily="2" charset="-122"/>
                      </a:endParaRPr>
                    </a:p>
                  </a:txBody>
                  <a:tcPr marL="68580" marR="68580" marT="0" marB="0" anchor="ctr"/>
                </a:tc>
                <a:extLst>
                  <a:ext uri="{0D108BD9-81ED-4DB2-BD59-A6C34878D82A}">
                    <a16:rowId xmlns:a16="http://schemas.microsoft.com/office/drawing/2014/main" val="42821916"/>
                  </a:ext>
                </a:extLst>
              </a:tr>
            </a:tbl>
          </a:graphicData>
        </a:graphic>
      </p:graphicFrame>
      <p:sp>
        <p:nvSpPr>
          <p:cNvPr id="6" name="矩形 5">
            <a:extLst>
              <a:ext uri="{FF2B5EF4-FFF2-40B4-BE49-F238E27FC236}">
                <a16:creationId xmlns:a16="http://schemas.microsoft.com/office/drawing/2014/main" id="{D0C693F4-6F51-43A8-8252-560C1085620A}"/>
              </a:ext>
            </a:extLst>
          </p:cNvPr>
          <p:cNvSpPr/>
          <p:nvPr/>
        </p:nvSpPr>
        <p:spPr>
          <a:xfrm>
            <a:off x="1395412" y="5457585"/>
            <a:ext cx="9401176" cy="523220"/>
          </a:xfrm>
          <a:prstGeom prst="rect">
            <a:avLst/>
          </a:prstGeom>
        </p:spPr>
        <p:txBody>
          <a:bodyPr wrap="square">
            <a:spAutoFit/>
          </a:bodyPr>
          <a:lstStyle/>
          <a:p>
            <a:pPr indent="152400"/>
            <a:r>
              <a:rPr lang="zh-CN" altLang="en-US" sz="1400" dirty="0">
                <a:latin typeface="+mn-ea"/>
                <a:cs typeface="宋体" panose="02010600030101010101" pitchFamily="2" charset="-122"/>
              </a:rPr>
              <a:t>经研院前期主管部门主任：         经研院建设管理中心主任：                经研院分管建设管理中心领导：</a:t>
            </a:r>
          </a:p>
          <a:p>
            <a:pPr indent="152400"/>
            <a:r>
              <a:rPr lang="zh-CN" altLang="en-US" sz="1400" dirty="0">
                <a:latin typeface="+mn-ea"/>
                <a:cs typeface="宋体" panose="02010600030101010101" pitchFamily="2" charset="-122"/>
              </a:rPr>
              <a:t>属地公司发展策划部主任：         属地公司建设部主任：                       属地公司建设分管领导：               年  月</a:t>
            </a:r>
            <a:endParaRPr lang="zh-CN" altLang="zh-CN" sz="1400" dirty="0">
              <a:latin typeface="+mn-ea"/>
              <a:cs typeface="宋体" panose="02010600030101010101" pitchFamily="2" charset="-122"/>
            </a:endParaRPr>
          </a:p>
        </p:txBody>
      </p:sp>
    </p:spTree>
    <p:extLst>
      <p:ext uri="{BB962C8B-B14F-4D97-AF65-F5344CB8AC3E}">
        <p14:creationId xmlns:p14="http://schemas.microsoft.com/office/powerpoint/2010/main" val="1969454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ïṡļïḑe">
            <a:extLst>
              <a:ext uri="{FF2B5EF4-FFF2-40B4-BE49-F238E27FC236}">
                <a16:creationId xmlns:a16="http://schemas.microsoft.com/office/drawing/2014/main" id="{44E0CB21-13EF-416E-B011-B8DCA863E73C}"/>
              </a:ext>
            </a:extLst>
          </p:cNvPr>
          <p:cNvSpPr txBox="1"/>
          <p:nvPr/>
        </p:nvSpPr>
        <p:spPr>
          <a:xfrm>
            <a:off x="4904302" y="1122397"/>
            <a:ext cx="2383395" cy="541434"/>
          </a:xfrm>
          <a:prstGeom prst="rect">
            <a:avLst/>
          </a:prstGeom>
          <a:noFill/>
        </p:spPr>
        <p:txBody>
          <a:bodyPr wrap="square" lIns="91440" tIns="45720" rIns="91440" bIns="45720" anchor="ctr">
            <a:normAutofit/>
          </a:bodyPr>
          <a:lstStyle/>
          <a:p>
            <a:pPr algn="ctr"/>
            <a:r>
              <a:rPr lang="zh-CN" altLang="en-US" sz="2000" b="1" dirty="0"/>
              <a:t>衔接工作流程</a:t>
            </a:r>
            <a:endParaRPr lang="en-US" altLang="zh-CN" sz="2000" b="1" dirty="0"/>
          </a:p>
        </p:txBody>
      </p:sp>
      <p:grpSp>
        <p:nvGrpSpPr>
          <p:cNvPr id="326" name="组合 325">
            <a:extLst>
              <a:ext uri="{FF2B5EF4-FFF2-40B4-BE49-F238E27FC236}">
                <a16:creationId xmlns:a16="http://schemas.microsoft.com/office/drawing/2014/main" id="{3603A70C-236A-4263-BBCB-610A52C05AE3}"/>
              </a:ext>
            </a:extLst>
          </p:cNvPr>
          <p:cNvGrpSpPr/>
          <p:nvPr/>
        </p:nvGrpSpPr>
        <p:grpSpPr>
          <a:xfrm>
            <a:off x="526400" y="187110"/>
            <a:ext cx="1980030" cy="858863"/>
            <a:chOff x="2568332" y="1872762"/>
            <a:chExt cx="1633411" cy="708513"/>
          </a:xfrm>
        </p:grpSpPr>
        <p:grpSp>
          <p:nvGrpSpPr>
            <p:cNvPr id="327" name="组合 326">
              <a:extLst>
                <a:ext uri="{FF2B5EF4-FFF2-40B4-BE49-F238E27FC236}">
                  <a16:creationId xmlns:a16="http://schemas.microsoft.com/office/drawing/2014/main" id="{0E52A55B-A022-465D-A37B-41CB7026D3C6}"/>
                </a:ext>
              </a:extLst>
            </p:cNvPr>
            <p:cNvGrpSpPr/>
            <p:nvPr/>
          </p:nvGrpSpPr>
          <p:grpSpPr>
            <a:xfrm>
              <a:off x="2655276" y="1872762"/>
              <a:ext cx="1459524" cy="708513"/>
              <a:chOff x="2655276" y="1872762"/>
              <a:chExt cx="1459524" cy="708513"/>
            </a:xfrm>
          </p:grpSpPr>
          <p:sp>
            <p:nvSpPr>
              <p:cNvPr id="329" name="矩形 328">
                <a:extLst>
                  <a:ext uri="{FF2B5EF4-FFF2-40B4-BE49-F238E27FC236}">
                    <a16:creationId xmlns:a16="http://schemas.microsoft.com/office/drawing/2014/main" id="{8FE2577E-BB06-4017-B678-28C6AE536239}"/>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30" name="图片 329">
                <a:extLst>
                  <a:ext uri="{FF2B5EF4-FFF2-40B4-BE49-F238E27FC236}">
                    <a16:creationId xmlns:a16="http://schemas.microsoft.com/office/drawing/2014/main" id="{2655D08C-6039-4B35-ABF5-CD17CF1919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328" name="矩形 327">
              <a:extLst>
                <a:ext uri="{FF2B5EF4-FFF2-40B4-BE49-F238E27FC236}">
                  <a16:creationId xmlns:a16="http://schemas.microsoft.com/office/drawing/2014/main" id="{2FD096B7-41FB-40AD-8EC3-3CC71A130EB4}"/>
                </a:ext>
              </a:extLst>
            </p:cNvPr>
            <p:cNvSpPr/>
            <p:nvPr/>
          </p:nvSpPr>
          <p:spPr>
            <a:xfrm>
              <a:off x="2568332" y="1971497"/>
              <a:ext cx="1633411"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可研到初设移交</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3" name="矩形 2">
            <a:extLst>
              <a:ext uri="{FF2B5EF4-FFF2-40B4-BE49-F238E27FC236}">
                <a16:creationId xmlns:a16="http://schemas.microsoft.com/office/drawing/2014/main" id="{1657A685-6899-49EC-A9C3-22FC70D5A464}"/>
              </a:ext>
            </a:extLst>
          </p:cNvPr>
          <p:cNvSpPr/>
          <p:nvPr/>
        </p:nvSpPr>
        <p:spPr>
          <a:xfrm>
            <a:off x="2947889" y="2827492"/>
            <a:ext cx="1107996" cy="369332"/>
          </a:xfrm>
          <a:prstGeom prst="rect">
            <a:avLst/>
          </a:prstGeom>
        </p:spPr>
        <p:txBody>
          <a:bodyPr wrap="none">
            <a:spAutoFit/>
          </a:bodyPr>
          <a:lstStyle/>
          <a:p>
            <a:pPr algn="ct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评审单位</a:t>
            </a:r>
            <a:endParaRPr lang="zh-CN" altLang="en-US" b="1" dirty="0">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7E50EC53-EB1E-41AE-8F64-03687C3A7C9A}"/>
              </a:ext>
            </a:extLst>
          </p:cNvPr>
          <p:cNvSpPr/>
          <p:nvPr/>
        </p:nvSpPr>
        <p:spPr>
          <a:xfrm>
            <a:off x="5605189" y="1892236"/>
            <a:ext cx="5314275" cy="1304588"/>
          </a:xfrm>
          <a:prstGeom prst="rect">
            <a:avLst/>
          </a:prstGeom>
        </p:spPr>
        <p:txBody>
          <a:bodyPr wrap="none">
            <a:spAutoFit/>
          </a:bodyPr>
          <a:lstStyle/>
          <a:p>
            <a:pPr>
              <a:lnSpc>
                <a:spcPct val="270000"/>
              </a:lnSpc>
            </a:pPr>
            <a:r>
              <a:rPr lang="zh-CN" altLang="en-US" sz="1600" dirty="0">
                <a:latin typeface="+mn-ea"/>
                <a:cs typeface="Times New Roman" panose="02020603050405020304" pitchFamily="18" charset="0"/>
              </a:rPr>
              <a:t>对工程初步设计文件、移交“清单”内容进行初步审核，</a:t>
            </a:r>
            <a:endParaRPr lang="en-US" altLang="zh-CN" sz="1600" dirty="0">
              <a:latin typeface="+mn-ea"/>
              <a:cs typeface="Times New Roman" panose="02020603050405020304" pitchFamily="18" charset="0"/>
            </a:endParaRPr>
          </a:p>
          <a:p>
            <a:pPr>
              <a:lnSpc>
                <a:spcPct val="270000"/>
              </a:lnSpc>
            </a:pPr>
            <a:r>
              <a:rPr lang="zh-CN" altLang="en-US" sz="1600" dirty="0">
                <a:latin typeface="+mn-ea"/>
                <a:cs typeface="Times New Roman" panose="02020603050405020304" pitchFamily="18" charset="0"/>
              </a:rPr>
              <a:t>确认是否具备评审条件</a:t>
            </a:r>
            <a:endParaRPr lang="zh-CN" altLang="en-US" sz="1600" dirty="0">
              <a:latin typeface="+mn-ea"/>
            </a:endParaRPr>
          </a:p>
        </p:txBody>
      </p:sp>
      <p:cxnSp>
        <p:nvCxnSpPr>
          <p:cNvPr id="53" name="直接连接符 52">
            <a:extLst>
              <a:ext uri="{FF2B5EF4-FFF2-40B4-BE49-F238E27FC236}">
                <a16:creationId xmlns:a16="http://schemas.microsoft.com/office/drawing/2014/main" id="{6D666515-F634-4478-AD57-37D72EADB113}"/>
              </a:ext>
            </a:extLst>
          </p:cNvPr>
          <p:cNvCxnSpPr>
            <a:cxnSpLocks/>
          </p:cNvCxnSpPr>
          <p:nvPr/>
        </p:nvCxnSpPr>
        <p:spPr>
          <a:xfrm>
            <a:off x="4904302" y="2227102"/>
            <a:ext cx="0" cy="879636"/>
          </a:xfrm>
          <a:prstGeom prst="line">
            <a:avLst/>
          </a:prstGeom>
          <a:ln w="12700">
            <a:solidFill>
              <a:srgbClr val="404040"/>
            </a:solidFill>
          </a:ln>
        </p:spPr>
        <p:style>
          <a:lnRef idx="1">
            <a:schemeClr val="accent1"/>
          </a:lnRef>
          <a:fillRef idx="0">
            <a:schemeClr val="accent1"/>
          </a:fillRef>
          <a:effectRef idx="0">
            <a:schemeClr val="accent1"/>
          </a:effectRef>
          <a:fontRef idx="minor">
            <a:schemeClr val="tx1"/>
          </a:fontRef>
        </p:style>
      </p:cxnSp>
      <p:sp>
        <p:nvSpPr>
          <p:cNvPr id="7" name="Freeform 5">
            <a:extLst>
              <a:ext uri="{FF2B5EF4-FFF2-40B4-BE49-F238E27FC236}">
                <a16:creationId xmlns:a16="http://schemas.microsoft.com/office/drawing/2014/main" id="{1C2A9430-BA06-4855-84D3-60F224A06C17}"/>
              </a:ext>
            </a:extLst>
          </p:cNvPr>
          <p:cNvSpPr>
            <a:spLocks noEditPoints="1"/>
          </p:cNvSpPr>
          <p:nvPr/>
        </p:nvSpPr>
        <p:spPr bwMode="auto">
          <a:xfrm>
            <a:off x="3213346" y="2212962"/>
            <a:ext cx="577081" cy="596596"/>
          </a:xfrm>
          <a:custGeom>
            <a:avLst/>
            <a:gdLst>
              <a:gd name="T0" fmla="*/ 1554 w 1858"/>
              <a:gd name="T1" fmla="*/ 1506 h 1925"/>
              <a:gd name="T2" fmla="*/ 1617 w 1858"/>
              <a:gd name="T3" fmla="*/ 1287 h 1925"/>
              <a:gd name="T4" fmla="*/ 823 w 1858"/>
              <a:gd name="T5" fmla="*/ 1288 h 1925"/>
              <a:gd name="T6" fmla="*/ 1441 w 1858"/>
              <a:gd name="T7" fmla="*/ 1619 h 1925"/>
              <a:gd name="T8" fmla="*/ 1725 w 1858"/>
              <a:gd name="T9" fmla="*/ 1906 h 1925"/>
              <a:gd name="T10" fmla="*/ 1842 w 1858"/>
              <a:gd name="T11" fmla="*/ 1857 h 1925"/>
              <a:gd name="T12" fmla="*/ 1835 w 1858"/>
              <a:gd name="T13" fmla="*/ 1788 h 1925"/>
              <a:gd name="T14" fmla="*/ 913 w 1858"/>
              <a:gd name="T15" fmla="*/ 1287 h 1925"/>
              <a:gd name="T16" fmla="*/ 1522 w 1858"/>
              <a:gd name="T17" fmla="*/ 1287 h 1925"/>
              <a:gd name="T18" fmla="*/ 137 w 1858"/>
              <a:gd name="T19" fmla="*/ 1715 h 1925"/>
              <a:gd name="T20" fmla="*/ 206 w 1858"/>
              <a:gd name="T21" fmla="*/ 138 h 1925"/>
              <a:gd name="T22" fmla="*/ 1578 w 1858"/>
              <a:gd name="T23" fmla="*/ 138 h 1925"/>
              <a:gd name="T24" fmla="*/ 1647 w 1858"/>
              <a:gd name="T25" fmla="*/ 206 h 1925"/>
              <a:gd name="T26" fmla="*/ 1784 w 1858"/>
              <a:gd name="T27" fmla="*/ 1099 h 1925"/>
              <a:gd name="T28" fmla="*/ 1715 w 1858"/>
              <a:gd name="T29" fmla="*/ 0 h 1925"/>
              <a:gd name="T30" fmla="*/ 68 w 1858"/>
              <a:gd name="T31" fmla="*/ 0 h 1925"/>
              <a:gd name="T32" fmla="*/ 0 w 1858"/>
              <a:gd name="T33" fmla="*/ 69 h 1925"/>
              <a:gd name="T34" fmla="*/ 68 w 1858"/>
              <a:gd name="T35" fmla="*/ 1920 h 1925"/>
              <a:gd name="T36" fmla="*/ 892 w 1858"/>
              <a:gd name="T37" fmla="*/ 1920 h 1925"/>
              <a:gd name="T38" fmla="*/ 206 w 1858"/>
              <a:gd name="T39" fmla="*/ 1783 h 1925"/>
              <a:gd name="T40" fmla="*/ 137 w 1858"/>
              <a:gd name="T41" fmla="*/ 1715 h 1925"/>
              <a:gd name="T42" fmla="*/ 1029 w 1858"/>
              <a:gd name="T43" fmla="*/ 824 h 1925"/>
              <a:gd name="T44" fmla="*/ 961 w 1858"/>
              <a:gd name="T45" fmla="*/ 755 h 1925"/>
              <a:gd name="T46" fmla="*/ 343 w 1858"/>
              <a:gd name="T47" fmla="*/ 824 h 1925"/>
              <a:gd name="T48" fmla="*/ 961 w 1858"/>
              <a:gd name="T49" fmla="*/ 893 h 1925"/>
              <a:gd name="T50" fmla="*/ 1029 w 1858"/>
              <a:gd name="T51" fmla="*/ 824 h 1925"/>
              <a:gd name="T52" fmla="*/ 1441 w 1858"/>
              <a:gd name="T53" fmla="*/ 481 h 1925"/>
              <a:gd name="T54" fmla="*/ 412 w 1858"/>
              <a:gd name="T55" fmla="*/ 412 h 1925"/>
              <a:gd name="T56" fmla="*/ 412 w 1858"/>
              <a:gd name="T57" fmla="*/ 549 h 1925"/>
              <a:gd name="T58" fmla="*/ 1441 w 1858"/>
              <a:gd name="T59" fmla="*/ 481 h 1925"/>
              <a:gd name="T60" fmla="*/ 412 w 1858"/>
              <a:gd name="T61" fmla="*/ 1099 h 1925"/>
              <a:gd name="T62" fmla="*/ 412 w 1858"/>
              <a:gd name="T63" fmla="*/ 1236 h 1925"/>
              <a:gd name="T64" fmla="*/ 755 w 1858"/>
              <a:gd name="T65" fmla="*/ 1167 h 1925"/>
              <a:gd name="T66" fmla="*/ 412 w 1858"/>
              <a:gd name="T67" fmla="*/ 1099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58" h="1925">
                <a:moveTo>
                  <a:pt x="1835" y="1788"/>
                </a:moveTo>
                <a:lnTo>
                  <a:pt x="1554" y="1506"/>
                </a:lnTo>
                <a:cubicBezTo>
                  <a:pt x="1554" y="1506"/>
                  <a:pt x="1553" y="1506"/>
                  <a:pt x="1553" y="1504"/>
                </a:cubicBezTo>
                <a:cubicBezTo>
                  <a:pt x="1594" y="1440"/>
                  <a:pt x="1617" y="1365"/>
                  <a:pt x="1617" y="1287"/>
                </a:cubicBezTo>
                <a:cubicBezTo>
                  <a:pt x="1617" y="1068"/>
                  <a:pt x="1439" y="889"/>
                  <a:pt x="1219" y="889"/>
                </a:cubicBezTo>
                <a:cubicBezTo>
                  <a:pt x="999" y="889"/>
                  <a:pt x="823" y="1070"/>
                  <a:pt x="823" y="1288"/>
                </a:cubicBezTo>
                <a:cubicBezTo>
                  <a:pt x="823" y="1507"/>
                  <a:pt x="1000" y="1686"/>
                  <a:pt x="1221" y="1686"/>
                </a:cubicBezTo>
                <a:cubicBezTo>
                  <a:pt x="1302" y="1686"/>
                  <a:pt x="1379" y="1662"/>
                  <a:pt x="1441" y="1619"/>
                </a:cubicBezTo>
                <a:cubicBezTo>
                  <a:pt x="1443" y="1620"/>
                  <a:pt x="1443" y="1622"/>
                  <a:pt x="1444" y="1622"/>
                </a:cubicBezTo>
                <a:lnTo>
                  <a:pt x="1725" y="1906"/>
                </a:lnTo>
                <a:cubicBezTo>
                  <a:pt x="1743" y="1924"/>
                  <a:pt x="1776" y="1925"/>
                  <a:pt x="1795" y="1908"/>
                </a:cubicBezTo>
                <a:lnTo>
                  <a:pt x="1842" y="1857"/>
                </a:lnTo>
                <a:cubicBezTo>
                  <a:pt x="1858" y="1837"/>
                  <a:pt x="1854" y="1807"/>
                  <a:pt x="1835" y="1788"/>
                </a:cubicBezTo>
                <a:lnTo>
                  <a:pt x="1835" y="1788"/>
                </a:lnTo>
                <a:close/>
                <a:moveTo>
                  <a:pt x="1218" y="1592"/>
                </a:moveTo>
                <a:cubicBezTo>
                  <a:pt x="1048" y="1592"/>
                  <a:pt x="913" y="1454"/>
                  <a:pt x="913" y="1287"/>
                </a:cubicBezTo>
                <a:cubicBezTo>
                  <a:pt x="913" y="1118"/>
                  <a:pt x="1050" y="982"/>
                  <a:pt x="1218" y="982"/>
                </a:cubicBezTo>
                <a:cubicBezTo>
                  <a:pt x="1387" y="982"/>
                  <a:pt x="1522" y="1119"/>
                  <a:pt x="1522" y="1287"/>
                </a:cubicBezTo>
                <a:cubicBezTo>
                  <a:pt x="1524" y="1456"/>
                  <a:pt x="1387" y="1592"/>
                  <a:pt x="1218" y="1592"/>
                </a:cubicBezTo>
                <a:close/>
                <a:moveTo>
                  <a:pt x="137" y="1715"/>
                </a:moveTo>
                <a:lnTo>
                  <a:pt x="137" y="206"/>
                </a:lnTo>
                <a:cubicBezTo>
                  <a:pt x="137" y="168"/>
                  <a:pt x="167" y="138"/>
                  <a:pt x="206" y="138"/>
                </a:cubicBezTo>
                <a:cubicBezTo>
                  <a:pt x="206" y="138"/>
                  <a:pt x="206" y="138"/>
                  <a:pt x="206" y="138"/>
                </a:cubicBezTo>
                <a:lnTo>
                  <a:pt x="1578" y="138"/>
                </a:lnTo>
                <a:cubicBezTo>
                  <a:pt x="1617" y="138"/>
                  <a:pt x="1647" y="168"/>
                  <a:pt x="1647" y="206"/>
                </a:cubicBezTo>
                <a:cubicBezTo>
                  <a:pt x="1647" y="206"/>
                  <a:pt x="1647" y="206"/>
                  <a:pt x="1647" y="206"/>
                </a:cubicBezTo>
                <a:lnTo>
                  <a:pt x="1647" y="1099"/>
                </a:lnTo>
                <a:lnTo>
                  <a:pt x="1784" y="1099"/>
                </a:lnTo>
                <a:lnTo>
                  <a:pt x="1784" y="69"/>
                </a:lnTo>
                <a:cubicBezTo>
                  <a:pt x="1784" y="31"/>
                  <a:pt x="1754" y="0"/>
                  <a:pt x="1715" y="0"/>
                </a:cubicBezTo>
                <a:cubicBezTo>
                  <a:pt x="1715" y="0"/>
                  <a:pt x="1715" y="0"/>
                  <a:pt x="1715" y="0"/>
                </a:cubicBezTo>
                <a:lnTo>
                  <a:pt x="68" y="0"/>
                </a:lnTo>
                <a:cubicBezTo>
                  <a:pt x="30" y="0"/>
                  <a:pt x="0" y="31"/>
                  <a:pt x="0" y="69"/>
                </a:cubicBezTo>
                <a:cubicBezTo>
                  <a:pt x="0" y="69"/>
                  <a:pt x="0" y="69"/>
                  <a:pt x="0" y="69"/>
                </a:cubicBezTo>
                <a:lnTo>
                  <a:pt x="0" y="1852"/>
                </a:lnTo>
                <a:cubicBezTo>
                  <a:pt x="0" y="1890"/>
                  <a:pt x="30" y="1920"/>
                  <a:pt x="68" y="1920"/>
                </a:cubicBezTo>
                <a:cubicBezTo>
                  <a:pt x="68" y="1920"/>
                  <a:pt x="68" y="1920"/>
                  <a:pt x="68" y="1920"/>
                </a:cubicBezTo>
                <a:lnTo>
                  <a:pt x="892" y="1920"/>
                </a:lnTo>
                <a:lnTo>
                  <a:pt x="892" y="1783"/>
                </a:lnTo>
                <a:lnTo>
                  <a:pt x="206" y="1783"/>
                </a:lnTo>
                <a:cubicBezTo>
                  <a:pt x="167" y="1783"/>
                  <a:pt x="137" y="1753"/>
                  <a:pt x="137" y="1715"/>
                </a:cubicBezTo>
                <a:cubicBezTo>
                  <a:pt x="137" y="1715"/>
                  <a:pt x="137" y="1715"/>
                  <a:pt x="137" y="1715"/>
                </a:cubicBezTo>
                <a:lnTo>
                  <a:pt x="137" y="1715"/>
                </a:lnTo>
                <a:close/>
                <a:moveTo>
                  <a:pt x="1029" y="824"/>
                </a:moveTo>
                <a:cubicBezTo>
                  <a:pt x="1029" y="786"/>
                  <a:pt x="999" y="755"/>
                  <a:pt x="961" y="755"/>
                </a:cubicBezTo>
                <a:cubicBezTo>
                  <a:pt x="961" y="755"/>
                  <a:pt x="961" y="755"/>
                  <a:pt x="961" y="755"/>
                </a:cubicBezTo>
                <a:lnTo>
                  <a:pt x="412" y="755"/>
                </a:lnTo>
                <a:cubicBezTo>
                  <a:pt x="373" y="755"/>
                  <a:pt x="343" y="786"/>
                  <a:pt x="343" y="824"/>
                </a:cubicBezTo>
                <a:cubicBezTo>
                  <a:pt x="343" y="862"/>
                  <a:pt x="373" y="893"/>
                  <a:pt x="412" y="893"/>
                </a:cubicBezTo>
                <a:lnTo>
                  <a:pt x="961" y="893"/>
                </a:lnTo>
                <a:cubicBezTo>
                  <a:pt x="997" y="893"/>
                  <a:pt x="1029" y="861"/>
                  <a:pt x="1029" y="824"/>
                </a:cubicBezTo>
                <a:cubicBezTo>
                  <a:pt x="1029" y="824"/>
                  <a:pt x="1029" y="824"/>
                  <a:pt x="1029" y="824"/>
                </a:cubicBezTo>
                <a:lnTo>
                  <a:pt x="1029" y="824"/>
                </a:lnTo>
                <a:close/>
                <a:moveTo>
                  <a:pt x="1441" y="481"/>
                </a:moveTo>
                <a:cubicBezTo>
                  <a:pt x="1441" y="443"/>
                  <a:pt x="1411" y="412"/>
                  <a:pt x="1372" y="412"/>
                </a:cubicBezTo>
                <a:lnTo>
                  <a:pt x="412" y="412"/>
                </a:lnTo>
                <a:cubicBezTo>
                  <a:pt x="373" y="412"/>
                  <a:pt x="343" y="443"/>
                  <a:pt x="343" y="481"/>
                </a:cubicBezTo>
                <a:cubicBezTo>
                  <a:pt x="343" y="519"/>
                  <a:pt x="373" y="549"/>
                  <a:pt x="412" y="549"/>
                </a:cubicBezTo>
                <a:lnTo>
                  <a:pt x="1372" y="549"/>
                </a:lnTo>
                <a:cubicBezTo>
                  <a:pt x="1409" y="549"/>
                  <a:pt x="1441" y="519"/>
                  <a:pt x="1441" y="481"/>
                </a:cubicBezTo>
                <a:lnTo>
                  <a:pt x="1441" y="481"/>
                </a:lnTo>
                <a:close/>
                <a:moveTo>
                  <a:pt x="412" y="1099"/>
                </a:moveTo>
                <a:cubicBezTo>
                  <a:pt x="373" y="1099"/>
                  <a:pt x="343" y="1129"/>
                  <a:pt x="343" y="1167"/>
                </a:cubicBezTo>
                <a:cubicBezTo>
                  <a:pt x="343" y="1205"/>
                  <a:pt x="373" y="1236"/>
                  <a:pt x="412" y="1236"/>
                </a:cubicBezTo>
                <a:lnTo>
                  <a:pt x="686" y="1236"/>
                </a:lnTo>
                <a:cubicBezTo>
                  <a:pt x="724" y="1236"/>
                  <a:pt x="755" y="1205"/>
                  <a:pt x="755" y="1167"/>
                </a:cubicBezTo>
                <a:cubicBezTo>
                  <a:pt x="755" y="1129"/>
                  <a:pt x="724" y="1099"/>
                  <a:pt x="686" y="1099"/>
                </a:cubicBezTo>
                <a:lnTo>
                  <a:pt x="412" y="1099"/>
                </a:lnTo>
                <a:close/>
              </a:path>
            </a:pathLst>
          </a:custGeom>
          <a:gradFill>
            <a:gsLst>
              <a:gs pos="0">
                <a:srgbClr val="71E3B8"/>
              </a:gs>
              <a:gs pos="100000">
                <a:srgbClr val="27B4DB"/>
              </a:gs>
            </a:gsLst>
            <a:lin ang="54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箭头: 下 7">
            <a:extLst>
              <a:ext uri="{FF2B5EF4-FFF2-40B4-BE49-F238E27FC236}">
                <a16:creationId xmlns:a16="http://schemas.microsoft.com/office/drawing/2014/main" id="{E84BDBE1-7F54-4F13-9FB8-25FFB1F548C2}"/>
              </a:ext>
            </a:extLst>
          </p:cNvPr>
          <p:cNvSpPr/>
          <p:nvPr/>
        </p:nvSpPr>
        <p:spPr>
          <a:xfrm>
            <a:off x="7779658" y="3425229"/>
            <a:ext cx="758440" cy="74209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41CEC654-337D-46A1-A789-8C63DC4EA3C4}"/>
              </a:ext>
            </a:extLst>
          </p:cNvPr>
          <p:cNvSpPr/>
          <p:nvPr/>
        </p:nvSpPr>
        <p:spPr>
          <a:xfrm>
            <a:off x="5564769" y="4196138"/>
            <a:ext cx="5395113" cy="1304588"/>
          </a:xfrm>
          <a:prstGeom prst="rect">
            <a:avLst/>
          </a:prstGeom>
        </p:spPr>
        <p:txBody>
          <a:bodyPr wrap="square">
            <a:spAutoFit/>
          </a:bodyPr>
          <a:lstStyle/>
          <a:p>
            <a:pPr>
              <a:lnSpc>
                <a:spcPct val="270000"/>
              </a:lnSpc>
            </a:pPr>
            <a:r>
              <a:rPr lang="zh-CN" altLang="zh-CN" sz="1600" dirty="0">
                <a:latin typeface="+mn-ea"/>
                <a:cs typeface="Times New Roman" panose="02020603050405020304" pitchFamily="18" charset="0"/>
              </a:rPr>
              <a:t>如不能满足要求需要推迟召开评审会议的，应于评审会议计划时间</a:t>
            </a:r>
            <a:r>
              <a:rPr lang="en-US" altLang="zh-CN" sz="1600" dirty="0">
                <a:latin typeface="+mn-ea"/>
                <a:cs typeface="Times New Roman" panose="02020603050405020304" pitchFamily="18" charset="0"/>
              </a:rPr>
              <a:t> 2 </a:t>
            </a:r>
            <a:r>
              <a:rPr lang="zh-CN" altLang="zh-CN" sz="1600" dirty="0">
                <a:latin typeface="+mn-ea"/>
                <a:cs typeface="Times New Roman" panose="02020603050405020304" pitchFamily="18" charset="0"/>
              </a:rPr>
              <a:t>个工作日前通知项目法人单位和初设批复单位</a:t>
            </a:r>
            <a:endParaRPr lang="zh-CN" altLang="en-US" sz="1600" dirty="0">
              <a:latin typeface="+mn-ea"/>
            </a:endParaRPr>
          </a:p>
        </p:txBody>
      </p:sp>
    </p:spTree>
    <p:extLst>
      <p:ext uri="{BB962C8B-B14F-4D97-AF65-F5344CB8AC3E}">
        <p14:creationId xmlns:p14="http://schemas.microsoft.com/office/powerpoint/2010/main" val="3274621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up)">
                                      <p:cBhvr>
                                        <p:cTn id="19" dur="500"/>
                                        <p:tgtEl>
                                          <p:spTgt spid="53"/>
                                        </p:tgtEl>
                                      </p:cBhvr>
                                    </p:animEffect>
                                  </p:childTnLst>
                                </p:cTn>
                              </p:par>
                            </p:childTnLst>
                          </p:cTn>
                        </p:par>
                        <p:par>
                          <p:cTn id="20" fill="hold">
                            <p:stCondLst>
                              <p:cond delay="2500"/>
                            </p:stCondLst>
                            <p:childTnLst>
                              <p:par>
                                <p:cTn id="21" presetID="2" presetClass="entr" presetSubtype="2" fill="hold" grpId="0" nodeType="after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1+#ppt_w/2"/>
                                          </p:val>
                                        </p:tav>
                                        <p:tav tm="100000">
                                          <p:val>
                                            <p:strVal val="#ppt_x"/>
                                          </p:val>
                                        </p:tav>
                                      </p:tavLst>
                                    </p:anim>
                                    <p:anim calcmode="lin" valueType="num">
                                      <p:cBhvr additive="base">
                                        <p:cTn id="24" dur="500" fill="hold"/>
                                        <p:tgtEl>
                                          <p:spTgt spid="50"/>
                                        </p:tgtEl>
                                        <p:attrNameLst>
                                          <p:attrName>ppt_y</p:attrName>
                                        </p:attrNameLst>
                                      </p:cBhvr>
                                      <p:tavLst>
                                        <p:tav tm="0">
                                          <p:val>
                                            <p:strVal val="#ppt_y"/>
                                          </p:val>
                                        </p:tav>
                                        <p:tav tm="100000">
                                          <p:val>
                                            <p:strVal val="#ppt_y"/>
                                          </p:val>
                                        </p:tav>
                                      </p:tavLst>
                                    </p:anim>
                                  </p:childTnLst>
                                </p:cTn>
                              </p:par>
                            </p:childTnLst>
                          </p:cTn>
                        </p:par>
                        <p:par>
                          <p:cTn id="25" fill="hold">
                            <p:stCondLst>
                              <p:cond delay="3000"/>
                            </p:stCondLst>
                            <p:childTnLst>
                              <p:par>
                                <p:cTn id="26" presetID="1" presetClass="entr" presetSubtype="0" fill="hold" grpId="0" nodeType="afterEffect">
                                  <p:stCondLst>
                                    <p:cond delay="100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4000"/>
                            </p:stCondLst>
                            <p:childTnLst>
                              <p:par>
                                <p:cTn id="29" presetID="35" presetClass="emph" presetSubtype="0" repeatCount="3000" fill="hold" grpId="1" nodeType="afterEffect">
                                  <p:stCondLst>
                                    <p:cond delay="0"/>
                                  </p:stCondLst>
                                  <p:childTnLst>
                                    <p:anim calcmode="discrete" valueType="str">
                                      <p:cBhvr>
                                        <p:cTn id="30" dur="250" fill="hold"/>
                                        <p:tgtEl>
                                          <p:spTgt spid="8"/>
                                        </p:tgtEl>
                                        <p:attrNameLst>
                                          <p:attrName>style.visibility</p:attrName>
                                        </p:attrNameLst>
                                      </p:cBhvr>
                                      <p:tavLst>
                                        <p:tav tm="0">
                                          <p:val>
                                            <p:strVal val="hidden"/>
                                          </p:val>
                                        </p:tav>
                                        <p:tav tm="50000">
                                          <p:val>
                                            <p:strVal val="visible"/>
                                          </p:val>
                                        </p:tav>
                                      </p:tavLst>
                                    </p:anim>
                                  </p:childTnLst>
                                </p:cTn>
                              </p:par>
                            </p:childTnLst>
                          </p:cTn>
                        </p:par>
                        <p:par>
                          <p:cTn id="31" fill="hold">
                            <p:stCondLst>
                              <p:cond delay="4750"/>
                            </p:stCondLst>
                            <p:childTnLst>
                              <p:par>
                                <p:cTn id="32" presetID="2" presetClass="entr" presetSubtype="4" fill="hold" grpId="0" nodeType="afterEffect">
                                  <p:stCondLst>
                                    <p:cond delay="50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0" grpId="0"/>
      <p:bldP spid="7" grpId="0" animBg="1"/>
      <p:bldP spid="8" grpId="0" animBg="1"/>
      <p:bldP spid="8" grpId="1"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ïṡļïḑe">
            <a:extLst>
              <a:ext uri="{FF2B5EF4-FFF2-40B4-BE49-F238E27FC236}">
                <a16:creationId xmlns:a16="http://schemas.microsoft.com/office/drawing/2014/main" id="{44E0CB21-13EF-416E-B011-B8DCA863E73C}"/>
              </a:ext>
            </a:extLst>
          </p:cNvPr>
          <p:cNvSpPr txBox="1"/>
          <p:nvPr/>
        </p:nvSpPr>
        <p:spPr>
          <a:xfrm>
            <a:off x="4904302" y="1122397"/>
            <a:ext cx="2383395" cy="541434"/>
          </a:xfrm>
          <a:prstGeom prst="rect">
            <a:avLst/>
          </a:prstGeom>
          <a:noFill/>
        </p:spPr>
        <p:txBody>
          <a:bodyPr wrap="square" lIns="91440" tIns="45720" rIns="91440" bIns="45720" anchor="ctr">
            <a:normAutofit/>
          </a:bodyPr>
          <a:lstStyle/>
          <a:p>
            <a:pPr algn="ctr"/>
            <a:r>
              <a:rPr lang="zh-CN" altLang="en-US" sz="2000" b="1" dirty="0"/>
              <a:t>衔接工作内容</a:t>
            </a:r>
            <a:endParaRPr lang="en-US" altLang="zh-CN" sz="2000" b="1" dirty="0"/>
          </a:p>
        </p:txBody>
      </p:sp>
      <p:grpSp>
        <p:nvGrpSpPr>
          <p:cNvPr id="326" name="组合 325">
            <a:extLst>
              <a:ext uri="{FF2B5EF4-FFF2-40B4-BE49-F238E27FC236}">
                <a16:creationId xmlns:a16="http://schemas.microsoft.com/office/drawing/2014/main" id="{3603A70C-236A-4263-BBCB-610A52C05AE3}"/>
              </a:ext>
            </a:extLst>
          </p:cNvPr>
          <p:cNvGrpSpPr/>
          <p:nvPr/>
        </p:nvGrpSpPr>
        <p:grpSpPr>
          <a:xfrm>
            <a:off x="526400" y="187110"/>
            <a:ext cx="1980030" cy="858863"/>
            <a:chOff x="2568332" y="1872762"/>
            <a:chExt cx="1633411" cy="708513"/>
          </a:xfrm>
        </p:grpSpPr>
        <p:grpSp>
          <p:nvGrpSpPr>
            <p:cNvPr id="327" name="组合 326">
              <a:extLst>
                <a:ext uri="{FF2B5EF4-FFF2-40B4-BE49-F238E27FC236}">
                  <a16:creationId xmlns:a16="http://schemas.microsoft.com/office/drawing/2014/main" id="{0E52A55B-A022-465D-A37B-41CB7026D3C6}"/>
                </a:ext>
              </a:extLst>
            </p:cNvPr>
            <p:cNvGrpSpPr/>
            <p:nvPr/>
          </p:nvGrpSpPr>
          <p:grpSpPr>
            <a:xfrm>
              <a:off x="2655276" y="1872762"/>
              <a:ext cx="1459524" cy="708513"/>
              <a:chOff x="2655276" y="1872762"/>
              <a:chExt cx="1459524" cy="708513"/>
            </a:xfrm>
          </p:grpSpPr>
          <p:sp>
            <p:nvSpPr>
              <p:cNvPr id="329" name="矩形 328">
                <a:extLst>
                  <a:ext uri="{FF2B5EF4-FFF2-40B4-BE49-F238E27FC236}">
                    <a16:creationId xmlns:a16="http://schemas.microsoft.com/office/drawing/2014/main" id="{8FE2577E-BB06-4017-B678-28C6AE536239}"/>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30" name="图片 329">
                <a:extLst>
                  <a:ext uri="{FF2B5EF4-FFF2-40B4-BE49-F238E27FC236}">
                    <a16:creationId xmlns:a16="http://schemas.microsoft.com/office/drawing/2014/main" id="{2655D08C-6039-4B35-ABF5-CD17CF1919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328" name="矩形 327">
              <a:extLst>
                <a:ext uri="{FF2B5EF4-FFF2-40B4-BE49-F238E27FC236}">
                  <a16:creationId xmlns:a16="http://schemas.microsoft.com/office/drawing/2014/main" id="{2FD096B7-41FB-40AD-8EC3-3CC71A130EB4}"/>
                </a:ext>
              </a:extLst>
            </p:cNvPr>
            <p:cNvSpPr/>
            <p:nvPr/>
          </p:nvSpPr>
          <p:spPr>
            <a:xfrm>
              <a:off x="2568332" y="1971497"/>
              <a:ext cx="1633411"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可研到初设移交</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2" name="组合 11">
            <a:extLst>
              <a:ext uri="{FF2B5EF4-FFF2-40B4-BE49-F238E27FC236}">
                <a16:creationId xmlns:a16="http://schemas.microsoft.com/office/drawing/2014/main" id="{C6B39E62-4B03-42D4-8D44-5A3E711D2F72}"/>
              </a:ext>
            </a:extLst>
          </p:cNvPr>
          <p:cNvGrpSpPr/>
          <p:nvPr/>
        </p:nvGrpSpPr>
        <p:grpSpPr>
          <a:xfrm>
            <a:off x="4248518" y="2105577"/>
            <a:ext cx="3694963" cy="541434"/>
            <a:chOff x="2401036" y="1771750"/>
            <a:chExt cx="3694963" cy="541434"/>
          </a:xfrm>
        </p:grpSpPr>
        <p:grpSp>
          <p:nvGrpSpPr>
            <p:cNvPr id="11" name="组合 10">
              <a:extLst>
                <a:ext uri="{FF2B5EF4-FFF2-40B4-BE49-F238E27FC236}">
                  <a16:creationId xmlns:a16="http://schemas.microsoft.com/office/drawing/2014/main" id="{323E7BD8-77E6-48F0-82DA-CA52EA6F5A8F}"/>
                </a:ext>
              </a:extLst>
            </p:cNvPr>
            <p:cNvGrpSpPr/>
            <p:nvPr/>
          </p:nvGrpSpPr>
          <p:grpSpPr>
            <a:xfrm>
              <a:off x="2401036" y="1848305"/>
              <a:ext cx="354229" cy="386895"/>
              <a:chOff x="4725988" y="1920876"/>
              <a:chExt cx="2754313" cy="3008312"/>
            </a:xfrm>
            <a:gradFill>
              <a:gsLst>
                <a:gs pos="0">
                  <a:srgbClr val="71E3B8"/>
                </a:gs>
                <a:gs pos="100000">
                  <a:srgbClr val="27B4DB"/>
                </a:gs>
              </a:gsLst>
              <a:lin ang="5400000" scaled="1"/>
            </a:gradFill>
          </p:grpSpPr>
          <p:sp>
            <p:nvSpPr>
              <p:cNvPr id="6" name="Freeform 5">
                <a:extLst>
                  <a:ext uri="{FF2B5EF4-FFF2-40B4-BE49-F238E27FC236}">
                    <a16:creationId xmlns:a16="http://schemas.microsoft.com/office/drawing/2014/main" id="{DA206BE0-3851-4D0A-A1C2-30449C1989F7}"/>
                  </a:ext>
                </a:extLst>
              </p:cNvPr>
              <p:cNvSpPr>
                <a:spLocks noEditPoints="1"/>
              </p:cNvSpPr>
              <p:nvPr/>
            </p:nvSpPr>
            <p:spPr bwMode="auto">
              <a:xfrm>
                <a:off x="4725988" y="1931988"/>
                <a:ext cx="2746375" cy="2997200"/>
              </a:xfrm>
              <a:custGeom>
                <a:avLst/>
                <a:gdLst>
                  <a:gd name="T0" fmla="*/ 628 w 732"/>
                  <a:gd name="T1" fmla="*/ 800 h 800"/>
                  <a:gd name="T2" fmla="*/ 104 w 732"/>
                  <a:gd name="T3" fmla="*/ 800 h 800"/>
                  <a:gd name="T4" fmla="*/ 0 w 732"/>
                  <a:gd name="T5" fmla="*/ 695 h 800"/>
                  <a:gd name="T6" fmla="*/ 0 w 732"/>
                  <a:gd name="T7" fmla="*/ 105 h 800"/>
                  <a:gd name="T8" fmla="*/ 104 w 732"/>
                  <a:gd name="T9" fmla="*/ 0 h 800"/>
                  <a:gd name="T10" fmla="*/ 539 w 732"/>
                  <a:gd name="T11" fmla="*/ 0 h 800"/>
                  <a:gd name="T12" fmla="*/ 565 w 732"/>
                  <a:gd name="T13" fmla="*/ 13 h 800"/>
                  <a:gd name="T14" fmla="*/ 725 w 732"/>
                  <a:gd name="T15" fmla="*/ 215 h 800"/>
                  <a:gd name="T16" fmla="*/ 732 w 732"/>
                  <a:gd name="T17" fmla="*/ 236 h 800"/>
                  <a:gd name="T18" fmla="*/ 732 w 732"/>
                  <a:gd name="T19" fmla="*/ 695 h 800"/>
                  <a:gd name="T20" fmla="*/ 628 w 732"/>
                  <a:gd name="T21" fmla="*/ 800 h 800"/>
                  <a:gd name="T22" fmla="*/ 104 w 732"/>
                  <a:gd name="T23" fmla="*/ 67 h 800"/>
                  <a:gd name="T24" fmla="*/ 67 w 732"/>
                  <a:gd name="T25" fmla="*/ 105 h 800"/>
                  <a:gd name="T26" fmla="*/ 67 w 732"/>
                  <a:gd name="T27" fmla="*/ 695 h 800"/>
                  <a:gd name="T28" fmla="*/ 104 w 732"/>
                  <a:gd name="T29" fmla="*/ 733 h 800"/>
                  <a:gd name="T30" fmla="*/ 628 w 732"/>
                  <a:gd name="T31" fmla="*/ 733 h 800"/>
                  <a:gd name="T32" fmla="*/ 665 w 732"/>
                  <a:gd name="T33" fmla="*/ 695 h 800"/>
                  <a:gd name="T34" fmla="*/ 665 w 732"/>
                  <a:gd name="T35" fmla="*/ 248 h 800"/>
                  <a:gd name="T36" fmla="*/ 523 w 732"/>
                  <a:gd name="T37" fmla="*/ 67 h 800"/>
                  <a:gd name="T38" fmla="*/ 104 w 732"/>
                  <a:gd name="T39" fmla="*/ 6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2" h="800">
                    <a:moveTo>
                      <a:pt x="628" y="800"/>
                    </a:moveTo>
                    <a:cubicBezTo>
                      <a:pt x="104" y="800"/>
                      <a:pt x="104" y="800"/>
                      <a:pt x="104" y="800"/>
                    </a:cubicBezTo>
                    <a:cubicBezTo>
                      <a:pt x="47" y="800"/>
                      <a:pt x="0" y="753"/>
                      <a:pt x="0" y="695"/>
                    </a:cubicBezTo>
                    <a:cubicBezTo>
                      <a:pt x="0" y="105"/>
                      <a:pt x="0" y="105"/>
                      <a:pt x="0" y="105"/>
                    </a:cubicBezTo>
                    <a:cubicBezTo>
                      <a:pt x="0" y="47"/>
                      <a:pt x="47" y="0"/>
                      <a:pt x="104" y="0"/>
                    </a:cubicBezTo>
                    <a:cubicBezTo>
                      <a:pt x="539" y="0"/>
                      <a:pt x="539" y="0"/>
                      <a:pt x="539" y="0"/>
                    </a:cubicBezTo>
                    <a:cubicBezTo>
                      <a:pt x="549" y="0"/>
                      <a:pt x="559" y="5"/>
                      <a:pt x="565" y="13"/>
                    </a:cubicBezTo>
                    <a:cubicBezTo>
                      <a:pt x="725" y="215"/>
                      <a:pt x="725" y="215"/>
                      <a:pt x="725" y="215"/>
                    </a:cubicBezTo>
                    <a:cubicBezTo>
                      <a:pt x="730" y="221"/>
                      <a:pt x="732" y="229"/>
                      <a:pt x="732" y="236"/>
                    </a:cubicBezTo>
                    <a:cubicBezTo>
                      <a:pt x="732" y="695"/>
                      <a:pt x="732" y="695"/>
                      <a:pt x="732" y="695"/>
                    </a:cubicBezTo>
                    <a:cubicBezTo>
                      <a:pt x="732" y="753"/>
                      <a:pt x="685" y="800"/>
                      <a:pt x="628" y="800"/>
                    </a:cubicBezTo>
                    <a:close/>
                    <a:moveTo>
                      <a:pt x="104" y="67"/>
                    </a:moveTo>
                    <a:cubicBezTo>
                      <a:pt x="83" y="67"/>
                      <a:pt x="67" y="84"/>
                      <a:pt x="67" y="105"/>
                    </a:cubicBezTo>
                    <a:cubicBezTo>
                      <a:pt x="67" y="695"/>
                      <a:pt x="67" y="695"/>
                      <a:pt x="67" y="695"/>
                    </a:cubicBezTo>
                    <a:cubicBezTo>
                      <a:pt x="67" y="716"/>
                      <a:pt x="83" y="733"/>
                      <a:pt x="104" y="733"/>
                    </a:cubicBezTo>
                    <a:cubicBezTo>
                      <a:pt x="628" y="733"/>
                      <a:pt x="628" y="733"/>
                      <a:pt x="628" y="733"/>
                    </a:cubicBezTo>
                    <a:cubicBezTo>
                      <a:pt x="649" y="733"/>
                      <a:pt x="665" y="716"/>
                      <a:pt x="665" y="695"/>
                    </a:cubicBezTo>
                    <a:cubicBezTo>
                      <a:pt x="665" y="248"/>
                      <a:pt x="665" y="248"/>
                      <a:pt x="665" y="248"/>
                    </a:cubicBezTo>
                    <a:cubicBezTo>
                      <a:pt x="523" y="67"/>
                      <a:pt x="523" y="67"/>
                      <a:pt x="523" y="67"/>
                    </a:cubicBezTo>
                    <a:lnTo>
                      <a:pt x="104" y="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dist"/>
                <a:endParaRPr lang="zh-CN" altLang="en-US"/>
              </a:p>
            </p:txBody>
          </p:sp>
          <p:sp>
            <p:nvSpPr>
              <p:cNvPr id="10" name="Freeform 6">
                <a:extLst>
                  <a:ext uri="{FF2B5EF4-FFF2-40B4-BE49-F238E27FC236}">
                    <a16:creationId xmlns:a16="http://schemas.microsoft.com/office/drawing/2014/main" id="{2E013D63-003D-4B8C-A492-EA099D9702B0}"/>
                  </a:ext>
                </a:extLst>
              </p:cNvPr>
              <p:cNvSpPr>
                <a:spLocks noEditPoints="1"/>
              </p:cNvSpPr>
              <p:nvPr/>
            </p:nvSpPr>
            <p:spPr bwMode="auto">
              <a:xfrm>
                <a:off x="5375276" y="1920876"/>
                <a:ext cx="2105025" cy="2438400"/>
              </a:xfrm>
              <a:custGeom>
                <a:avLst/>
                <a:gdLst>
                  <a:gd name="T0" fmla="*/ 353 w 561"/>
                  <a:gd name="T1" fmla="*/ 651 h 651"/>
                  <a:gd name="T2" fmla="*/ 33 w 561"/>
                  <a:gd name="T3" fmla="*/ 651 h 651"/>
                  <a:gd name="T4" fmla="*/ 0 w 561"/>
                  <a:gd name="T5" fmla="*/ 617 h 651"/>
                  <a:gd name="T6" fmla="*/ 33 w 561"/>
                  <a:gd name="T7" fmla="*/ 584 h 651"/>
                  <a:gd name="T8" fmla="*/ 353 w 561"/>
                  <a:gd name="T9" fmla="*/ 584 h 651"/>
                  <a:gd name="T10" fmla="*/ 386 w 561"/>
                  <a:gd name="T11" fmla="*/ 617 h 651"/>
                  <a:gd name="T12" fmla="*/ 353 w 561"/>
                  <a:gd name="T13" fmla="*/ 651 h 651"/>
                  <a:gd name="T14" fmla="*/ 353 w 561"/>
                  <a:gd name="T15" fmla="*/ 523 h 651"/>
                  <a:gd name="T16" fmla="*/ 33 w 561"/>
                  <a:gd name="T17" fmla="*/ 523 h 651"/>
                  <a:gd name="T18" fmla="*/ 0 w 561"/>
                  <a:gd name="T19" fmla="*/ 490 h 651"/>
                  <a:gd name="T20" fmla="*/ 33 w 561"/>
                  <a:gd name="T21" fmla="*/ 457 h 651"/>
                  <a:gd name="T22" fmla="*/ 353 w 561"/>
                  <a:gd name="T23" fmla="*/ 457 h 651"/>
                  <a:gd name="T24" fmla="*/ 386 w 561"/>
                  <a:gd name="T25" fmla="*/ 490 h 651"/>
                  <a:gd name="T26" fmla="*/ 353 w 561"/>
                  <a:gd name="T27" fmla="*/ 523 h 651"/>
                  <a:gd name="T28" fmla="*/ 273 w 561"/>
                  <a:gd name="T29" fmla="*/ 396 h 651"/>
                  <a:gd name="T30" fmla="*/ 33 w 561"/>
                  <a:gd name="T31" fmla="*/ 396 h 651"/>
                  <a:gd name="T32" fmla="*/ 0 w 561"/>
                  <a:gd name="T33" fmla="*/ 363 h 651"/>
                  <a:gd name="T34" fmla="*/ 33 w 561"/>
                  <a:gd name="T35" fmla="*/ 329 h 651"/>
                  <a:gd name="T36" fmla="*/ 273 w 561"/>
                  <a:gd name="T37" fmla="*/ 329 h 651"/>
                  <a:gd name="T38" fmla="*/ 306 w 561"/>
                  <a:gd name="T39" fmla="*/ 363 h 651"/>
                  <a:gd name="T40" fmla="*/ 273 w 561"/>
                  <a:gd name="T41" fmla="*/ 396 h 651"/>
                  <a:gd name="T42" fmla="*/ 525 w 561"/>
                  <a:gd name="T43" fmla="*/ 274 h 651"/>
                  <a:gd name="T44" fmla="*/ 391 w 561"/>
                  <a:gd name="T45" fmla="*/ 274 h 651"/>
                  <a:gd name="T46" fmla="*/ 331 w 561"/>
                  <a:gd name="T47" fmla="*/ 214 h 651"/>
                  <a:gd name="T48" fmla="*/ 331 w 561"/>
                  <a:gd name="T49" fmla="*/ 36 h 651"/>
                  <a:gd name="T50" fmla="*/ 354 w 561"/>
                  <a:gd name="T51" fmla="*/ 5 h 651"/>
                  <a:gd name="T52" fmla="*/ 391 w 561"/>
                  <a:gd name="T53" fmla="*/ 16 h 651"/>
                  <a:gd name="T54" fmla="*/ 551 w 561"/>
                  <a:gd name="T55" fmla="*/ 220 h 651"/>
                  <a:gd name="T56" fmla="*/ 555 w 561"/>
                  <a:gd name="T57" fmla="*/ 255 h 651"/>
                  <a:gd name="T58" fmla="*/ 525 w 561"/>
                  <a:gd name="T59" fmla="*/ 274 h 651"/>
                  <a:gd name="T60" fmla="*/ 398 w 561"/>
                  <a:gd name="T61" fmla="*/ 207 h 651"/>
                  <a:gd name="T62" fmla="*/ 457 w 561"/>
                  <a:gd name="T63" fmla="*/ 207 h 651"/>
                  <a:gd name="T64" fmla="*/ 398 w 561"/>
                  <a:gd name="T65" fmla="*/ 133 h 651"/>
                  <a:gd name="T66" fmla="*/ 398 w 561"/>
                  <a:gd name="T67" fmla="*/ 207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1" h="651">
                    <a:moveTo>
                      <a:pt x="353" y="651"/>
                    </a:moveTo>
                    <a:cubicBezTo>
                      <a:pt x="33" y="651"/>
                      <a:pt x="33" y="651"/>
                      <a:pt x="33" y="651"/>
                    </a:cubicBezTo>
                    <a:cubicBezTo>
                      <a:pt x="14" y="651"/>
                      <a:pt x="0" y="636"/>
                      <a:pt x="0" y="617"/>
                    </a:cubicBezTo>
                    <a:cubicBezTo>
                      <a:pt x="0" y="599"/>
                      <a:pt x="14" y="584"/>
                      <a:pt x="33" y="584"/>
                    </a:cubicBezTo>
                    <a:cubicBezTo>
                      <a:pt x="353" y="584"/>
                      <a:pt x="353" y="584"/>
                      <a:pt x="353" y="584"/>
                    </a:cubicBezTo>
                    <a:cubicBezTo>
                      <a:pt x="371" y="584"/>
                      <a:pt x="386" y="599"/>
                      <a:pt x="386" y="617"/>
                    </a:cubicBezTo>
                    <a:cubicBezTo>
                      <a:pt x="386" y="636"/>
                      <a:pt x="371" y="651"/>
                      <a:pt x="353" y="651"/>
                    </a:cubicBezTo>
                    <a:close/>
                    <a:moveTo>
                      <a:pt x="353" y="523"/>
                    </a:moveTo>
                    <a:cubicBezTo>
                      <a:pt x="33" y="523"/>
                      <a:pt x="33" y="523"/>
                      <a:pt x="33" y="523"/>
                    </a:cubicBezTo>
                    <a:cubicBezTo>
                      <a:pt x="14" y="523"/>
                      <a:pt x="0" y="508"/>
                      <a:pt x="0" y="490"/>
                    </a:cubicBezTo>
                    <a:cubicBezTo>
                      <a:pt x="0" y="471"/>
                      <a:pt x="14" y="457"/>
                      <a:pt x="33" y="457"/>
                    </a:cubicBezTo>
                    <a:cubicBezTo>
                      <a:pt x="353" y="457"/>
                      <a:pt x="353" y="457"/>
                      <a:pt x="353" y="457"/>
                    </a:cubicBezTo>
                    <a:cubicBezTo>
                      <a:pt x="371" y="457"/>
                      <a:pt x="386" y="471"/>
                      <a:pt x="386" y="490"/>
                    </a:cubicBezTo>
                    <a:cubicBezTo>
                      <a:pt x="386" y="508"/>
                      <a:pt x="371" y="523"/>
                      <a:pt x="353" y="523"/>
                    </a:cubicBezTo>
                    <a:close/>
                    <a:moveTo>
                      <a:pt x="273" y="396"/>
                    </a:moveTo>
                    <a:cubicBezTo>
                      <a:pt x="33" y="396"/>
                      <a:pt x="33" y="396"/>
                      <a:pt x="33" y="396"/>
                    </a:cubicBezTo>
                    <a:cubicBezTo>
                      <a:pt x="14" y="396"/>
                      <a:pt x="0" y="381"/>
                      <a:pt x="0" y="363"/>
                    </a:cubicBezTo>
                    <a:cubicBezTo>
                      <a:pt x="0" y="344"/>
                      <a:pt x="14" y="329"/>
                      <a:pt x="33" y="329"/>
                    </a:cubicBezTo>
                    <a:cubicBezTo>
                      <a:pt x="273" y="329"/>
                      <a:pt x="273" y="329"/>
                      <a:pt x="273" y="329"/>
                    </a:cubicBezTo>
                    <a:cubicBezTo>
                      <a:pt x="291" y="329"/>
                      <a:pt x="306" y="344"/>
                      <a:pt x="306" y="363"/>
                    </a:cubicBezTo>
                    <a:cubicBezTo>
                      <a:pt x="306" y="381"/>
                      <a:pt x="291" y="396"/>
                      <a:pt x="273" y="396"/>
                    </a:cubicBezTo>
                    <a:close/>
                    <a:moveTo>
                      <a:pt x="525" y="274"/>
                    </a:moveTo>
                    <a:cubicBezTo>
                      <a:pt x="391" y="274"/>
                      <a:pt x="391" y="274"/>
                      <a:pt x="391" y="274"/>
                    </a:cubicBezTo>
                    <a:cubicBezTo>
                      <a:pt x="358" y="274"/>
                      <a:pt x="331" y="247"/>
                      <a:pt x="331" y="214"/>
                    </a:cubicBezTo>
                    <a:cubicBezTo>
                      <a:pt x="331" y="36"/>
                      <a:pt x="331" y="36"/>
                      <a:pt x="331" y="36"/>
                    </a:cubicBezTo>
                    <a:cubicBezTo>
                      <a:pt x="331" y="22"/>
                      <a:pt x="340" y="9"/>
                      <a:pt x="354" y="5"/>
                    </a:cubicBezTo>
                    <a:cubicBezTo>
                      <a:pt x="367" y="0"/>
                      <a:pt x="382" y="5"/>
                      <a:pt x="391" y="16"/>
                    </a:cubicBezTo>
                    <a:cubicBezTo>
                      <a:pt x="551" y="220"/>
                      <a:pt x="551" y="220"/>
                      <a:pt x="551" y="220"/>
                    </a:cubicBezTo>
                    <a:cubicBezTo>
                      <a:pt x="559" y="230"/>
                      <a:pt x="561" y="243"/>
                      <a:pt x="555" y="255"/>
                    </a:cubicBezTo>
                    <a:cubicBezTo>
                      <a:pt x="550" y="266"/>
                      <a:pt x="538" y="274"/>
                      <a:pt x="525" y="274"/>
                    </a:cubicBezTo>
                    <a:close/>
                    <a:moveTo>
                      <a:pt x="398" y="207"/>
                    </a:moveTo>
                    <a:cubicBezTo>
                      <a:pt x="457" y="207"/>
                      <a:pt x="457" y="207"/>
                      <a:pt x="457" y="207"/>
                    </a:cubicBezTo>
                    <a:cubicBezTo>
                      <a:pt x="398" y="133"/>
                      <a:pt x="398" y="133"/>
                      <a:pt x="398" y="133"/>
                    </a:cubicBezTo>
                    <a:lnTo>
                      <a:pt x="398"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dist"/>
                <a:endParaRPr lang="zh-CN" altLang="en-US"/>
              </a:p>
            </p:txBody>
          </p:sp>
        </p:grpSp>
        <p:sp>
          <p:nvSpPr>
            <p:cNvPr id="20" name="ïṡļïḑe">
              <a:extLst>
                <a:ext uri="{FF2B5EF4-FFF2-40B4-BE49-F238E27FC236}">
                  <a16:creationId xmlns:a16="http://schemas.microsoft.com/office/drawing/2014/main" id="{E5C4665A-635C-4A88-BAEF-41D9B31669CC}"/>
                </a:ext>
              </a:extLst>
            </p:cNvPr>
            <p:cNvSpPr txBox="1"/>
            <p:nvPr/>
          </p:nvSpPr>
          <p:spPr>
            <a:xfrm>
              <a:off x="3396342" y="1771750"/>
              <a:ext cx="2699657" cy="541434"/>
            </a:xfrm>
            <a:prstGeom prst="rect">
              <a:avLst/>
            </a:prstGeom>
            <a:noFill/>
          </p:spPr>
          <p:txBody>
            <a:bodyPr wrap="square" lIns="91440" tIns="45720" rIns="91440" bIns="45720" anchor="ctr">
              <a:normAutofit/>
            </a:bodyPr>
            <a:lstStyle/>
            <a:p>
              <a:pPr algn="dist"/>
              <a:r>
                <a:rPr lang="zh-CN" altLang="en-US" sz="1600" dirty="0"/>
                <a:t>项目核准文件</a:t>
              </a:r>
              <a:endParaRPr lang="en-US" altLang="zh-CN" sz="1600" dirty="0"/>
            </a:p>
          </p:txBody>
        </p:sp>
      </p:grpSp>
      <p:grpSp>
        <p:nvGrpSpPr>
          <p:cNvPr id="59" name="组合 58">
            <a:extLst>
              <a:ext uri="{FF2B5EF4-FFF2-40B4-BE49-F238E27FC236}">
                <a16:creationId xmlns:a16="http://schemas.microsoft.com/office/drawing/2014/main" id="{CA914D63-5A55-4ECB-A3FC-F74C59789028}"/>
              </a:ext>
            </a:extLst>
          </p:cNvPr>
          <p:cNvGrpSpPr/>
          <p:nvPr/>
        </p:nvGrpSpPr>
        <p:grpSpPr>
          <a:xfrm>
            <a:off x="4248518" y="2689126"/>
            <a:ext cx="3694963" cy="541434"/>
            <a:chOff x="2401036" y="1771750"/>
            <a:chExt cx="3694963" cy="541434"/>
          </a:xfrm>
        </p:grpSpPr>
        <p:grpSp>
          <p:nvGrpSpPr>
            <p:cNvPr id="60" name="组合 59">
              <a:extLst>
                <a:ext uri="{FF2B5EF4-FFF2-40B4-BE49-F238E27FC236}">
                  <a16:creationId xmlns:a16="http://schemas.microsoft.com/office/drawing/2014/main" id="{17E6EBC4-0033-45EC-A845-1F689CBA0305}"/>
                </a:ext>
              </a:extLst>
            </p:cNvPr>
            <p:cNvGrpSpPr/>
            <p:nvPr/>
          </p:nvGrpSpPr>
          <p:grpSpPr>
            <a:xfrm>
              <a:off x="2401036" y="1848305"/>
              <a:ext cx="354229" cy="386895"/>
              <a:chOff x="4725988" y="1920876"/>
              <a:chExt cx="2754313" cy="3008312"/>
            </a:xfrm>
            <a:gradFill>
              <a:gsLst>
                <a:gs pos="0">
                  <a:srgbClr val="71E3B8"/>
                </a:gs>
                <a:gs pos="100000">
                  <a:srgbClr val="27B4DB"/>
                </a:gs>
              </a:gsLst>
              <a:lin ang="5400000" scaled="1"/>
            </a:gradFill>
          </p:grpSpPr>
          <p:sp>
            <p:nvSpPr>
              <p:cNvPr id="62" name="Freeform 5">
                <a:extLst>
                  <a:ext uri="{FF2B5EF4-FFF2-40B4-BE49-F238E27FC236}">
                    <a16:creationId xmlns:a16="http://schemas.microsoft.com/office/drawing/2014/main" id="{B9F290B9-235A-4129-9882-5B730377BA78}"/>
                  </a:ext>
                </a:extLst>
              </p:cNvPr>
              <p:cNvSpPr>
                <a:spLocks noEditPoints="1"/>
              </p:cNvSpPr>
              <p:nvPr/>
            </p:nvSpPr>
            <p:spPr bwMode="auto">
              <a:xfrm>
                <a:off x="4725988" y="1931988"/>
                <a:ext cx="2746375" cy="2997200"/>
              </a:xfrm>
              <a:custGeom>
                <a:avLst/>
                <a:gdLst>
                  <a:gd name="T0" fmla="*/ 628 w 732"/>
                  <a:gd name="T1" fmla="*/ 800 h 800"/>
                  <a:gd name="T2" fmla="*/ 104 w 732"/>
                  <a:gd name="T3" fmla="*/ 800 h 800"/>
                  <a:gd name="T4" fmla="*/ 0 w 732"/>
                  <a:gd name="T5" fmla="*/ 695 h 800"/>
                  <a:gd name="T6" fmla="*/ 0 w 732"/>
                  <a:gd name="T7" fmla="*/ 105 h 800"/>
                  <a:gd name="T8" fmla="*/ 104 w 732"/>
                  <a:gd name="T9" fmla="*/ 0 h 800"/>
                  <a:gd name="T10" fmla="*/ 539 w 732"/>
                  <a:gd name="T11" fmla="*/ 0 h 800"/>
                  <a:gd name="T12" fmla="*/ 565 w 732"/>
                  <a:gd name="T13" fmla="*/ 13 h 800"/>
                  <a:gd name="T14" fmla="*/ 725 w 732"/>
                  <a:gd name="T15" fmla="*/ 215 h 800"/>
                  <a:gd name="T16" fmla="*/ 732 w 732"/>
                  <a:gd name="T17" fmla="*/ 236 h 800"/>
                  <a:gd name="T18" fmla="*/ 732 w 732"/>
                  <a:gd name="T19" fmla="*/ 695 h 800"/>
                  <a:gd name="T20" fmla="*/ 628 w 732"/>
                  <a:gd name="T21" fmla="*/ 800 h 800"/>
                  <a:gd name="T22" fmla="*/ 104 w 732"/>
                  <a:gd name="T23" fmla="*/ 67 h 800"/>
                  <a:gd name="T24" fmla="*/ 67 w 732"/>
                  <a:gd name="T25" fmla="*/ 105 h 800"/>
                  <a:gd name="T26" fmla="*/ 67 w 732"/>
                  <a:gd name="T27" fmla="*/ 695 h 800"/>
                  <a:gd name="T28" fmla="*/ 104 w 732"/>
                  <a:gd name="T29" fmla="*/ 733 h 800"/>
                  <a:gd name="T30" fmla="*/ 628 w 732"/>
                  <a:gd name="T31" fmla="*/ 733 h 800"/>
                  <a:gd name="T32" fmla="*/ 665 w 732"/>
                  <a:gd name="T33" fmla="*/ 695 h 800"/>
                  <a:gd name="T34" fmla="*/ 665 w 732"/>
                  <a:gd name="T35" fmla="*/ 248 h 800"/>
                  <a:gd name="T36" fmla="*/ 523 w 732"/>
                  <a:gd name="T37" fmla="*/ 67 h 800"/>
                  <a:gd name="T38" fmla="*/ 104 w 732"/>
                  <a:gd name="T39" fmla="*/ 6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2" h="800">
                    <a:moveTo>
                      <a:pt x="628" y="800"/>
                    </a:moveTo>
                    <a:cubicBezTo>
                      <a:pt x="104" y="800"/>
                      <a:pt x="104" y="800"/>
                      <a:pt x="104" y="800"/>
                    </a:cubicBezTo>
                    <a:cubicBezTo>
                      <a:pt x="47" y="800"/>
                      <a:pt x="0" y="753"/>
                      <a:pt x="0" y="695"/>
                    </a:cubicBezTo>
                    <a:cubicBezTo>
                      <a:pt x="0" y="105"/>
                      <a:pt x="0" y="105"/>
                      <a:pt x="0" y="105"/>
                    </a:cubicBezTo>
                    <a:cubicBezTo>
                      <a:pt x="0" y="47"/>
                      <a:pt x="47" y="0"/>
                      <a:pt x="104" y="0"/>
                    </a:cubicBezTo>
                    <a:cubicBezTo>
                      <a:pt x="539" y="0"/>
                      <a:pt x="539" y="0"/>
                      <a:pt x="539" y="0"/>
                    </a:cubicBezTo>
                    <a:cubicBezTo>
                      <a:pt x="549" y="0"/>
                      <a:pt x="559" y="5"/>
                      <a:pt x="565" y="13"/>
                    </a:cubicBezTo>
                    <a:cubicBezTo>
                      <a:pt x="725" y="215"/>
                      <a:pt x="725" y="215"/>
                      <a:pt x="725" y="215"/>
                    </a:cubicBezTo>
                    <a:cubicBezTo>
                      <a:pt x="730" y="221"/>
                      <a:pt x="732" y="229"/>
                      <a:pt x="732" y="236"/>
                    </a:cubicBezTo>
                    <a:cubicBezTo>
                      <a:pt x="732" y="695"/>
                      <a:pt x="732" y="695"/>
                      <a:pt x="732" y="695"/>
                    </a:cubicBezTo>
                    <a:cubicBezTo>
                      <a:pt x="732" y="753"/>
                      <a:pt x="685" y="800"/>
                      <a:pt x="628" y="800"/>
                    </a:cubicBezTo>
                    <a:close/>
                    <a:moveTo>
                      <a:pt x="104" y="67"/>
                    </a:moveTo>
                    <a:cubicBezTo>
                      <a:pt x="83" y="67"/>
                      <a:pt x="67" y="84"/>
                      <a:pt x="67" y="105"/>
                    </a:cubicBezTo>
                    <a:cubicBezTo>
                      <a:pt x="67" y="695"/>
                      <a:pt x="67" y="695"/>
                      <a:pt x="67" y="695"/>
                    </a:cubicBezTo>
                    <a:cubicBezTo>
                      <a:pt x="67" y="716"/>
                      <a:pt x="83" y="733"/>
                      <a:pt x="104" y="733"/>
                    </a:cubicBezTo>
                    <a:cubicBezTo>
                      <a:pt x="628" y="733"/>
                      <a:pt x="628" y="733"/>
                      <a:pt x="628" y="733"/>
                    </a:cubicBezTo>
                    <a:cubicBezTo>
                      <a:pt x="649" y="733"/>
                      <a:pt x="665" y="716"/>
                      <a:pt x="665" y="695"/>
                    </a:cubicBezTo>
                    <a:cubicBezTo>
                      <a:pt x="665" y="248"/>
                      <a:pt x="665" y="248"/>
                      <a:pt x="665" y="248"/>
                    </a:cubicBezTo>
                    <a:cubicBezTo>
                      <a:pt x="523" y="67"/>
                      <a:pt x="523" y="67"/>
                      <a:pt x="523" y="67"/>
                    </a:cubicBezTo>
                    <a:lnTo>
                      <a:pt x="104" y="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dist"/>
                <a:endParaRPr lang="zh-CN" altLang="en-US"/>
              </a:p>
            </p:txBody>
          </p:sp>
          <p:sp>
            <p:nvSpPr>
              <p:cNvPr id="63" name="Freeform 6">
                <a:extLst>
                  <a:ext uri="{FF2B5EF4-FFF2-40B4-BE49-F238E27FC236}">
                    <a16:creationId xmlns:a16="http://schemas.microsoft.com/office/drawing/2014/main" id="{2CFADC85-7E07-4314-ACF2-EF5407CCCDAF}"/>
                  </a:ext>
                </a:extLst>
              </p:cNvPr>
              <p:cNvSpPr>
                <a:spLocks noEditPoints="1"/>
              </p:cNvSpPr>
              <p:nvPr/>
            </p:nvSpPr>
            <p:spPr bwMode="auto">
              <a:xfrm>
                <a:off x="5375276" y="1920876"/>
                <a:ext cx="2105025" cy="2438400"/>
              </a:xfrm>
              <a:custGeom>
                <a:avLst/>
                <a:gdLst>
                  <a:gd name="T0" fmla="*/ 353 w 561"/>
                  <a:gd name="T1" fmla="*/ 651 h 651"/>
                  <a:gd name="T2" fmla="*/ 33 w 561"/>
                  <a:gd name="T3" fmla="*/ 651 h 651"/>
                  <a:gd name="T4" fmla="*/ 0 w 561"/>
                  <a:gd name="T5" fmla="*/ 617 h 651"/>
                  <a:gd name="T6" fmla="*/ 33 w 561"/>
                  <a:gd name="T7" fmla="*/ 584 h 651"/>
                  <a:gd name="T8" fmla="*/ 353 w 561"/>
                  <a:gd name="T9" fmla="*/ 584 h 651"/>
                  <a:gd name="T10" fmla="*/ 386 w 561"/>
                  <a:gd name="T11" fmla="*/ 617 h 651"/>
                  <a:gd name="T12" fmla="*/ 353 w 561"/>
                  <a:gd name="T13" fmla="*/ 651 h 651"/>
                  <a:gd name="T14" fmla="*/ 353 w 561"/>
                  <a:gd name="T15" fmla="*/ 523 h 651"/>
                  <a:gd name="T16" fmla="*/ 33 w 561"/>
                  <a:gd name="T17" fmla="*/ 523 h 651"/>
                  <a:gd name="T18" fmla="*/ 0 w 561"/>
                  <a:gd name="T19" fmla="*/ 490 h 651"/>
                  <a:gd name="T20" fmla="*/ 33 w 561"/>
                  <a:gd name="T21" fmla="*/ 457 h 651"/>
                  <a:gd name="T22" fmla="*/ 353 w 561"/>
                  <a:gd name="T23" fmla="*/ 457 h 651"/>
                  <a:gd name="T24" fmla="*/ 386 w 561"/>
                  <a:gd name="T25" fmla="*/ 490 h 651"/>
                  <a:gd name="T26" fmla="*/ 353 w 561"/>
                  <a:gd name="T27" fmla="*/ 523 h 651"/>
                  <a:gd name="T28" fmla="*/ 273 w 561"/>
                  <a:gd name="T29" fmla="*/ 396 h 651"/>
                  <a:gd name="T30" fmla="*/ 33 w 561"/>
                  <a:gd name="T31" fmla="*/ 396 h 651"/>
                  <a:gd name="T32" fmla="*/ 0 w 561"/>
                  <a:gd name="T33" fmla="*/ 363 h 651"/>
                  <a:gd name="T34" fmla="*/ 33 w 561"/>
                  <a:gd name="T35" fmla="*/ 329 h 651"/>
                  <a:gd name="T36" fmla="*/ 273 w 561"/>
                  <a:gd name="T37" fmla="*/ 329 h 651"/>
                  <a:gd name="T38" fmla="*/ 306 w 561"/>
                  <a:gd name="T39" fmla="*/ 363 h 651"/>
                  <a:gd name="T40" fmla="*/ 273 w 561"/>
                  <a:gd name="T41" fmla="*/ 396 h 651"/>
                  <a:gd name="T42" fmla="*/ 525 w 561"/>
                  <a:gd name="T43" fmla="*/ 274 h 651"/>
                  <a:gd name="T44" fmla="*/ 391 w 561"/>
                  <a:gd name="T45" fmla="*/ 274 h 651"/>
                  <a:gd name="T46" fmla="*/ 331 w 561"/>
                  <a:gd name="T47" fmla="*/ 214 h 651"/>
                  <a:gd name="T48" fmla="*/ 331 w 561"/>
                  <a:gd name="T49" fmla="*/ 36 h 651"/>
                  <a:gd name="T50" fmla="*/ 354 w 561"/>
                  <a:gd name="T51" fmla="*/ 5 h 651"/>
                  <a:gd name="T52" fmla="*/ 391 w 561"/>
                  <a:gd name="T53" fmla="*/ 16 h 651"/>
                  <a:gd name="T54" fmla="*/ 551 w 561"/>
                  <a:gd name="T55" fmla="*/ 220 h 651"/>
                  <a:gd name="T56" fmla="*/ 555 w 561"/>
                  <a:gd name="T57" fmla="*/ 255 h 651"/>
                  <a:gd name="T58" fmla="*/ 525 w 561"/>
                  <a:gd name="T59" fmla="*/ 274 h 651"/>
                  <a:gd name="T60" fmla="*/ 398 w 561"/>
                  <a:gd name="T61" fmla="*/ 207 h 651"/>
                  <a:gd name="T62" fmla="*/ 457 w 561"/>
                  <a:gd name="T63" fmla="*/ 207 h 651"/>
                  <a:gd name="T64" fmla="*/ 398 w 561"/>
                  <a:gd name="T65" fmla="*/ 133 h 651"/>
                  <a:gd name="T66" fmla="*/ 398 w 561"/>
                  <a:gd name="T67" fmla="*/ 207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1" h="651">
                    <a:moveTo>
                      <a:pt x="353" y="651"/>
                    </a:moveTo>
                    <a:cubicBezTo>
                      <a:pt x="33" y="651"/>
                      <a:pt x="33" y="651"/>
                      <a:pt x="33" y="651"/>
                    </a:cubicBezTo>
                    <a:cubicBezTo>
                      <a:pt x="14" y="651"/>
                      <a:pt x="0" y="636"/>
                      <a:pt x="0" y="617"/>
                    </a:cubicBezTo>
                    <a:cubicBezTo>
                      <a:pt x="0" y="599"/>
                      <a:pt x="14" y="584"/>
                      <a:pt x="33" y="584"/>
                    </a:cubicBezTo>
                    <a:cubicBezTo>
                      <a:pt x="353" y="584"/>
                      <a:pt x="353" y="584"/>
                      <a:pt x="353" y="584"/>
                    </a:cubicBezTo>
                    <a:cubicBezTo>
                      <a:pt x="371" y="584"/>
                      <a:pt x="386" y="599"/>
                      <a:pt x="386" y="617"/>
                    </a:cubicBezTo>
                    <a:cubicBezTo>
                      <a:pt x="386" y="636"/>
                      <a:pt x="371" y="651"/>
                      <a:pt x="353" y="651"/>
                    </a:cubicBezTo>
                    <a:close/>
                    <a:moveTo>
                      <a:pt x="353" y="523"/>
                    </a:moveTo>
                    <a:cubicBezTo>
                      <a:pt x="33" y="523"/>
                      <a:pt x="33" y="523"/>
                      <a:pt x="33" y="523"/>
                    </a:cubicBezTo>
                    <a:cubicBezTo>
                      <a:pt x="14" y="523"/>
                      <a:pt x="0" y="508"/>
                      <a:pt x="0" y="490"/>
                    </a:cubicBezTo>
                    <a:cubicBezTo>
                      <a:pt x="0" y="471"/>
                      <a:pt x="14" y="457"/>
                      <a:pt x="33" y="457"/>
                    </a:cubicBezTo>
                    <a:cubicBezTo>
                      <a:pt x="353" y="457"/>
                      <a:pt x="353" y="457"/>
                      <a:pt x="353" y="457"/>
                    </a:cubicBezTo>
                    <a:cubicBezTo>
                      <a:pt x="371" y="457"/>
                      <a:pt x="386" y="471"/>
                      <a:pt x="386" y="490"/>
                    </a:cubicBezTo>
                    <a:cubicBezTo>
                      <a:pt x="386" y="508"/>
                      <a:pt x="371" y="523"/>
                      <a:pt x="353" y="523"/>
                    </a:cubicBezTo>
                    <a:close/>
                    <a:moveTo>
                      <a:pt x="273" y="396"/>
                    </a:moveTo>
                    <a:cubicBezTo>
                      <a:pt x="33" y="396"/>
                      <a:pt x="33" y="396"/>
                      <a:pt x="33" y="396"/>
                    </a:cubicBezTo>
                    <a:cubicBezTo>
                      <a:pt x="14" y="396"/>
                      <a:pt x="0" y="381"/>
                      <a:pt x="0" y="363"/>
                    </a:cubicBezTo>
                    <a:cubicBezTo>
                      <a:pt x="0" y="344"/>
                      <a:pt x="14" y="329"/>
                      <a:pt x="33" y="329"/>
                    </a:cubicBezTo>
                    <a:cubicBezTo>
                      <a:pt x="273" y="329"/>
                      <a:pt x="273" y="329"/>
                      <a:pt x="273" y="329"/>
                    </a:cubicBezTo>
                    <a:cubicBezTo>
                      <a:pt x="291" y="329"/>
                      <a:pt x="306" y="344"/>
                      <a:pt x="306" y="363"/>
                    </a:cubicBezTo>
                    <a:cubicBezTo>
                      <a:pt x="306" y="381"/>
                      <a:pt x="291" y="396"/>
                      <a:pt x="273" y="396"/>
                    </a:cubicBezTo>
                    <a:close/>
                    <a:moveTo>
                      <a:pt x="525" y="274"/>
                    </a:moveTo>
                    <a:cubicBezTo>
                      <a:pt x="391" y="274"/>
                      <a:pt x="391" y="274"/>
                      <a:pt x="391" y="274"/>
                    </a:cubicBezTo>
                    <a:cubicBezTo>
                      <a:pt x="358" y="274"/>
                      <a:pt x="331" y="247"/>
                      <a:pt x="331" y="214"/>
                    </a:cubicBezTo>
                    <a:cubicBezTo>
                      <a:pt x="331" y="36"/>
                      <a:pt x="331" y="36"/>
                      <a:pt x="331" y="36"/>
                    </a:cubicBezTo>
                    <a:cubicBezTo>
                      <a:pt x="331" y="22"/>
                      <a:pt x="340" y="9"/>
                      <a:pt x="354" y="5"/>
                    </a:cubicBezTo>
                    <a:cubicBezTo>
                      <a:pt x="367" y="0"/>
                      <a:pt x="382" y="5"/>
                      <a:pt x="391" y="16"/>
                    </a:cubicBezTo>
                    <a:cubicBezTo>
                      <a:pt x="551" y="220"/>
                      <a:pt x="551" y="220"/>
                      <a:pt x="551" y="220"/>
                    </a:cubicBezTo>
                    <a:cubicBezTo>
                      <a:pt x="559" y="230"/>
                      <a:pt x="561" y="243"/>
                      <a:pt x="555" y="255"/>
                    </a:cubicBezTo>
                    <a:cubicBezTo>
                      <a:pt x="550" y="266"/>
                      <a:pt x="538" y="274"/>
                      <a:pt x="525" y="274"/>
                    </a:cubicBezTo>
                    <a:close/>
                    <a:moveTo>
                      <a:pt x="398" y="207"/>
                    </a:moveTo>
                    <a:cubicBezTo>
                      <a:pt x="457" y="207"/>
                      <a:pt x="457" y="207"/>
                      <a:pt x="457" y="207"/>
                    </a:cubicBezTo>
                    <a:cubicBezTo>
                      <a:pt x="398" y="133"/>
                      <a:pt x="398" y="133"/>
                      <a:pt x="398" y="133"/>
                    </a:cubicBezTo>
                    <a:lnTo>
                      <a:pt x="398"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dist"/>
                <a:endParaRPr lang="zh-CN" altLang="en-US"/>
              </a:p>
            </p:txBody>
          </p:sp>
        </p:grpSp>
        <p:sp>
          <p:nvSpPr>
            <p:cNvPr id="61" name="ïṡļïḑe">
              <a:extLst>
                <a:ext uri="{FF2B5EF4-FFF2-40B4-BE49-F238E27FC236}">
                  <a16:creationId xmlns:a16="http://schemas.microsoft.com/office/drawing/2014/main" id="{5C3B56BB-82A1-43D5-A923-E5D7D70EBFF1}"/>
                </a:ext>
              </a:extLst>
            </p:cNvPr>
            <p:cNvSpPr txBox="1"/>
            <p:nvPr/>
          </p:nvSpPr>
          <p:spPr>
            <a:xfrm>
              <a:off x="3396342" y="1771750"/>
              <a:ext cx="2699657" cy="541434"/>
            </a:xfrm>
            <a:prstGeom prst="rect">
              <a:avLst/>
            </a:prstGeom>
            <a:noFill/>
          </p:spPr>
          <p:txBody>
            <a:bodyPr wrap="square" lIns="91440" tIns="45720" rIns="91440" bIns="45720" anchor="ctr">
              <a:normAutofit/>
            </a:bodyPr>
            <a:lstStyle/>
            <a:p>
              <a:pPr algn="dist"/>
              <a:r>
                <a:rPr lang="zh-CN" altLang="en-US" sz="1600" dirty="0"/>
                <a:t>可行性研究批复文件</a:t>
              </a:r>
              <a:endParaRPr lang="en-US" altLang="zh-CN" sz="1600" dirty="0"/>
            </a:p>
          </p:txBody>
        </p:sp>
      </p:grpSp>
      <p:grpSp>
        <p:nvGrpSpPr>
          <p:cNvPr id="64" name="组合 63">
            <a:extLst>
              <a:ext uri="{FF2B5EF4-FFF2-40B4-BE49-F238E27FC236}">
                <a16:creationId xmlns:a16="http://schemas.microsoft.com/office/drawing/2014/main" id="{708F312F-90F0-4F4F-A2FC-68D6B56209C7}"/>
              </a:ext>
            </a:extLst>
          </p:cNvPr>
          <p:cNvGrpSpPr/>
          <p:nvPr/>
        </p:nvGrpSpPr>
        <p:grpSpPr>
          <a:xfrm>
            <a:off x="4248518" y="3272675"/>
            <a:ext cx="3694963" cy="541434"/>
            <a:chOff x="2401036" y="1771750"/>
            <a:chExt cx="3694963" cy="541434"/>
          </a:xfrm>
        </p:grpSpPr>
        <p:grpSp>
          <p:nvGrpSpPr>
            <p:cNvPr id="65" name="组合 64">
              <a:extLst>
                <a:ext uri="{FF2B5EF4-FFF2-40B4-BE49-F238E27FC236}">
                  <a16:creationId xmlns:a16="http://schemas.microsoft.com/office/drawing/2014/main" id="{1A4685CB-20D0-46E1-83E4-93ECC01B09A5}"/>
                </a:ext>
              </a:extLst>
            </p:cNvPr>
            <p:cNvGrpSpPr/>
            <p:nvPr/>
          </p:nvGrpSpPr>
          <p:grpSpPr>
            <a:xfrm>
              <a:off x="2401036" y="1848305"/>
              <a:ext cx="354229" cy="386895"/>
              <a:chOff x="4725988" y="1920876"/>
              <a:chExt cx="2754313" cy="3008312"/>
            </a:xfrm>
            <a:gradFill>
              <a:gsLst>
                <a:gs pos="0">
                  <a:srgbClr val="71E3B8"/>
                </a:gs>
                <a:gs pos="100000">
                  <a:srgbClr val="27B4DB"/>
                </a:gs>
              </a:gsLst>
              <a:lin ang="5400000" scaled="1"/>
            </a:gradFill>
          </p:grpSpPr>
          <p:sp>
            <p:nvSpPr>
              <p:cNvPr id="67" name="Freeform 5">
                <a:extLst>
                  <a:ext uri="{FF2B5EF4-FFF2-40B4-BE49-F238E27FC236}">
                    <a16:creationId xmlns:a16="http://schemas.microsoft.com/office/drawing/2014/main" id="{8386E44F-4CA2-4280-8D69-56E33C6852AA}"/>
                  </a:ext>
                </a:extLst>
              </p:cNvPr>
              <p:cNvSpPr>
                <a:spLocks noEditPoints="1"/>
              </p:cNvSpPr>
              <p:nvPr/>
            </p:nvSpPr>
            <p:spPr bwMode="auto">
              <a:xfrm>
                <a:off x="4725988" y="1931988"/>
                <a:ext cx="2746375" cy="2997200"/>
              </a:xfrm>
              <a:custGeom>
                <a:avLst/>
                <a:gdLst>
                  <a:gd name="T0" fmla="*/ 628 w 732"/>
                  <a:gd name="T1" fmla="*/ 800 h 800"/>
                  <a:gd name="T2" fmla="*/ 104 w 732"/>
                  <a:gd name="T3" fmla="*/ 800 h 800"/>
                  <a:gd name="T4" fmla="*/ 0 w 732"/>
                  <a:gd name="T5" fmla="*/ 695 h 800"/>
                  <a:gd name="T6" fmla="*/ 0 w 732"/>
                  <a:gd name="T7" fmla="*/ 105 h 800"/>
                  <a:gd name="T8" fmla="*/ 104 w 732"/>
                  <a:gd name="T9" fmla="*/ 0 h 800"/>
                  <a:gd name="T10" fmla="*/ 539 w 732"/>
                  <a:gd name="T11" fmla="*/ 0 h 800"/>
                  <a:gd name="T12" fmla="*/ 565 w 732"/>
                  <a:gd name="T13" fmla="*/ 13 h 800"/>
                  <a:gd name="T14" fmla="*/ 725 w 732"/>
                  <a:gd name="T15" fmla="*/ 215 h 800"/>
                  <a:gd name="T16" fmla="*/ 732 w 732"/>
                  <a:gd name="T17" fmla="*/ 236 h 800"/>
                  <a:gd name="T18" fmla="*/ 732 w 732"/>
                  <a:gd name="T19" fmla="*/ 695 h 800"/>
                  <a:gd name="T20" fmla="*/ 628 w 732"/>
                  <a:gd name="T21" fmla="*/ 800 h 800"/>
                  <a:gd name="T22" fmla="*/ 104 w 732"/>
                  <a:gd name="T23" fmla="*/ 67 h 800"/>
                  <a:gd name="T24" fmla="*/ 67 w 732"/>
                  <a:gd name="T25" fmla="*/ 105 h 800"/>
                  <a:gd name="T26" fmla="*/ 67 w 732"/>
                  <a:gd name="T27" fmla="*/ 695 h 800"/>
                  <a:gd name="T28" fmla="*/ 104 w 732"/>
                  <a:gd name="T29" fmla="*/ 733 h 800"/>
                  <a:gd name="T30" fmla="*/ 628 w 732"/>
                  <a:gd name="T31" fmla="*/ 733 h 800"/>
                  <a:gd name="T32" fmla="*/ 665 w 732"/>
                  <a:gd name="T33" fmla="*/ 695 h 800"/>
                  <a:gd name="T34" fmla="*/ 665 w 732"/>
                  <a:gd name="T35" fmla="*/ 248 h 800"/>
                  <a:gd name="T36" fmla="*/ 523 w 732"/>
                  <a:gd name="T37" fmla="*/ 67 h 800"/>
                  <a:gd name="T38" fmla="*/ 104 w 732"/>
                  <a:gd name="T39" fmla="*/ 6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2" h="800">
                    <a:moveTo>
                      <a:pt x="628" y="800"/>
                    </a:moveTo>
                    <a:cubicBezTo>
                      <a:pt x="104" y="800"/>
                      <a:pt x="104" y="800"/>
                      <a:pt x="104" y="800"/>
                    </a:cubicBezTo>
                    <a:cubicBezTo>
                      <a:pt x="47" y="800"/>
                      <a:pt x="0" y="753"/>
                      <a:pt x="0" y="695"/>
                    </a:cubicBezTo>
                    <a:cubicBezTo>
                      <a:pt x="0" y="105"/>
                      <a:pt x="0" y="105"/>
                      <a:pt x="0" y="105"/>
                    </a:cubicBezTo>
                    <a:cubicBezTo>
                      <a:pt x="0" y="47"/>
                      <a:pt x="47" y="0"/>
                      <a:pt x="104" y="0"/>
                    </a:cubicBezTo>
                    <a:cubicBezTo>
                      <a:pt x="539" y="0"/>
                      <a:pt x="539" y="0"/>
                      <a:pt x="539" y="0"/>
                    </a:cubicBezTo>
                    <a:cubicBezTo>
                      <a:pt x="549" y="0"/>
                      <a:pt x="559" y="5"/>
                      <a:pt x="565" y="13"/>
                    </a:cubicBezTo>
                    <a:cubicBezTo>
                      <a:pt x="725" y="215"/>
                      <a:pt x="725" y="215"/>
                      <a:pt x="725" y="215"/>
                    </a:cubicBezTo>
                    <a:cubicBezTo>
                      <a:pt x="730" y="221"/>
                      <a:pt x="732" y="229"/>
                      <a:pt x="732" y="236"/>
                    </a:cubicBezTo>
                    <a:cubicBezTo>
                      <a:pt x="732" y="695"/>
                      <a:pt x="732" y="695"/>
                      <a:pt x="732" y="695"/>
                    </a:cubicBezTo>
                    <a:cubicBezTo>
                      <a:pt x="732" y="753"/>
                      <a:pt x="685" y="800"/>
                      <a:pt x="628" y="800"/>
                    </a:cubicBezTo>
                    <a:close/>
                    <a:moveTo>
                      <a:pt x="104" y="67"/>
                    </a:moveTo>
                    <a:cubicBezTo>
                      <a:pt x="83" y="67"/>
                      <a:pt x="67" y="84"/>
                      <a:pt x="67" y="105"/>
                    </a:cubicBezTo>
                    <a:cubicBezTo>
                      <a:pt x="67" y="695"/>
                      <a:pt x="67" y="695"/>
                      <a:pt x="67" y="695"/>
                    </a:cubicBezTo>
                    <a:cubicBezTo>
                      <a:pt x="67" y="716"/>
                      <a:pt x="83" y="733"/>
                      <a:pt x="104" y="733"/>
                    </a:cubicBezTo>
                    <a:cubicBezTo>
                      <a:pt x="628" y="733"/>
                      <a:pt x="628" y="733"/>
                      <a:pt x="628" y="733"/>
                    </a:cubicBezTo>
                    <a:cubicBezTo>
                      <a:pt x="649" y="733"/>
                      <a:pt x="665" y="716"/>
                      <a:pt x="665" y="695"/>
                    </a:cubicBezTo>
                    <a:cubicBezTo>
                      <a:pt x="665" y="248"/>
                      <a:pt x="665" y="248"/>
                      <a:pt x="665" y="248"/>
                    </a:cubicBezTo>
                    <a:cubicBezTo>
                      <a:pt x="523" y="67"/>
                      <a:pt x="523" y="67"/>
                      <a:pt x="523" y="67"/>
                    </a:cubicBezTo>
                    <a:lnTo>
                      <a:pt x="104" y="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dist"/>
                <a:endParaRPr lang="zh-CN" altLang="en-US"/>
              </a:p>
            </p:txBody>
          </p:sp>
          <p:sp>
            <p:nvSpPr>
              <p:cNvPr id="68" name="Freeform 6">
                <a:extLst>
                  <a:ext uri="{FF2B5EF4-FFF2-40B4-BE49-F238E27FC236}">
                    <a16:creationId xmlns:a16="http://schemas.microsoft.com/office/drawing/2014/main" id="{0F8EA1B2-10E2-46C6-805C-C867A02719BD}"/>
                  </a:ext>
                </a:extLst>
              </p:cNvPr>
              <p:cNvSpPr>
                <a:spLocks noEditPoints="1"/>
              </p:cNvSpPr>
              <p:nvPr/>
            </p:nvSpPr>
            <p:spPr bwMode="auto">
              <a:xfrm>
                <a:off x="5375276" y="1920876"/>
                <a:ext cx="2105025" cy="2438400"/>
              </a:xfrm>
              <a:custGeom>
                <a:avLst/>
                <a:gdLst>
                  <a:gd name="T0" fmla="*/ 353 w 561"/>
                  <a:gd name="T1" fmla="*/ 651 h 651"/>
                  <a:gd name="T2" fmla="*/ 33 w 561"/>
                  <a:gd name="T3" fmla="*/ 651 h 651"/>
                  <a:gd name="T4" fmla="*/ 0 w 561"/>
                  <a:gd name="T5" fmla="*/ 617 h 651"/>
                  <a:gd name="T6" fmla="*/ 33 w 561"/>
                  <a:gd name="T7" fmla="*/ 584 h 651"/>
                  <a:gd name="T8" fmla="*/ 353 w 561"/>
                  <a:gd name="T9" fmla="*/ 584 h 651"/>
                  <a:gd name="T10" fmla="*/ 386 w 561"/>
                  <a:gd name="T11" fmla="*/ 617 h 651"/>
                  <a:gd name="T12" fmla="*/ 353 w 561"/>
                  <a:gd name="T13" fmla="*/ 651 h 651"/>
                  <a:gd name="T14" fmla="*/ 353 w 561"/>
                  <a:gd name="T15" fmla="*/ 523 h 651"/>
                  <a:gd name="T16" fmla="*/ 33 w 561"/>
                  <a:gd name="T17" fmla="*/ 523 h 651"/>
                  <a:gd name="T18" fmla="*/ 0 w 561"/>
                  <a:gd name="T19" fmla="*/ 490 h 651"/>
                  <a:gd name="T20" fmla="*/ 33 w 561"/>
                  <a:gd name="T21" fmla="*/ 457 h 651"/>
                  <a:gd name="T22" fmla="*/ 353 w 561"/>
                  <a:gd name="T23" fmla="*/ 457 h 651"/>
                  <a:gd name="T24" fmla="*/ 386 w 561"/>
                  <a:gd name="T25" fmla="*/ 490 h 651"/>
                  <a:gd name="T26" fmla="*/ 353 w 561"/>
                  <a:gd name="T27" fmla="*/ 523 h 651"/>
                  <a:gd name="T28" fmla="*/ 273 w 561"/>
                  <a:gd name="T29" fmla="*/ 396 h 651"/>
                  <a:gd name="T30" fmla="*/ 33 w 561"/>
                  <a:gd name="T31" fmla="*/ 396 h 651"/>
                  <a:gd name="T32" fmla="*/ 0 w 561"/>
                  <a:gd name="T33" fmla="*/ 363 h 651"/>
                  <a:gd name="T34" fmla="*/ 33 w 561"/>
                  <a:gd name="T35" fmla="*/ 329 h 651"/>
                  <a:gd name="T36" fmla="*/ 273 w 561"/>
                  <a:gd name="T37" fmla="*/ 329 h 651"/>
                  <a:gd name="T38" fmla="*/ 306 w 561"/>
                  <a:gd name="T39" fmla="*/ 363 h 651"/>
                  <a:gd name="T40" fmla="*/ 273 w 561"/>
                  <a:gd name="T41" fmla="*/ 396 h 651"/>
                  <a:gd name="T42" fmla="*/ 525 w 561"/>
                  <a:gd name="T43" fmla="*/ 274 h 651"/>
                  <a:gd name="T44" fmla="*/ 391 w 561"/>
                  <a:gd name="T45" fmla="*/ 274 h 651"/>
                  <a:gd name="T46" fmla="*/ 331 w 561"/>
                  <a:gd name="T47" fmla="*/ 214 h 651"/>
                  <a:gd name="T48" fmla="*/ 331 w 561"/>
                  <a:gd name="T49" fmla="*/ 36 h 651"/>
                  <a:gd name="T50" fmla="*/ 354 w 561"/>
                  <a:gd name="T51" fmla="*/ 5 h 651"/>
                  <a:gd name="T52" fmla="*/ 391 w 561"/>
                  <a:gd name="T53" fmla="*/ 16 h 651"/>
                  <a:gd name="T54" fmla="*/ 551 w 561"/>
                  <a:gd name="T55" fmla="*/ 220 h 651"/>
                  <a:gd name="T56" fmla="*/ 555 w 561"/>
                  <a:gd name="T57" fmla="*/ 255 h 651"/>
                  <a:gd name="T58" fmla="*/ 525 w 561"/>
                  <a:gd name="T59" fmla="*/ 274 h 651"/>
                  <a:gd name="T60" fmla="*/ 398 w 561"/>
                  <a:gd name="T61" fmla="*/ 207 h 651"/>
                  <a:gd name="T62" fmla="*/ 457 w 561"/>
                  <a:gd name="T63" fmla="*/ 207 h 651"/>
                  <a:gd name="T64" fmla="*/ 398 w 561"/>
                  <a:gd name="T65" fmla="*/ 133 h 651"/>
                  <a:gd name="T66" fmla="*/ 398 w 561"/>
                  <a:gd name="T67" fmla="*/ 207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1" h="651">
                    <a:moveTo>
                      <a:pt x="353" y="651"/>
                    </a:moveTo>
                    <a:cubicBezTo>
                      <a:pt x="33" y="651"/>
                      <a:pt x="33" y="651"/>
                      <a:pt x="33" y="651"/>
                    </a:cubicBezTo>
                    <a:cubicBezTo>
                      <a:pt x="14" y="651"/>
                      <a:pt x="0" y="636"/>
                      <a:pt x="0" y="617"/>
                    </a:cubicBezTo>
                    <a:cubicBezTo>
                      <a:pt x="0" y="599"/>
                      <a:pt x="14" y="584"/>
                      <a:pt x="33" y="584"/>
                    </a:cubicBezTo>
                    <a:cubicBezTo>
                      <a:pt x="353" y="584"/>
                      <a:pt x="353" y="584"/>
                      <a:pt x="353" y="584"/>
                    </a:cubicBezTo>
                    <a:cubicBezTo>
                      <a:pt x="371" y="584"/>
                      <a:pt x="386" y="599"/>
                      <a:pt x="386" y="617"/>
                    </a:cubicBezTo>
                    <a:cubicBezTo>
                      <a:pt x="386" y="636"/>
                      <a:pt x="371" y="651"/>
                      <a:pt x="353" y="651"/>
                    </a:cubicBezTo>
                    <a:close/>
                    <a:moveTo>
                      <a:pt x="353" y="523"/>
                    </a:moveTo>
                    <a:cubicBezTo>
                      <a:pt x="33" y="523"/>
                      <a:pt x="33" y="523"/>
                      <a:pt x="33" y="523"/>
                    </a:cubicBezTo>
                    <a:cubicBezTo>
                      <a:pt x="14" y="523"/>
                      <a:pt x="0" y="508"/>
                      <a:pt x="0" y="490"/>
                    </a:cubicBezTo>
                    <a:cubicBezTo>
                      <a:pt x="0" y="471"/>
                      <a:pt x="14" y="457"/>
                      <a:pt x="33" y="457"/>
                    </a:cubicBezTo>
                    <a:cubicBezTo>
                      <a:pt x="353" y="457"/>
                      <a:pt x="353" y="457"/>
                      <a:pt x="353" y="457"/>
                    </a:cubicBezTo>
                    <a:cubicBezTo>
                      <a:pt x="371" y="457"/>
                      <a:pt x="386" y="471"/>
                      <a:pt x="386" y="490"/>
                    </a:cubicBezTo>
                    <a:cubicBezTo>
                      <a:pt x="386" y="508"/>
                      <a:pt x="371" y="523"/>
                      <a:pt x="353" y="523"/>
                    </a:cubicBezTo>
                    <a:close/>
                    <a:moveTo>
                      <a:pt x="273" y="396"/>
                    </a:moveTo>
                    <a:cubicBezTo>
                      <a:pt x="33" y="396"/>
                      <a:pt x="33" y="396"/>
                      <a:pt x="33" y="396"/>
                    </a:cubicBezTo>
                    <a:cubicBezTo>
                      <a:pt x="14" y="396"/>
                      <a:pt x="0" y="381"/>
                      <a:pt x="0" y="363"/>
                    </a:cubicBezTo>
                    <a:cubicBezTo>
                      <a:pt x="0" y="344"/>
                      <a:pt x="14" y="329"/>
                      <a:pt x="33" y="329"/>
                    </a:cubicBezTo>
                    <a:cubicBezTo>
                      <a:pt x="273" y="329"/>
                      <a:pt x="273" y="329"/>
                      <a:pt x="273" y="329"/>
                    </a:cubicBezTo>
                    <a:cubicBezTo>
                      <a:pt x="291" y="329"/>
                      <a:pt x="306" y="344"/>
                      <a:pt x="306" y="363"/>
                    </a:cubicBezTo>
                    <a:cubicBezTo>
                      <a:pt x="306" y="381"/>
                      <a:pt x="291" y="396"/>
                      <a:pt x="273" y="396"/>
                    </a:cubicBezTo>
                    <a:close/>
                    <a:moveTo>
                      <a:pt x="525" y="274"/>
                    </a:moveTo>
                    <a:cubicBezTo>
                      <a:pt x="391" y="274"/>
                      <a:pt x="391" y="274"/>
                      <a:pt x="391" y="274"/>
                    </a:cubicBezTo>
                    <a:cubicBezTo>
                      <a:pt x="358" y="274"/>
                      <a:pt x="331" y="247"/>
                      <a:pt x="331" y="214"/>
                    </a:cubicBezTo>
                    <a:cubicBezTo>
                      <a:pt x="331" y="36"/>
                      <a:pt x="331" y="36"/>
                      <a:pt x="331" y="36"/>
                    </a:cubicBezTo>
                    <a:cubicBezTo>
                      <a:pt x="331" y="22"/>
                      <a:pt x="340" y="9"/>
                      <a:pt x="354" y="5"/>
                    </a:cubicBezTo>
                    <a:cubicBezTo>
                      <a:pt x="367" y="0"/>
                      <a:pt x="382" y="5"/>
                      <a:pt x="391" y="16"/>
                    </a:cubicBezTo>
                    <a:cubicBezTo>
                      <a:pt x="551" y="220"/>
                      <a:pt x="551" y="220"/>
                      <a:pt x="551" y="220"/>
                    </a:cubicBezTo>
                    <a:cubicBezTo>
                      <a:pt x="559" y="230"/>
                      <a:pt x="561" y="243"/>
                      <a:pt x="555" y="255"/>
                    </a:cubicBezTo>
                    <a:cubicBezTo>
                      <a:pt x="550" y="266"/>
                      <a:pt x="538" y="274"/>
                      <a:pt x="525" y="274"/>
                    </a:cubicBezTo>
                    <a:close/>
                    <a:moveTo>
                      <a:pt x="398" y="207"/>
                    </a:moveTo>
                    <a:cubicBezTo>
                      <a:pt x="457" y="207"/>
                      <a:pt x="457" y="207"/>
                      <a:pt x="457" y="207"/>
                    </a:cubicBezTo>
                    <a:cubicBezTo>
                      <a:pt x="398" y="133"/>
                      <a:pt x="398" y="133"/>
                      <a:pt x="398" y="133"/>
                    </a:cubicBezTo>
                    <a:lnTo>
                      <a:pt x="398"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dist"/>
                <a:endParaRPr lang="zh-CN" altLang="en-US"/>
              </a:p>
            </p:txBody>
          </p:sp>
        </p:grpSp>
        <p:sp>
          <p:nvSpPr>
            <p:cNvPr id="66" name="ïṡļïḑe">
              <a:extLst>
                <a:ext uri="{FF2B5EF4-FFF2-40B4-BE49-F238E27FC236}">
                  <a16:creationId xmlns:a16="http://schemas.microsoft.com/office/drawing/2014/main" id="{DCF33949-B3E6-49BA-BCC1-B5BB248080EC}"/>
                </a:ext>
              </a:extLst>
            </p:cNvPr>
            <p:cNvSpPr txBox="1"/>
            <p:nvPr/>
          </p:nvSpPr>
          <p:spPr>
            <a:xfrm>
              <a:off x="3396342" y="1771750"/>
              <a:ext cx="2699657" cy="541434"/>
            </a:xfrm>
            <a:prstGeom prst="rect">
              <a:avLst/>
            </a:prstGeom>
            <a:noFill/>
          </p:spPr>
          <p:txBody>
            <a:bodyPr wrap="square" lIns="91440" tIns="45720" rIns="91440" bIns="45720" anchor="ctr">
              <a:normAutofit/>
            </a:bodyPr>
            <a:lstStyle/>
            <a:p>
              <a:pPr algn="dist"/>
              <a:r>
                <a:rPr lang="zh-CN" altLang="en-US" sz="1600" dirty="0"/>
                <a:t>相关协议</a:t>
              </a:r>
              <a:endParaRPr lang="en-US" altLang="zh-CN" sz="1600" dirty="0"/>
            </a:p>
          </p:txBody>
        </p:sp>
      </p:grpSp>
      <p:grpSp>
        <p:nvGrpSpPr>
          <p:cNvPr id="69" name="组合 68">
            <a:extLst>
              <a:ext uri="{FF2B5EF4-FFF2-40B4-BE49-F238E27FC236}">
                <a16:creationId xmlns:a16="http://schemas.microsoft.com/office/drawing/2014/main" id="{9F4E708D-1031-418C-80B0-45E753EEE552}"/>
              </a:ext>
            </a:extLst>
          </p:cNvPr>
          <p:cNvGrpSpPr/>
          <p:nvPr/>
        </p:nvGrpSpPr>
        <p:grpSpPr>
          <a:xfrm>
            <a:off x="4248518" y="3856224"/>
            <a:ext cx="3694963" cy="541434"/>
            <a:chOff x="2401036" y="1771750"/>
            <a:chExt cx="3694963" cy="541434"/>
          </a:xfrm>
        </p:grpSpPr>
        <p:grpSp>
          <p:nvGrpSpPr>
            <p:cNvPr id="70" name="组合 69">
              <a:extLst>
                <a:ext uri="{FF2B5EF4-FFF2-40B4-BE49-F238E27FC236}">
                  <a16:creationId xmlns:a16="http://schemas.microsoft.com/office/drawing/2014/main" id="{5A2AAD06-3C45-440E-80DA-CDEA112061D2}"/>
                </a:ext>
              </a:extLst>
            </p:cNvPr>
            <p:cNvGrpSpPr/>
            <p:nvPr/>
          </p:nvGrpSpPr>
          <p:grpSpPr>
            <a:xfrm>
              <a:off x="2401036" y="1848305"/>
              <a:ext cx="354229" cy="386895"/>
              <a:chOff x="4725988" y="1920876"/>
              <a:chExt cx="2754313" cy="3008312"/>
            </a:xfrm>
            <a:gradFill>
              <a:gsLst>
                <a:gs pos="0">
                  <a:srgbClr val="71E3B8"/>
                </a:gs>
                <a:gs pos="100000">
                  <a:srgbClr val="27B4DB"/>
                </a:gs>
              </a:gsLst>
              <a:lin ang="5400000" scaled="1"/>
            </a:gradFill>
          </p:grpSpPr>
          <p:sp>
            <p:nvSpPr>
              <p:cNvPr id="72" name="Freeform 5">
                <a:extLst>
                  <a:ext uri="{FF2B5EF4-FFF2-40B4-BE49-F238E27FC236}">
                    <a16:creationId xmlns:a16="http://schemas.microsoft.com/office/drawing/2014/main" id="{2FA38F21-1ABD-44A7-A8FF-A1382BE0AE6F}"/>
                  </a:ext>
                </a:extLst>
              </p:cNvPr>
              <p:cNvSpPr>
                <a:spLocks noEditPoints="1"/>
              </p:cNvSpPr>
              <p:nvPr/>
            </p:nvSpPr>
            <p:spPr bwMode="auto">
              <a:xfrm>
                <a:off x="4725988" y="1931988"/>
                <a:ext cx="2746375" cy="2997200"/>
              </a:xfrm>
              <a:custGeom>
                <a:avLst/>
                <a:gdLst>
                  <a:gd name="T0" fmla="*/ 628 w 732"/>
                  <a:gd name="T1" fmla="*/ 800 h 800"/>
                  <a:gd name="T2" fmla="*/ 104 w 732"/>
                  <a:gd name="T3" fmla="*/ 800 h 800"/>
                  <a:gd name="T4" fmla="*/ 0 w 732"/>
                  <a:gd name="T5" fmla="*/ 695 h 800"/>
                  <a:gd name="T6" fmla="*/ 0 w 732"/>
                  <a:gd name="T7" fmla="*/ 105 h 800"/>
                  <a:gd name="T8" fmla="*/ 104 w 732"/>
                  <a:gd name="T9" fmla="*/ 0 h 800"/>
                  <a:gd name="T10" fmla="*/ 539 w 732"/>
                  <a:gd name="T11" fmla="*/ 0 h 800"/>
                  <a:gd name="T12" fmla="*/ 565 w 732"/>
                  <a:gd name="T13" fmla="*/ 13 h 800"/>
                  <a:gd name="T14" fmla="*/ 725 w 732"/>
                  <a:gd name="T15" fmla="*/ 215 h 800"/>
                  <a:gd name="T16" fmla="*/ 732 w 732"/>
                  <a:gd name="T17" fmla="*/ 236 h 800"/>
                  <a:gd name="T18" fmla="*/ 732 w 732"/>
                  <a:gd name="T19" fmla="*/ 695 h 800"/>
                  <a:gd name="T20" fmla="*/ 628 w 732"/>
                  <a:gd name="T21" fmla="*/ 800 h 800"/>
                  <a:gd name="T22" fmla="*/ 104 w 732"/>
                  <a:gd name="T23" fmla="*/ 67 h 800"/>
                  <a:gd name="T24" fmla="*/ 67 w 732"/>
                  <a:gd name="T25" fmla="*/ 105 h 800"/>
                  <a:gd name="T26" fmla="*/ 67 w 732"/>
                  <a:gd name="T27" fmla="*/ 695 h 800"/>
                  <a:gd name="T28" fmla="*/ 104 w 732"/>
                  <a:gd name="T29" fmla="*/ 733 h 800"/>
                  <a:gd name="T30" fmla="*/ 628 w 732"/>
                  <a:gd name="T31" fmla="*/ 733 h 800"/>
                  <a:gd name="T32" fmla="*/ 665 w 732"/>
                  <a:gd name="T33" fmla="*/ 695 h 800"/>
                  <a:gd name="T34" fmla="*/ 665 w 732"/>
                  <a:gd name="T35" fmla="*/ 248 h 800"/>
                  <a:gd name="T36" fmla="*/ 523 w 732"/>
                  <a:gd name="T37" fmla="*/ 67 h 800"/>
                  <a:gd name="T38" fmla="*/ 104 w 732"/>
                  <a:gd name="T39" fmla="*/ 6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2" h="800">
                    <a:moveTo>
                      <a:pt x="628" y="800"/>
                    </a:moveTo>
                    <a:cubicBezTo>
                      <a:pt x="104" y="800"/>
                      <a:pt x="104" y="800"/>
                      <a:pt x="104" y="800"/>
                    </a:cubicBezTo>
                    <a:cubicBezTo>
                      <a:pt x="47" y="800"/>
                      <a:pt x="0" y="753"/>
                      <a:pt x="0" y="695"/>
                    </a:cubicBezTo>
                    <a:cubicBezTo>
                      <a:pt x="0" y="105"/>
                      <a:pt x="0" y="105"/>
                      <a:pt x="0" y="105"/>
                    </a:cubicBezTo>
                    <a:cubicBezTo>
                      <a:pt x="0" y="47"/>
                      <a:pt x="47" y="0"/>
                      <a:pt x="104" y="0"/>
                    </a:cubicBezTo>
                    <a:cubicBezTo>
                      <a:pt x="539" y="0"/>
                      <a:pt x="539" y="0"/>
                      <a:pt x="539" y="0"/>
                    </a:cubicBezTo>
                    <a:cubicBezTo>
                      <a:pt x="549" y="0"/>
                      <a:pt x="559" y="5"/>
                      <a:pt x="565" y="13"/>
                    </a:cubicBezTo>
                    <a:cubicBezTo>
                      <a:pt x="725" y="215"/>
                      <a:pt x="725" y="215"/>
                      <a:pt x="725" y="215"/>
                    </a:cubicBezTo>
                    <a:cubicBezTo>
                      <a:pt x="730" y="221"/>
                      <a:pt x="732" y="229"/>
                      <a:pt x="732" y="236"/>
                    </a:cubicBezTo>
                    <a:cubicBezTo>
                      <a:pt x="732" y="695"/>
                      <a:pt x="732" y="695"/>
                      <a:pt x="732" y="695"/>
                    </a:cubicBezTo>
                    <a:cubicBezTo>
                      <a:pt x="732" y="753"/>
                      <a:pt x="685" y="800"/>
                      <a:pt x="628" y="800"/>
                    </a:cubicBezTo>
                    <a:close/>
                    <a:moveTo>
                      <a:pt x="104" y="67"/>
                    </a:moveTo>
                    <a:cubicBezTo>
                      <a:pt x="83" y="67"/>
                      <a:pt x="67" y="84"/>
                      <a:pt x="67" y="105"/>
                    </a:cubicBezTo>
                    <a:cubicBezTo>
                      <a:pt x="67" y="695"/>
                      <a:pt x="67" y="695"/>
                      <a:pt x="67" y="695"/>
                    </a:cubicBezTo>
                    <a:cubicBezTo>
                      <a:pt x="67" y="716"/>
                      <a:pt x="83" y="733"/>
                      <a:pt x="104" y="733"/>
                    </a:cubicBezTo>
                    <a:cubicBezTo>
                      <a:pt x="628" y="733"/>
                      <a:pt x="628" y="733"/>
                      <a:pt x="628" y="733"/>
                    </a:cubicBezTo>
                    <a:cubicBezTo>
                      <a:pt x="649" y="733"/>
                      <a:pt x="665" y="716"/>
                      <a:pt x="665" y="695"/>
                    </a:cubicBezTo>
                    <a:cubicBezTo>
                      <a:pt x="665" y="248"/>
                      <a:pt x="665" y="248"/>
                      <a:pt x="665" y="248"/>
                    </a:cubicBezTo>
                    <a:cubicBezTo>
                      <a:pt x="523" y="67"/>
                      <a:pt x="523" y="67"/>
                      <a:pt x="523" y="67"/>
                    </a:cubicBezTo>
                    <a:lnTo>
                      <a:pt x="104" y="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dist"/>
                <a:endParaRPr lang="zh-CN" altLang="en-US"/>
              </a:p>
            </p:txBody>
          </p:sp>
          <p:sp>
            <p:nvSpPr>
              <p:cNvPr id="73" name="Freeform 6">
                <a:extLst>
                  <a:ext uri="{FF2B5EF4-FFF2-40B4-BE49-F238E27FC236}">
                    <a16:creationId xmlns:a16="http://schemas.microsoft.com/office/drawing/2014/main" id="{1742A210-4FB6-4E19-B12F-461289481DEA}"/>
                  </a:ext>
                </a:extLst>
              </p:cNvPr>
              <p:cNvSpPr>
                <a:spLocks noEditPoints="1"/>
              </p:cNvSpPr>
              <p:nvPr/>
            </p:nvSpPr>
            <p:spPr bwMode="auto">
              <a:xfrm>
                <a:off x="5375276" y="1920876"/>
                <a:ext cx="2105025" cy="2438400"/>
              </a:xfrm>
              <a:custGeom>
                <a:avLst/>
                <a:gdLst>
                  <a:gd name="T0" fmla="*/ 353 w 561"/>
                  <a:gd name="T1" fmla="*/ 651 h 651"/>
                  <a:gd name="T2" fmla="*/ 33 w 561"/>
                  <a:gd name="T3" fmla="*/ 651 h 651"/>
                  <a:gd name="T4" fmla="*/ 0 w 561"/>
                  <a:gd name="T5" fmla="*/ 617 h 651"/>
                  <a:gd name="T6" fmla="*/ 33 w 561"/>
                  <a:gd name="T7" fmla="*/ 584 h 651"/>
                  <a:gd name="T8" fmla="*/ 353 w 561"/>
                  <a:gd name="T9" fmla="*/ 584 h 651"/>
                  <a:gd name="T10" fmla="*/ 386 w 561"/>
                  <a:gd name="T11" fmla="*/ 617 h 651"/>
                  <a:gd name="T12" fmla="*/ 353 w 561"/>
                  <a:gd name="T13" fmla="*/ 651 h 651"/>
                  <a:gd name="T14" fmla="*/ 353 w 561"/>
                  <a:gd name="T15" fmla="*/ 523 h 651"/>
                  <a:gd name="T16" fmla="*/ 33 w 561"/>
                  <a:gd name="T17" fmla="*/ 523 h 651"/>
                  <a:gd name="T18" fmla="*/ 0 w 561"/>
                  <a:gd name="T19" fmla="*/ 490 h 651"/>
                  <a:gd name="T20" fmla="*/ 33 w 561"/>
                  <a:gd name="T21" fmla="*/ 457 h 651"/>
                  <a:gd name="T22" fmla="*/ 353 w 561"/>
                  <a:gd name="T23" fmla="*/ 457 h 651"/>
                  <a:gd name="T24" fmla="*/ 386 w 561"/>
                  <a:gd name="T25" fmla="*/ 490 h 651"/>
                  <a:gd name="T26" fmla="*/ 353 w 561"/>
                  <a:gd name="T27" fmla="*/ 523 h 651"/>
                  <a:gd name="T28" fmla="*/ 273 w 561"/>
                  <a:gd name="T29" fmla="*/ 396 h 651"/>
                  <a:gd name="T30" fmla="*/ 33 w 561"/>
                  <a:gd name="T31" fmla="*/ 396 h 651"/>
                  <a:gd name="T32" fmla="*/ 0 w 561"/>
                  <a:gd name="T33" fmla="*/ 363 h 651"/>
                  <a:gd name="T34" fmla="*/ 33 w 561"/>
                  <a:gd name="T35" fmla="*/ 329 h 651"/>
                  <a:gd name="T36" fmla="*/ 273 w 561"/>
                  <a:gd name="T37" fmla="*/ 329 h 651"/>
                  <a:gd name="T38" fmla="*/ 306 w 561"/>
                  <a:gd name="T39" fmla="*/ 363 h 651"/>
                  <a:gd name="T40" fmla="*/ 273 w 561"/>
                  <a:gd name="T41" fmla="*/ 396 h 651"/>
                  <a:gd name="T42" fmla="*/ 525 w 561"/>
                  <a:gd name="T43" fmla="*/ 274 h 651"/>
                  <a:gd name="T44" fmla="*/ 391 w 561"/>
                  <a:gd name="T45" fmla="*/ 274 h 651"/>
                  <a:gd name="T46" fmla="*/ 331 w 561"/>
                  <a:gd name="T47" fmla="*/ 214 h 651"/>
                  <a:gd name="T48" fmla="*/ 331 w 561"/>
                  <a:gd name="T49" fmla="*/ 36 h 651"/>
                  <a:gd name="T50" fmla="*/ 354 w 561"/>
                  <a:gd name="T51" fmla="*/ 5 h 651"/>
                  <a:gd name="T52" fmla="*/ 391 w 561"/>
                  <a:gd name="T53" fmla="*/ 16 h 651"/>
                  <a:gd name="T54" fmla="*/ 551 w 561"/>
                  <a:gd name="T55" fmla="*/ 220 h 651"/>
                  <a:gd name="T56" fmla="*/ 555 w 561"/>
                  <a:gd name="T57" fmla="*/ 255 h 651"/>
                  <a:gd name="T58" fmla="*/ 525 w 561"/>
                  <a:gd name="T59" fmla="*/ 274 h 651"/>
                  <a:gd name="T60" fmla="*/ 398 w 561"/>
                  <a:gd name="T61" fmla="*/ 207 h 651"/>
                  <a:gd name="T62" fmla="*/ 457 w 561"/>
                  <a:gd name="T63" fmla="*/ 207 h 651"/>
                  <a:gd name="T64" fmla="*/ 398 w 561"/>
                  <a:gd name="T65" fmla="*/ 133 h 651"/>
                  <a:gd name="T66" fmla="*/ 398 w 561"/>
                  <a:gd name="T67" fmla="*/ 207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1" h="651">
                    <a:moveTo>
                      <a:pt x="353" y="651"/>
                    </a:moveTo>
                    <a:cubicBezTo>
                      <a:pt x="33" y="651"/>
                      <a:pt x="33" y="651"/>
                      <a:pt x="33" y="651"/>
                    </a:cubicBezTo>
                    <a:cubicBezTo>
                      <a:pt x="14" y="651"/>
                      <a:pt x="0" y="636"/>
                      <a:pt x="0" y="617"/>
                    </a:cubicBezTo>
                    <a:cubicBezTo>
                      <a:pt x="0" y="599"/>
                      <a:pt x="14" y="584"/>
                      <a:pt x="33" y="584"/>
                    </a:cubicBezTo>
                    <a:cubicBezTo>
                      <a:pt x="353" y="584"/>
                      <a:pt x="353" y="584"/>
                      <a:pt x="353" y="584"/>
                    </a:cubicBezTo>
                    <a:cubicBezTo>
                      <a:pt x="371" y="584"/>
                      <a:pt x="386" y="599"/>
                      <a:pt x="386" y="617"/>
                    </a:cubicBezTo>
                    <a:cubicBezTo>
                      <a:pt x="386" y="636"/>
                      <a:pt x="371" y="651"/>
                      <a:pt x="353" y="651"/>
                    </a:cubicBezTo>
                    <a:close/>
                    <a:moveTo>
                      <a:pt x="353" y="523"/>
                    </a:moveTo>
                    <a:cubicBezTo>
                      <a:pt x="33" y="523"/>
                      <a:pt x="33" y="523"/>
                      <a:pt x="33" y="523"/>
                    </a:cubicBezTo>
                    <a:cubicBezTo>
                      <a:pt x="14" y="523"/>
                      <a:pt x="0" y="508"/>
                      <a:pt x="0" y="490"/>
                    </a:cubicBezTo>
                    <a:cubicBezTo>
                      <a:pt x="0" y="471"/>
                      <a:pt x="14" y="457"/>
                      <a:pt x="33" y="457"/>
                    </a:cubicBezTo>
                    <a:cubicBezTo>
                      <a:pt x="353" y="457"/>
                      <a:pt x="353" y="457"/>
                      <a:pt x="353" y="457"/>
                    </a:cubicBezTo>
                    <a:cubicBezTo>
                      <a:pt x="371" y="457"/>
                      <a:pt x="386" y="471"/>
                      <a:pt x="386" y="490"/>
                    </a:cubicBezTo>
                    <a:cubicBezTo>
                      <a:pt x="386" y="508"/>
                      <a:pt x="371" y="523"/>
                      <a:pt x="353" y="523"/>
                    </a:cubicBezTo>
                    <a:close/>
                    <a:moveTo>
                      <a:pt x="273" y="396"/>
                    </a:moveTo>
                    <a:cubicBezTo>
                      <a:pt x="33" y="396"/>
                      <a:pt x="33" y="396"/>
                      <a:pt x="33" y="396"/>
                    </a:cubicBezTo>
                    <a:cubicBezTo>
                      <a:pt x="14" y="396"/>
                      <a:pt x="0" y="381"/>
                      <a:pt x="0" y="363"/>
                    </a:cubicBezTo>
                    <a:cubicBezTo>
                      <a:pt x="0" y="344"/>
                      <a:pt x="14" y="329"/>
                      <a:pt x="33" y="329"/>
                    </a:cubicBezTo>
                    <a:cubicBezTo>
                      <a:pt x="273" y="329"/>
                      <a:pt x="273" y="329"/>
                      <a:pt x="273" y="329"/>
                    </a:cubicBezTo>
                    <a:cubicBezTo>
                      <a:pt x="291" y="329"/>
                      <a:pt x="306" y="344"/>
                      <a:pt x="306" y="363"/>
                    </a:cubicBezTo>
                    <a:cubicBezTo>
                      <a:pt x="306" y="381"/>
                      <a:pt x="291" y="396"/>
                      <a:pt x="273" y="396"/>
                    </a:cubicBezTo>
                    <a:close/>
                    <a:moveTo>
                      <a:pt x="525" y="274"/>
                    </a:moveTo>
                    <a:cubicBezTo>
                      <a:pt x="391" y="274"/>
                      <a:pt x="391" y="274"/>
                      <a:pt x="391" y="274"/>
                    </a:cubicBezTo>
                    <a:cubicBezTo>
                      <a:pt x="358" y="274"/>
                      <a:pt x="331" y="247"/>
                      <a:pt x="331" y="214"/>
                    </a:cubicBezTo>
                    <a:cubicBezTo>
                      <a:pt x="331" y="36"/>
                      <a:pt x="331" y="36"/>
                      <a:pt x="331" y="36"/>
                    </a:cubicBezTo>
                    <a:cubicBezTo>
                      <a:pt x="331" y="22"/>
                      <a:pt x="340" y="9"/>
                      <a:pt x="354" y="5"/>
                    </a:cubicBezTo>
                    <a:cubicBezTo>
                      <a:pt x="367" y="0"/>
                      <a:pt x="382" y="5"/>
                      <a:pt x="391" y="16"/>
                    </a:cubicBezTo>
                    <a:cubicBezTo>
                      <a:pt x="551" y="220"/>
                      <a:pt x="551" y="220"/>
                      <a:pt x="551" y="220"/>
                    </a:cubicBezTo>
                    <a:cubicBezTo>
                      <a:pt x="559" y="230"/>
                      <a:pt x="561" y="243"/>
                      <a:pt x="555" y="255"/>
                    </a:cubicBezTo>
                    <a:cubicBezTo>
                      <a:pt x="550" y="266"/>
                      <a:pt x="538" y="274"/>
                      <a:pt x="525" y="274"/>
                    </a:cubicBezTo>
                    <a:close/>
                    <a:moveTo>
                      <a:pt x="398" y="207"/>
                    </a:moveTo>
                    <a:cubicBezTo>
                      <a:pt x="457" y="207"/>
                      <a:pt x="457" y="207"/>
                      <a:pt x="457" y="207"/>
                    </a:cubicBezTo>
                    <a:cubicBezTo>
                      <a:pt x="398" y="133"/>
                      <a:pt x="398" y="133"/>
                      <a:pt x="398" y="133"/>
                    </a:cubicBezTo>
                    <a:lnTo>
                      <a:pt x="398"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dist"/>
                <a:endParaRPr lang="zh-CN" altLang="en-US"/>
              </a:p>
            </p:txBody>
          </p:sp>
        </p:grpSp>
        <p:sp>
          <p:nvSpPr>
            <p:cNvPr id="71" name="ïṡļïḑe">
              <a:extLst>
                <a:ext uri="{FF2B5EF4-FFF2-40B4-BE49-F238E27FC236}">
                  <a16:creationId xmlns:a16="http://schemas.microsoft.com/office/drawing/2014/main" id="{BB3650AD-3FCF-4942-BB83-019CA7A02726}"/>
                </a:ext>
              </a:extLst>
            </p:cNvPr>
            <p:cNvSpPr txBox="1"/>
            <p:nvPr/>
          </p:nvSpPr>
          <p:spPr>
            <a:xfrm>
              <a:off x="3396342" y="1771750"/>
              <a:ext cx="2699657" cy="541434"/>
            </a:xfrm>
            <a:prstGeom prst="rect">
              <a:avLst/>
            </a:prstGeom>
            <a:noFill/>
          </p:spPr>
          <p:txBody>
            <a:bodyPr wrap="square" lIns="91440" tIns="45720" rIns="91440" bIns="45720" anchor="ctr">
              <a:normAutofit/>
            </a:bodyPr>
            <a:lstStyle/>
            <a:p>
              <a:pPr algn="dist"/>
              <a:r>
                <a:rPr lang="zh-CN" altLang="en-US" sz="1600" dirty="0"/>
                <a:t>有关专业过渡方案</a:t>
              </a:r>
              <a:endParaRPr lang="en-US" altLang="zh-CN" sz="1600" dirty="0"/>
            </a:p>
          </p:txBody>
        </p:sp>
      </p:grpSp>
      <p:grpSp>
        <p:nvGrpSpPr>
          <p:cNvPr id="74" name="组合 73">
            <a:extLst>
              <a:ext uri="{FF2B5EF4-FFF2-40B4-BE49-F238E27FC236}">
                <a16:creationId xmlns:a16="http://schemas.microsoft.com/office/drawing/2014/main" id="{FB2C4A17-0105-443D-A274-D52482CA763B}"/>
              </a:ext>
            </a:extLst>
          </p:cNvPr>
          <p:cNvGrpSpPr/>
          <p:nvPr/>
        </p:nvGrpSpPr>
        <p:grpSpPr>
          <a:xfrm>
            <a:off x="4248518" y="4439773"/>
            <a:ext cx="3694963" cy="541434"/>
            <a:chOff x="2401036" y="1771750"/>
            <a:chExt cx="3694963" cy="541434"/>
          </a:xfrm>
        </p:grpSpPr>
        <p:grpSp>
          <p:nvGrpSpPr>
            <p:cNvPr id="75" name="组合 74">
              <a:extLst>
                <a:ext uri="{FF2B5EF4-FFF2-40B4-BE49-F238E27FC236}">
                  <a16:creationId xmlns:a16="http://schemas.microsoft.com/office/drawing/2014/main" id="{A25D6730-2358-427A-8789-D35B9534543B}"/>
                </a:ext>
              </a:extLst>
            </p:cNvPr>
            <p:cNvGrpSpPr/>
            <p:nvPr/>
          </p:nvGrpSpPr>
          <p:grpSpPr>
            <a:xfrm>
              <a:off x="2401036" y="1848305"/>
              <a:ext cx="354229" cy="386895"/>
              <a:chOff x="4725988" y="1920876"/>
              <a:chExt cx="2754313" cy="3008312"/>
            </a:xfrm>
            <a:gradFill>
              <a:gsLst>
                <a:gs pos="0">
                  <a:srgbClr val="71E3B8"/>
                </a:gs>
                <a:gs pos="100000">
                  <a:srgbClr val="27B4DB"/>
                </a:gs>
              </a:gsLst>
              <a:lin ang="5400000" scaled="1"/>
            </a:gradFill>
          </p:grpSpPr>
          <p:sp>
            <p:nvSpPr>
              <p:cNvPr id="77" name="Freeform 5">
                <a:extLst>
                  <a:ext uri="{FF2B5EF4-FFF2-40B4-BE49-F238E27FC236}">
                    <a16:creationId xmlns:a16="http://schemas.microsoft.com/office/drawing/2014/main" id="{CD5327BB-6D8C-427B-9616-A7A46B2DF432}"/>
                  </a:ext>
                </a:extLst>
              </p:cNvPr>
              <p:cNvSpPr>
                <a:spLocks noEditPoints="1"/>
              </p:cNvSpPr>
              <p:nvPr/>
            </p:nvSpPr>
            <p:spPr bwMode="auto">
              <a:xfrm>
                <a:off x="4725988" y="1931988"/>
                <a:ext cx="2746375" cy="2997200"/>
              </a:xfrm>
              <a:custGeom>
                <a:avLst/>
                <a:gdLst>
                  <a:gd name="T0" fmla="*/ 628 w 732"/>
                  <a:gd name="T1" fmla="*/ 800 h 800"/>
                  <a:gd name="T2" fmla="*/ 104 w 732"/>
                  <a:gd name="T3" fmla="*/ 800 h 800"/>
                  <a:gd name="T4" fmla="*/ 0 w 732"/>
                  <a:gd name="T5" fmla="*/ 695 h 800"/>
                  <a:gd name="T6" fmla="*/ 0 w 732"/>
                  <a:gd name="T7" fmla="*/ 105 h 800"/>
                  <a:gd name="T8" fmla="*/ 104 w 732"/>
                  <a:gd name="T9" fmla="*/ 0 h 800"/>
                  <a:gd name="T10" fmla="*/ 539 w 732"/>
                  <a:gd name="T11" fmla="*/ 0 h 800"/>
                  <a:gd name="T12" fmla="*/ 565 w 732"/>
                  <a:gd name="T13" fmla="*/ 13 h 800"/>
                  <a:gd name="T14" fmla="*/ 725 w 732"/>
                  <a:gd name="T15" fmla="*/ 215 h 800"/>
                  <a:gd name="T16" fmla="*/ 732 w 732"/>
                  <a:gd name="T17" fmla="*/ 236 h 800"/>
                  <a:gd name="T18" fmla="*/ 732 w 732"/>
                  <a:gd name="T19" fmla="*/ 695 h 800"/>
                  <a:gd name="T20" fmla="*/ 628 w 732"/>
                  <a:gd name="T21" fmla="*/ 800 h 800"/>
                  <a:gd name="T22" fmla="*/ 104 w 732"/>
                  <a:gd name="T23" fmla="*/ 67 h 800"/>
                  <a:gd name="T24" fmla="*/ 67 w 732"/>
                  <a:gd name="T25" fmla="*/ 105 h 800"/>
                  <a:gd name="T26" fmla="*/ 67 w 732"/>
                  <a:gd name="T27" fmla="*/ 695 h 800"/>
                  <a:gd name="T28" fmla="*/ 104 w 732"/>
                  <a:gd name="T29" fmla="*/ 733 h 800"/>
                  <a:gd name="T30" fmla="*/ 628 w 732"/>
                  <a:gd name="T31" fmla="*/ 733 h 800"/>
                  <a:gd name="T32" fmla="*/ 665 w 732"/>
                  <a:gd name="T33" fmla="*/ 695 h 800"/>
                  <a:gd name="T34" fmla="*/ 665 w 732"/>
                  <a:gd name="T35" fmla="*/ 248 h 800"/>
                  <a:gd name="T36" fmla="*/ 523 w 732"/>
                  <a:gd name="T37" fmla="*/ 67 h 800"/>
                  <a:gd name="T38" fmla="*/ 104 w 732"/>
                  <a:gd name="T39" fmla="*/ 6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2" h="800">
                    <a:moveTo>
                      <a:pt x="628" y="800"/>
                    </a:moveTo>
                    <a:cubicBezTo>
                      <a:pt x="104" y="800"/>
                      <a:pt x="104" y="800"/>
                      <a:pt x="104" y="800"/>
                    </a:cubicBezTo>
                    <a:cubicBezTo>
                      <a:pt x="47" y="800"/>
                      <a:pt x="0" y="753"/>
                      <a:pt x="0" y="695"/>
                    </a:cubicBezTo>
                    <a:cubicBezTo>
                      <a:pt x="0" y="105"/>
                      <a:pt x="0" y="105"/>
                      <a:pt x="0" y="105"/>
                    </a:cubicBezTo>
                    <a:cubicBezTo>
                      <a:pt x="0" y="47"/>
                      <a:pt x="47" y="0"/>
                      <a:pt x="104" y="0"/>
                    </a:cubicBezTo>
                    <a:cubicBezTo>
                      <a:pt x="539" y="0"/>
                      <a:pt x="539" y="0"/>
                      <a:pt x="539" y="0"/>
                    </a:cubicBezTo>
                    <a:cubicBezTo>
                      <a:pt x="549" y="0"/>
                      <a:pt x="559" y="5"/>
                      <a:pt x="565" y="13"/>
                    </a:cubicBezTo>
                    <a:cubicBezTo>
                      <a:pt x="725" y="215"/>
                      <a:pt x="725" y="215"/>
                      <a:pt x="725" y="215"/>
                    </a:cubicBezTo>
                    <a:cubicBezTo>
                      <a:pt x="730" y="221"/>
                      <a:pt x="732" y="229"/>
                      <a:pt x="732" y="236"/>
                    </a:cubicBezTo>
                    <a:cubicBezTo>
                      <a:pt x="732" y="695"/>
                      <a:pt x="732" y="695"/>
                      <a:pt x="732" y="695"/>
                    </a:cubicBezTo>
                    <a:cubicBezTo>
                      <a:pt x="732" y="753"/>
                      <a:pt x="685" y="800"/>
                      <a:pt x="628" y="800"/>
                    </a:cubicBezTo>
                    <a:close/>
                    <a:moveTo>
                      <a:pt x="104" y="67"/>
                    </a:moveTo>
                    <a:cubicBezTo>
                      <a:pt x="83" y="67"/>
                      <a:pt x="67" y="84"/>
                      <a:pt x="67" y="105"/>
                    </a:cubicBezTo>
                    <a:cubicBezTo>
                      <a:pt x="67" y="695"/>
                      <a:pt x="67" y="695"/>
                      <a:pt x="67" y="695"/>
                    </a:cubicBezTo>
                    <a:cubicBezTo>
                      <a:pt x="67" y="716"/>
                      <a:pt x="83" y="733"/>
                      <a:pt x="104" y="733"/>
                    </a:cubicBezTo>
                    <a:cubicBezTo>
                      <a:pt x="628" y="733"/>
                      <a:pt x="628" y="733"/>
                      <a:pt x="628" y="733"/>
                    </a:cubicBezTo>
                    <a:cubicBezTo>
                      <a:pt x="649" y="733"/>
                      <a:pt x="665" y="716"/>
                      <a:pt x="665" y="695"/>
                    </a:cubicBezTo>
                    <a:cubicBezTo>
                      <a:pt x="665" y="248"/>
                      <a:pt x="665" y="248"/>
                      <a:pt x="665" y="248"/>
                    </a:cubicBezTo>
                    <a:cubicBezTo>
                      <a:pt x="523" y="67"/>
                      <a:pt x="523" y="67"/>
                      <a:pt x="523" y="67"/>
                    </a:cubicBezTo>
                    <a:lnTo>
                      <a:pt x="104" y="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dist"/>
                <a:endParaRPr lang="zh-CN" altLang="en-US"/>
              </a:p>
            </p:txBody>
          </p:sp>
          <p:sp>
            <p:nvSpPr>
              <p:cNvPr id="78" name="Freeform 6">
                <a:extLst>
                  <a:ext uri="{FF2B5EF4-FFF2-40B4-BE49-F238E27FC236}">
                    <a16:creationId xmlns:a16="http://schemas.microsoft.com/office/drawing/2014/main" id="{ED5306E9-27FD-488F-8C55-9F19879851C6}"/>
                  </a:ext>
                </a:extLst>
              </p:cNvPr>
              <p:cNvSpPr>
                <a:spLocks noEditPoints="1"/>
              </p:cNvSpPr>
              <p:nvPr/>
            </p:nvSpPr>
            <p:spPr bwMode="auto">
              <a:xfrm>
                <a:off x="5375276" y="1920876"/>
                <a:ext cx="2105025" cy="2438400"/>
              </a:xfrm>
              <a:custGeom>
                <a:avLst/>
                <a:gdLst>
                  <a:gd name="T0" fmla="*/ 353 w 561"/>
                  <a:gd name="T1" fmla="*/ 651 h 651"/>
                  <a:gd name="T2" fmla="*/ 33 w 561"/>
                  <a:gd name="T3" fmla="*/ 651 h 651"/>
                  <a:gd name="T4" fmla="*/ 0 w 561"/>
                  <a:gd name="T5" fmla="*/ 617 h 651"/>
                  <a:gd name="T6" fmla="*/ 33 w 561"/>
                  <a:gd name="T7" fmla="*/ 584 h 651"/>
                  <a:gd name="T8" fmla="*/ 353 w 561"/>
                  <a:gd name="T9" fmla="*/ 584 h 651"/>
                  <a:gd name="T10" fmla="*/ 386 w 561"/>
                  <a:gd name="T11" fmla="*/ 617 h 651"/>
                  <a:gd name="T12" fmla="*/ 353 w 561"/>
                  <a:gd name="T13" fmla="*/ 651 h 651"/>
                  <a:gd name="T14" fmla="*/ 353 w 561"/>
                  <a:gd name="T15" fmla="*/ 523 h 651"/>
                  <a:gd name="T16" fmla="*/ 33 w 561"/>
                  <a:gd name="T17" fmla="*/ 523 h 651"/>
                  <a:gd name="T18" fmla="*/ 0 w 561"/>
                  <a:gd name="T19" fmla="*/ 490 h 651"/>
                  <a:gd name="T20" fmla="*/ 33 w 561"/>
                  <a:gd name="T21" fmla="*/ 457 h 651"/>
                  <a:gd name="T22" fmla="*/ 353 w 561"/>
                  <a:gd name="T23" fmla="*/ 457 h 651"/>
                  <a:gd name="T24" fmla="*/ 386 w 561"/>
                  <a:gd name="T25" fmla="*/ 490 h 651"/>
                  <a:gd name="T26" fmla="*/ 353 w 561"/>
                  <a:gd name="T27" fmla="*/ 523 h 651"/>
                  <a:gd name="T28" fmla="*/ 273 w 561"/>
                  <a:gd name="T29" fmla="*/ 396 h 651"/>
                  <a:gd name="T30" fmla="*/ 33 w 561"/>
                  <a:gd name="T31" fmla="*/ 396 h 651"/>
                  <a:gd name="T32" fmla="*/ 0 w 561"/>
                  <a:gd name="T33" fmla="*/ 363 h 651"/>
                  <a:gd name="T34" fmla="*/ 33 w 561"/>
                  <a:gd name="T35" fmla="*/ 329 h 651"/>
                  <a:gd name="T36" fmla="*/ 273 w 561"/>
                  <a:gd name="T37" fmla="*/ 329 h 651"/>
                  <a:gd name="T38" fmla="*/ 306 w 561"/>
                  <a:gd name="T39" fmla="*/ 363 h 651"/>
                  <a:gd name="T40" fmla="*/ 273 w 561"/>
                  <a:gd name="T41" fmla="*/ 396 h 651"/>
                  <a:gd name="T42" fmla="*/ 525 w 561"/>
                  <a:gd name="T43" fmla="*/ 274 h 651"/>
                  <a:gd name="T44" fmla="*/ 391 w 561"/>
                  <a:gd name="T45" fmla="*/ 274 h 651"/>
                  <a:gd name="T46" fmla="*/ 331 w 561"/>
                  <a:gd name="T47" fmla="*/ 214 h 651"/>
                  <a:gd name="T48" fmla="*/ 331 w 561"/>
                  <a:gd name="T49" fmla="*/ 36 h 651"/>
                  <a:gd name="T50" fmla="*/ 354 w 561"/>
                  <a:gd name="T51" fmla="*/ 5 h 651"/>
                  <a:gd name="T52" fmla="*/ 391 w 561"/>
                  <a:gd name="T53" fmla="*/ 16 h 651"/>
                  <a:gd name="T54" fmla="*/ 551 w 561"/>
                  <a:gd name="T55" fmla="*/ 220 h 651"/>
                  <a:gd name="T56" fmla="*/ 555 w 561"/>
                  <a:gd name="T57" fmla="*/ 255 h 651"/>
                  <a:gd name="T58" fmla="*/ 525 w 561"/>
                  <a:gd name="T59" fmla="*/ 274 h 651"/>
                  <a:gd name="T60" fmla="*/ 398 w 561"/>
                  <a:gd name="T61" fmla="*/ 207 h 651"/>
                  <a:gd name="T62" fmla="*/ 457 w 561"/>
                  <a:gd name="T63" fmla="*/ 207 h 651"/>
                  <a:gd name="T64" fmla="*/ 398 w 561"/>
                  <a:gd name="T65" fmla="*/ 133 h 651"/>
                  <a:gd name="T66" fmla="*/ 398 w 561"/>
                  <a:gd name="T67" fmla="*/ 207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1" h="651">
                    <a:moveTo>
                      <a:pt x="353" y="651"/>
                    </a:moveTo>
                    <a:cubicBezTo>
                      <a:pt x="33" y="651"/>
                      <a:pt x="33" y="651"/>
                      <a:pt x="33" y="651"/>
                    </a:cubicBezTo>
                    <a:cubicBezTo>
                      <a:pt x="14" y="651"/>
                      <a:pt x="0" y="636"/>
                      <a:pt x="0" y="617"/>
                    </a:cubicBezTo>
                    <a:cubicBezTo>
                      <a:pt x="0" y="599"/>
                      <a:pt x="14" y="584"/>
                      <a:pt x="33" y="584"/>
                    </a:cubicBezTo>
                    <a:cubicBezTo>
                      <a:pt x="353" y="584"/>
                      <a:pt x="353" y="584"/>
                      <a:pt x="353" y="584"/>
                    </a:cubicBezTo>
                    <a:cubicBezTo>
                      <a:pt x="371" y="584"/>
                      <a:pt x="386" y="599"/>
                      <a:pt x="386" y="617"/>
                    </a:cubicBezTo>
                    <a:cubicBezTo>
                      <a:pt x="386" y="636"/>
                      <a:pt x="371" y="651"/>
                      <a:pt x="353" y="651"/>
                    </a:cubicBezTo>
                    <a:close/>
                    <a:moveTo>
                      <a:pt x="353" y="523"/>
                    </a:moveTo>
                    <a:cubicBezTo>
                      <a:pt x="33" y="523"/>
                      <a:pt x="33" y="523"/>
                      <a:pt x="33" y="523"/>
                    </a:cubicBezTo>
                    <a:cubicBezTo>
                      <a:pt x="14" y="523"/>
                      <a:pt x="0" y="508"/>
                      <a:pt x="0" y="490"/>
                    </a:cubicBezTo>
                    <a:cubicBezTo>
                      <a:pt x="0" y="471"/>
                      <a:pt x="14" y="457"/>
                      <a:pt x="33" y="457"/>
                    </a:cubicBezTo>
                    <a:cubicBezTo>
                      <a:pt x="353" y="457"/>
                      <a:pt x="353" y="457"/>
                      <a:pt x="353" y="457"/>
                    </a:cubicBezTo>
                    <a:cubicBezTo>
                      <a:pt x="371" y="457"/>
                      <a:pt x="386" y="471"/>
                      <a:pt x="386" y="490"/>
                    </a:cubicBezTo>
                    <a:cubicBezTo>
                      <a:pt x="386" y="508"/>
                      <a:pt x="371" y="523"/>
                      <a:pt x="353" y="523"/>
                    </a:cubicBezTo>
                    <a:close/>
                    <a:moveTo>
                      <a:pt x="273" y="396"/>
                    </a:moveTo>
                    <a:cubicBezTo>
                      <a:pt x="33" y="396"/>
                      <a:pt x="33" y="396"/>
                      <a:pt x="33" y="396"/>
                    </a:cubicBezTo>
                    <a:cubicBezTo>
                      <a:pt x="14" y="396"/>
                      <a:pt x="0" y="381"/>
                      <a:pt x="0" y="363"/>
                    </a:cubicBezTo>
                    <a:cubicBezTo>
                      <a:pt x="0" y="344"/>
                      <a:pt x="14" y="329"/>
                      <a:pt x="33" y="329"/>
                    </a:cubicBezTo>
                    <a:cubicBezTo>
                      <a:pt x="273" y="329"/>
                      <a:pt x="273" y="329"/>
                      <a:pt x="273" y="329"/>
                    </a:cubicBezTo>
                    <a:cubicBezTo>
                      <a:pt x="291" y="329"/>
                      <a:pt x="306" y="344"/>
                      <a:pt x="306" y="363"/>
                    </a:cubicBezTo>
                    <a:cubicBezTo>
                      <a:pt x="306" y="381"/>
                      <a:pt x="291" y="396"/>
                      <a:pt x="273" y="396"/>
                    </a:cubicBezTo>
                    <a:close/>
                    <a:moveTo>
                      <a:pt x="525" y="274"/>
                    </a:moveTo>
                    <a:cubicBezTo>
                      <a:pt x="391" y="274"/>
                      <a:pt x="391" y="274"/>
                      <a:pt x="391" y="274"/>
                    </a:cubicBezTo>
                    <a:cubicBezTo>
                      <a:pt x="358" y="274"/>
                      <a:pt x="331" y="247"/>
                      <a:pt x="331" y="214"/>
                    </a:cubicBezTo>
                    <a:cubicBezTo>
                      <a:pt x="331" y="36"/>
                      <a:pt x="331" y="36"/>
                      <a:pt x="331" y="36"/>
                    </a:cubicBezTo>
                    <a:cubicBezTo>
                      <a:pt x="331" y="22"/>
                      <a:pt x="340" y="9"/>
                      <a:pt x="354" y="5"/>
                    </a:cubicBezTo>
                    <a:cubicBezTo>
                      <a:pt x="367" y="0"/>
                      <a:pt x="382" y="5"/>
                      <a:pt x="391" y="16"/>
                    </a:cubicBezTo>
                    <a:cubicBezTo>
                      <a:pt x="551" y="220"/>
                      <a:pt x="551" y="220"/>
                      <a:pt x="551" y="220"/>
                    </a:cubicBezTo>
                    <a:cubicBezTo>
                      <a:pt x="559" y="230"/>
                      <a:pt x="561" y="243"/>
                      <a:pt x="555" y="255"/>
                    </a:cubicBezTo>
                    <a:cubicBezTo>
                      <a:pt x="550" y="266"/>
                      <a:pt x="538" y="274"/>
                      <a:pt x="525" y="274"/>
                    </a:cubicBezTo>
                    <a:close/>
                    <a:moveTo>
                      <a:pt x="398" y="207"/>
                    </a:moveTo>
                    <a:cubicBezTo>
                      <a:pt x="457" y="207"/>
                      <a:pt x="457" y="207"/>
                      <a:pt x="457" y="207"/>
                    </a:cubicBezTo>
                    <a:cubicBezTo>
                      <a:pt x="398" y="133"/>
                      <a:pt x="398" y="133"/>
                      <a:pt x="398" y="133"/>
                    </a:cubicBezTo>
                    <a:lnTo>
                      <a:pt x="398"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dist"/>
                <a:endParaRPr lang="zh-CN" altLang="en-US"/>
              </a:p>
            </p:txBody>
          </p:sp>
        </p:grpSp>
        <p:sp>
          <p:nvSpPr>
            <p:cNvPr id="76" name="ïṡļïḑe">
              <a:extLst>
                <a:ext uri="{FF2B5EF4-FFF2-40B4-BE49-F238E27FC236}">
                  <a16:creationId xmlns:a16="http://schemas.microsoft.com/office/drawing/2014/main" id="{197DD820-D7FD-4BAA-B988-D8C88B56E175}"/>
                </a:ext>
              </a:extLst>
            </p:cNvPr>
            <p:cNvSpPr txBox="1"/>
            <p:nvPr/>
          </p:nvSpPr>
          <p:spPr>
            <a:xfrm>
              <a:off x="3396342" y="1771750"/>
              <a:ext cx="2699657" cy="541434"/>
            </a:xfrm>
            <a:prstGeom prst="rect">
              <a:avLst/>
            </a:prstGeom>
            <a:noFill/>
          </p:spPr>
          <p:txBody>
            <a:bodyPr wrap="square" lIns="91440" tIns="45720" rIns="91440" bIns="45720" anchor="ctr">
              <a:normAutofit/>
            </a:bodyPr>
            <a:lstStyle/>
            <a:p>
              <a:pPr algn="dist"/>
              <a:r>
                <a:rPr lang="zh-CN" altLang="en-US" sz="1600" dirty="0"/>
                <a:t>代征地依据</a:t>
              </a:r>
              <a:endParaRPr lang="en-US" altLang="zh-CN" sz="1600" dirty="0"/>
            </a:p>
          </p:txBody>
        </p:sp>
      </p:grpSp>
      <p:grpSp>
        <p:nvGrpSpPr>
          <p:cNvPr id="79" name="组合 78">
            <a:extLst>
              <a:ext uri="{FF2B5EF4-FFF2-40B4-BE49-F238E27FC236}">
                <a16:creationId xmlns:a16="http://schemas.microsoft.com/office/drawing/2014/main" id="{68BE35CC-D2B0-4965-9E1F-20F7868C29FA}"/>
              </a:ext>
            </a:extLst>
          </p:cNvPr>
          <p:cNvGrpSpPr/>
          <p:nvPr/>
        </p:nvGrpSpPr>
        <p:grpSpPr>
          <a:xfrm>
            <a:off x="4248518" y="5023322"/>
            <a:ext cx="3694963" cy="541434"/>
            <a:chOff x="2401036" y="1771750"/>
            <a:chExt cx="3694963" cy="541434"/>
          </a:xfrm>
        </p:grpSpPr>
        <p:grpSp>
          <p:nvGrpSpPr>
            <p:cNvPr id="80" name="组合 79">
              <a:extLst>
                <a:ext uri="{FF2B5EF4-FFF2-40B4-BE49-F238E27FC236}">
                  <a16:creationId xmlns:a16="http://schemas.microsoft.com/office/drawing/2014/main" id="{F789BA82-EE69-4368-B112-0F05253D4C44}"/>
                </a:ext>
              </a:extLst>
            </p:cNvPr>
            <p:cNvGrpSpPr/>
            <p:nvPr/>
          </p:nvGrpSpPr>
          <p:grpSpPr>
            <a:xfrm>
              <a:off x="2401036" y="1848305"/>
              <a:ext cx="354229" cy="386895"/>
              <a:chOff x="4725988" y="1920876"/>
              <a:chExt cx="2754313" cy="3008312"/>
            </a:xfrm>
            <a:gradFill>
              <a:gsLst>
                <a:gs pos="0">
                  <a:srgbClr val="71E3B8"/>
                </a:gs>
                <a:gs pos="100000">
                  <a:srgbClr val="27B4DB"/>
                </a:gs>
              </a:gsLst>
              <a:lin ang="5400000" scaled="1"/>
            </a:gradFill>
          </p:grpSpPr>
          <p:sp>
            <p:nvSpPr>
              <p:cNvPr id="82" name="Freeform 5">
                <a:extLst>
                  <a:ext uri="{FF2B5EF4-FFF2-40B4-BE49-F238E27FC236}">
                    <a16:creationId xmlns:a16="http://schemas.microsoft.com/office/drawing/2014/main" id="{8C130745-3B39-46A8-ACD4-6E13B9138653}"/>
                  </a:ext>
                </a:extLst>
              </p:cNvPr>
              <p:cNvSpPr>
                <a:spLocks noEditPoints="1"/>
              </p:cNvSpPr>
              <p:nvPr/>
            </p:nvSpPr>
            <p:spPr bwMode="auto">
              <a:xfrm>
                <a:off x="4725988" y="1931988"/>
                <a:ext cx="2746375" cy="2997200"/>
              </a:xfrm>
              <a:custGeom>
                <a:avLst/>
                <a:gdLst>
                  <a:gd name="T0" fmla="*/ 628 w 732"/>
                  <a:gd name="T1" fmla="*/ 800 h 800"/>
                  <a:gd name="T2" fmla="*/ 104 w 732"/>
                  <a:gd name="T3" fmla="*/ 800 h 800"/>
                  <a:gd name="T4" fmla="*/ 0 w 732"/>
                  <a:gd name="T5" fmla="*/ 695 h 800"/>
                  <a:gd name="T6" fmla="*/ 0 w 732"/>
                  <a:gd name="T7" fmla="*/ 105 h 800"/>
                  <a:gd name="T8" fmla="*/ 104 w 732"/>
                  <a:gd name="T9" fmla="*/ 0 h 800"/>
                  <a:gd name="T10" fmla="*/ 539 w 732"/>
                  <a:gd name="T11" fmla="*/ 0 h 800"/>
                  <a:gd name="T12" fmla="*/ 565 w 732"/>
                  <a:gd name="T13" fmla="*/ 13 h 800"/>
                  <a:gd name="T14" fmla="*/ 725 w 732"/>
                  <a:gd name="T15" fmla="*/ 215 h 800"/>
                  <a:gd name="T16" fmla="*/ 732 w 732"/>
                  <a:gd name="T17" fmla="*/ 236 h 800"/>
                  <a:gd name="T18" fmla="*/ 732 w 732"/>
                  <a:gd name="T19" fmla="*/ 695 h 800"/>
                  <a:gd name="T20" fmla="*/ 628 w 732"/>
                  <a:gd name="T21" fmla="*/ 800 h 800"/>
                  <a:gd name="T22" fmla="*/ 104 w 732"/>
                  <a:gd name="T23" fmla="*/ 67 h 800"/>
                  <a:gd name="T24" fmla="*/ 67 w 732"/>
                  <a:gd name="T25" fmla="*/ 105 h 800"/>
                  <a:gd name="T26" fmla="*/ 67 w 732"/>
                  <a:gd name="T27" fmla="*/ 695 h 800"/>
                  <a:gd name="T28" fmla="*/ 104 w 732"/>
                  <a:gd name="T29" fmla="*/ 733 h 800"/>
                  <a:gd name="T30" fmla="*/ 628 w 732"/>
                  <a:gd name="T31" fmla="*/ 733 h 800"/>
                  <a:gd name="T32" fmla="*/ 665 w 732"/>
                  <a:gd name="T33" fmla="*/ 695 h 800"/>
                  <a:gd name="T34" fmla="*/ 665 w 732"/>
                  <a:gd name="T35" fmla="*/ 248 h 800"/>
                  <a:gd name="T36" fmla="*/ 523 w 732"/>
                  <a:gd name="T37" fmla="*/ 67 h 800"/>
                  <a:gd name="T38" fmla="*/ 104 w 732"/>
                  <a:gd name="T39" fmla="*/ 67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2" h="800">
                    <a:moveTo>
                      <a:pt x="628" y="800"/>
                    </a:moveTo>
                    <a:cubicBezTo>
                      <a:pt x="104" y="800"/>
                      <a:pt x="104" y="800"/>
                      <a:pt x="104" y="800"/>
                    </a:cubicBezTo>
                    <a:cubicBezTo>
                      <a:pt x="47" y="800"/>
                      <a:pt x="0" y="753"/>
                      <a:pt x="0" y="695"/>
                    </a:cubicBezTo>
                    <a:cubicBezTo>
                      <a:pt x="0" y="105"/>
                      <a:pt x="0" y="105"/>
                      <a:pt x="0" y="105"/>
                    </a:cubicBezTo>
                    <a:cubicBezTo>
                      <a:pt x="0" y="47"/>
                      <a:pt x="47" y="0"/>
                      <a:pt x="104" y="0"/>
                    </a:cubicBezTo>
                    <a:cubicBezTo>
                      <a:pt x="539" y="0"/>
                      <a:pt x="539" y="0"/>
                      <a:pt x="539" y="0"/>
                    </a:cubicBezTo>
                    <a:cubicBezTo>
                      <a:pt x="549" y="0"/>
                      <a:pt x="559" y="5"/>
                      <a:pt x="565" y="13"/>
                    </a:cubicBezTo>
                    <a:cubicBezTo>
                      <a:pt x="725" y="215"/>
                      <a:pt x="725" y="215"/>
                      <a:pt x="725" y="215"/>
                    </a:cubicBezTo>
                    <a:cubicBezTo>
                      <a:pt x="730" y="221"/>
                      <a:pt x="732" y="229"/>
                      <a:pt x="732" y="236"/>
                    </a:cubicBezTo>
                    <a:cubicBezTo>
                      <a:pt x="732" y="695"/>
                      <a:pt x="732" y="695"/>
                      <a:pt x="732" y="695"/>
                    </a:cubicBezTo>
                    <a:cubicBezTo>
                      <a:pt x="732" y="753"/>
                      <a:pt x="685" y="800"/>
                      <a:pt x="628" y="800"/>
                    </a:cubicBezTo>
                    <a:close/>
                    <a:moveTo>
                      <a:pt x="104" y="67"/>
                    </a:moveTo>
                    <a:cubicBezTo>
                      <a:pt x="83" y="67"/>
                      <a:pt x="67" y="84"/>
                      <a:pt x="67" y="105"/>
                    </a:cubicBezTo>
                    <a:cubicBezTo>
                      <a:pt x="67" y="695"/>
                      <a:pt x="67" y="695"/>
                      <a:pt x="67" y="695"/>
                    </a:cubicBezTo>
                    <a:cubicBezTo>
                      <a:pt x="67" y="716"/>
                      <a:pt x="83" y="733"/>
                      <a:pt x="104" y="733"/>
                    </a:cubicBezTo>
                    <a:cubicBezTo>
                      <a:pt x="628" y="733"/>
                      <a:pt x="628" y="733"/>
                      <a:pt x="628" y="733"/>
                    </a:cubicBezTo>
                    <a:cubicBezTo>
                      <a:pt x="649" y="733"/>
                      <a:pt x="665" y="716"/>
                      <a:pt x="665" y="695"/>
                    </a:cubicBezTo>
                    <a:cubicBezTo>
                      <a:pt x="665" y="248"/>
                      <a:pt x="665" y="248"/>
                      <a:pt x="665" y="248"/>
                    </a:cubicBezTo>
                    <a:cubicBezTo>
                      <a:pt x="523" y="67"/>
                      <a:pt x="523" y="67"/>
                      <a:pt x="523" y="67"/>
                    </a:cubicBezTo>
                    <a:lnTo>
                      <a:pt x="104" y="6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algn="dist"/>
                <a:endParaRPr lang="zh-CN" altLang="en-US"/>
              </a:p>
            </p:txBody>
          </p:sp>
          <p:sp>
            <p:nvSpPr>
              <p:cNvPr id="83" name="Freeform 6">
                <a:extLst>
                  <a:ext uri="{FF2B5EF4-FFF2-40B4-BE49-F238E27FC236}">
                    <a16:creationId xmlns:a16="http://schemas.microsoft.com/office/drawing/2014/main" id="{0E0AA413-B97F-4B77-BCEE-88EBC962E62F}"/>
                  </a:ext>
                </a:extLst>
              </p:cNvPr>
              <p:cNvSpPr>
                <a:spLocks noEditPoints="1"/>
              </p:cNvSpPr>
              <p:nvPr/>
            </p:nvSpPr>
            <p:spPr bwMode="auto">
              <a:xfrm>
                <a:off x="5375276" y="1920876"/>
                <a:ext cx="2105025" cy="2438400"/>
              </a:xfrm>
              <a:custGeom>
                <a:avLst/>
                <a:gdLst>
                  <a:gd name="T0" fmla="*/ 353 w 561"/>
                  <a:gd name="T1" fmla="*/ 651 h 651"/>
                  <a:gd name="T2" fmla="*/ 33 w 561"/>
                  <a:gd name="T3" fmla="*/ 651 h 651"/>
                  <a:gd name="T4" fmla="*/ 0 w 561"/>
                  <a:gd name="T5" fmla="*/ 617 h 651"/>
                  <a:gd name="T6" fmla="*/ 33 w 561"/>
                  <a:gd name="T7" fmla="*/ 584 h 651"/>
                  <a:gd name="T8" fmla="*/ 353 w 561"/>
                  <a:gd name="T9" fmla="*/ 584 h 651"/>
                  <a:gd name="T10" fmla="*/ 386 w 561"/>
                  <a:gd name="T11" fmla="*/ 617 h 651"/>
                  <a:gd name="T12" fmla="*/ 353 w 561"/>
                  <a:gd name="T13" fmla="*/ 651 h 651"/>
                  <a:gd name="T14" fmla="*/ 353 w 561"/>
                  <a:gd name="T15" fmla="*/ 523 h 651"/>
                  <a:gd name="T16" fmla="*/ 33 w 561"/>
                  <a:gd name="T17" fmla="*/ 523 h 651"/>
                  <a:gd name="T18" fmla="*/ 0 w 561"/>
                  <a:gd name="T19" fmla="*/ 490 h 651"/>
                  <a:gd name="T20" fmla="*/ 33 w 561"/>
                  <a:gd name="T21" fmla="*/ 457 h 651"/>
                  <a:gd name="T22" fmla="*/ 353 w 561"/>
                  <a:gd name="T23" fmla="*/ 457 h 651"/>
                  <a:gd name="T24" fmla="*/ 386 w 561"/>
                  <a:gd name="T25" fmla="*/ 490 h 651"/>
                  <a:gd name="T26" fmla="*/ 353 w 561"/>
                  <a:gd name="T27" fmla="*/ 523 h 651"/>
                  <a:gd name="T28" fmla="*/ 273 w 561"/>
                  <a:gd name="T29" fmla="*/ 396 h 651"/>
                  <a:gd name="T30" fmla="*/ 33 w 561"/>
                  <a:gd name="T31" fmla="*/ 396 h 651"/>
                  <a:gd name="T32" fmla="*/ 0 w 561"/>
                  <a:gd name="T33" fmla="*/ 363 h 651"/>
                  <a:gd name="T34" fmla="*/ 33 w 561"/>
                  <a:gd name="T35" fmla="*/ 329 h 651"/>
                  <a:gd name="T36" fmla="*/ 273 w 561"/>
                  <a:gd name="T37" fmla="*/ 329 h 651"/>
                  <a:gd name="T38" fmla="*/ 306 w 561"/>
                  <a:gd name="T39" fmla="*/ 363 h 651"/>
                  <a:gd name="T40" fmla="*/ 273 w 561"/>
                  <a:gd name="T41" fmla="*/ 396 h 651"/>
                  <a:gd name="T42" fmla="*/ 525 w 561"/>
                  <a:gd name="T43" fmla="*/ 274 h 651"/>
                  <a:gd name="T44" fmla="*/ 391 w 561"/>
                  <a:gd name="T45" fmla="*/ 274 h 651"/>
                  <a:gd name="T46" fmla="*/ 331 w 561"/>
                  <a:gd name="T47" fmla="*/ 214 h 651"/>
                  <a:gd name="T48" fmla="*/ 331 w 561"/>
                  <a:gd name="T49" fmla="*/ 36 h 651"/>
                  <a:gd name="T50" fmla="*/ 354 w 561"/>
                  <a:gd name="T51" fmla="*/ 5 h 651"/>
                  <a:gd name="T52" fmla="*/ 391 w 561"/>
                  <a:gd name="T53" fmla="*/ 16 h 651"/>
                  <a:gd name="T54" fmla="*/ 551 w 561"/>
                  <a:gd name="T55" fmla="*/ 220 h 651"/>
                  <a:gd name="T56" fmla="*/ 555 w 561"/>
                  <a:gd name="T57" fmla="*/ 255 h 651"/>
                  <a:gd name="T58" fmla="*/ 525 w 561"/>
                  <a:gd name="T59" fmla="*/ 274 h 651"/>
                  <a:gd name="T60" fmla="*/ 398 w 561"/>
                  <a:gd name="T61" fmla="*/ 207 h 651"/>
                  <a:gd name="T62" fmla="*/ 457 w 561"/>
                  <a:gd name="T63" fmla="*/ 207 h 651"/>
                  <a:gd name="T64" fmla="*/ 398 w 561"/>
                  <a:gd name="T65" fmla="*/ 133 h 651"/>
                  <a:gd name="T66" fmla="*/ 398 w 561"/>
                  <a:gd name="T67" fmla="*/ 207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1" h="651">
                    <a:moveTo>
                      <a:pt x="353" y="651"/>
                    </a:moveTo>
                    <a:cubicBezTo>
                      <a:pt x="33" y="651"/>
                      <a:pt x="33" y="651"/>
                      <a:pt x="33" y="651"/>
                    </a:cubicBezTo>
                    <a:cubicBezTo>
                      <a:pt x="14" y="651"/>
                      <a:pt x="0" y="636"/>
                      <a:pt x="0" y="617"/>
                    </a:cubicBezTo>
                    <a:cubicBezTo>
                      <a:pt x="0" y="599"/>
                      <a:pt x="14" y="584"/>
                      <a:pt x="33" y="584"/>
                    </a:cubicBezTo>
                    <a:cubicBezTo>
                      <a:pt x="353" y="584"/>
                      <a:pt x="353" y="584"/>
                      <a:pt x="353" y="584"/>
                    </a:cubicBezTo>
                    <a:cubicBezTo>
                      <a:pt x="371" y="584"/>
                      <a:pt x="386" y="599"/>
                      <a:pt x="386" y="617"/>
                    </a:cubicBezTo>
                    <a:cubicBezTo>
                      <a:pt x="386" y="636"/>
                      <a:pt x="371" y="651"/>
                      <a:pt x="353" y="651"/>
                    </a:cubicBezTo>
                    <a:close/>
                    <a:moveTo>
                      <a:pt x="353" y="523"/>
                    </a:moveTo>
                    <a:cubicBezTo>
                      <a:pt x="33" y="523"/>
                      <a:pt x="33" y="523"/>
                      <a:pt x="33" y="523"/>
                    </a:cubicBezTo>
                    <a:cubicBezTo>
                      <a:pt x="14" y="523"/>
                      <a:pt x="0" y="508"/>
                      <a:pt x="0" y="490"/>
                    </a:cubicBezTo>
                    <a:cubicBezTo>
                      <a:pt x="0" y="471"/>
                      <a:pt x="14" y="457"/>
                      <a:pt x="33" y="457"/>
                    </a:cubicBezTo>
                    <a:cubicBezTo>
                      <a:pt x="353" y="457"/>
                      <a:pt x="353" y="457"/>
                      <a:pt x="353" y="457"/>
                    </a:cubicBezTo>
                    <a:cubicBezTo>
                      <a:pt x="371" y="457"/>
                      <a:pt x="386" y="471"/>
                      <a:pt x="386" y="490"/>
                    </a:cubicBezTo>
                    <a:cubicBezTo>
                      <a:pt x="386" y="508"/>
                      <a:pt x="371" y="523"/>
                      <a:pt x="353" y="523"/>
                    </a:cubicBezTo>
                    <a:close/>
                    <a:moveTo>
                      <a:pt x="273" y="396"/>
                    </a:moveTo>
                    <a:cubicBezTo>
                      <a:pt x="33" y="396"/>
                      <a:pt x="33" y="396"/>
                      <a:pt x="33" y="396"/>
                    </a:cubicBezTo>
                    <a:cubicBezTo>
                      <a:pt x="14" y="396"/>
                      <a:pt x="0" y="381"/>
                      <a:pt x="0" y="363"/>
                    </a:cubicBezTo>
                    <a:cubicBezTo>
                      <a:pt x="0" y="344"/>
                      <a:pt x="14" y="329"/>
                      <a:pt x="33" y="329"/>
                    </a:cubicBezTo>
                    <a:cubicBezTo>
                      <a:pt x="273" y="329"/>
                      <a:pt x="273" y="329"/>
                      <a:pt x="273" y="329"/>
                    </a:cubicBezTo>
                    <a:cubicBezTo>
                      <a:pt x="291" y="329"/>
                      <a:pt x="306" y="344"/>
                      <a:pt x="306" y="363"/>
                    </a:cubicBezTo>
                    <a:cubicBezTo>
                      <a:pt x="306" y="381"/>
                      <a:pt x="291" y="396"/>
                      <a:pt x="273" y="396"/>
                    </a:cubicBezTo>
                    <a:close/>
                    <a:moveTo>
                      <a:pt x="525" y="274"/>
                    </a:moveTo>
                    <a:cubicBezTo>
                      <a:pt x="391" y="274"/>
                      <a:pt x="391" y="274"/>
                      <a:pt x="391" y="274"/>
                    </a:cubicBezTo>
                    <a:cubicBezTo>
                      <a:pt x="358" y="274"/>
                      <a:pt x="331" y="247"/>
                      <a:pt x="331" y="214"/>
                    </a:cubicBezTo>
                    <a:cubicBezTo>
                      <a:pt x="331" y="36"/>
                      <a:pt x="331" y="36"/>
                      <a:pt x="331" y="36"/>
                    </a:cubicBezTo>
                    <a:cubicBezTo>
                      <a:pt x="331" y="22"/>
                      <a:pt x="340" y="9"/>
                      <a:pt x="354" y="5"/>
                    </a:cubicBezTo>
                    <a:cubicBezTo>
                      <a:pt x="367" y="0"/>
                      <a:pt x="382" y="5"/>
                      <a:pt x="391" y="16"/>
                    </a:cubicBezTo>
                    <a:cubicBezTo>
                      <a:pt x="551" y="220"/>
                      <a:pt x="551" y="220"/>
                      <a:pt x="551" y="220"/>
                    </a:cubicBezTo>
                    <a:cubicBezTo>
                      <a:pt x="559" y="230"/>
                      <a:pt x="561" y="243"/>
                      <a:pt x="555" y="255"/>
                    </a:cubicBezTo>
                    <a:cubicBezTo>
                      <a:pt x="550" y="266"/>
                      <a:pt x="538" y="274"/>
                      <a:pt x="525" y="274"/>
                    </a:cubicBezTo>
                    <a:close/>
                    <a:moveTo>
                      <a:pt x="398" y="207"/>
                    </a:moveTo>
                    <a:cubicBezTo>
                      <a:pt x="457" y="207"/>
                      <a:pt x="457" y="207"/>
                      <a:pt x="457" y="207"/>
                    </a:cubicBezTo>
                    <a:cubicBezTo>
                      <a:pt x="398" y="133"/>
                      <a:pt x="398" y="133"/>
                      <a:pt x="398" y="133"/>
                    </a:cubicBezTo>
                    <a:lnTo>
                      <a:pt x="398"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dist"/>
                <a:endParaRPr lang="zh-CN" altLang="en-US"/>
              </a:p>
            </p:txBody>
          </p:sp>
        </p:grpSp>
        <p:sp>
          <p:nvSpPr>
            <p:cNvPr id="81" name="ïṡļïḑe">
              <a:extLst>
                <a:ext uri="{FF2B5EF4-FFF2-40B4-BE49-F238E27FC236}">
                  <a16:creationId xmlns:a16="http://schemas.microsoft.com/office/drawing/2014/main" id="{66299AFD-A9FA-4097-8B59-96EE623F8DDF}"/>
                </a:ext>
              </a:extLst>
            </p:cNvPr>
            <p:cNvSpPr txBox="1"/>
            <p:nvPr/>
          </p:nvSpPr>
          <p:spPr>
            <a:xfrm>
              <a:off x="3396342" y="1771750"/>
              <a:ext cx="2699657" cy="541434"/>
            </a:xfrm>
            <a:prstGeom prst="rect">
              <a:avLst/>
            </a:prstGeom>
            <a:noFill/>
          </p:spPr>
          <p:txBody>
            <a:bodyPr wrap="square" lIns="91440" tIns="45720" rIns="91440" bIns="45720" anchor="ctr">
              <a:normAutofit/>
            </a:bodyPr>
            <a:lstStyle/>
            <a:p>
              <a:pPr algn="dist"/>
              <a:r>
                <a:rPr lang="zh-CN" altLang="en-US" sz="1600" dirty="0"/>
                <a:t>出资分摊依据</a:t>
              </a:r>
              <a:endParaRPr lang="en-US" altLang="zh-CN" sz="1600" dirty="0"/>
            </a:p>
          </p:txBody>
        </p:sp>
      </p:grpSp>
    </p:spTree>
    <p:extLst>
      <p:ext uri="{BB962C8B-B14F-4D97-AF65-F5344CB8AC3E}">
        <p14:creationId xmlns:p14="http://schemas.microsoft.com/office/powerpoint/2010/main" val="136863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nodeType="afterEffect">
                                  <p:stCondLst>
                                    <p:cond delay="500"/>
                                  </p:stCondLst>
                                  <p:childTnLst>
                                    <p:set>
                                      <p:cBhvr>
                                        <p:cTn id="11" dur="1" fill="hold">
                                          <p:stCondLst>
                                            <p:cond delay="0"/>
                                          </p:stCondLst>
                                        </p:cTn>
                                        <p:tgtEl>
                                          <p:spTgt spid="59"/>
                                        </p:tgtEl>
                                        <p:attrNameLst>
                                          <p:attrName>style.visibility</p:attrName>
                                        </p:attrNameLst>
                                      </p:cBhvr>
                                      <p:to>
                                        <p:strVal val="visible"/>
                                      </p:to>
                                    </p:set>
                                    <p:anim calcmode="lin" valueType="num">
                                      <p:cBhvr additive="base">
                                        <p:cTn id="12" dur="500" fill="hold"/>
                                        <p:tgtEl>
                                          <p:spTgt spid="59"/>
                                        </p:tgtEl>
                                        <p:attrNameLst>
                                          <p:attrName>ppt_x</p:attrName>
                                        </p:attrNameLst>
                                      </p:cBhvr>
                                      <p:tavLst>
                                        <p:tav tm="0">
                                          <p:val>
                                            <p:strVal val="1+#ppt_w/2"/>
                                          </p:val>
                                        </p:tav>
                                        <p:tav tm="100000">
                                          <p:val>
                                            <p:strVal val="#ppt_x"/>
                                          </p:val>
                                        </p:tav>
                                      </p:tavLst>
                                    </p:anim>
                                    <p:anim calcmode="lin" valueType="num">
                                      <p:cBhvr additive="base">
                                        <p:cTn id="13" dur="500" fill="hold"/>
                                        <p:tgtEl>
                                          <p:spTgt spid="59"/>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2" fill="hold" nodeType="afterEffect">
                                  <p:stCondLst>
                                    <p:cond delay="500"/>
                                  </p:stCondLst>
                                  <p:childTnLst>
                                    <p:set>
                                      <p:cBhvr>
                                        <p:cTn id="16" dur="1" fill="hold">
                                          <p:stCondLst>
                                            <p:cond delay="0"/>
                                          </p:stCondLst>
                                        </p:cTn>
                                        <p:tgtEl>
                                          <p:spTgt spid="64"/>
                                        </p:tgtEl>
                                        <p:attrNameLst>
                                          <p:attrName>style.visibility</p:attrName>
                                        </p:attrNameLst>
                                      </p:cBhvr>
                                      <p:to>
                                        <p:strVal val="visible"/>
                                      </p:to>
                                    </p:set>
                                    <p:anim calcmode="lin" valueType="num">
                                      <p:cBhvr additive="base">
                                        <p:cTn id="17" dur="500" fill="hold"/>
                                        <p:tgtEl>
                                          <p:spTgt spid="64"/>
                                        </p:tgtEl>
                                        <p:attrNameLst>
                                          <p:attrName>ppt_x</p:attrName>
                                        </p:attrNameLst>
                                      </p:cBhvr>
                                      <p:tavLst>
                                        <p:tav tm="0">
                                          <p:val>
                                            <p:strVal val="1+#ppt_w/2"/>
                                          </p:val>
                                        </p:tav>
                                        <p:tav tm="100000">
                                          <p:val>
                                            <p:strVal val="#ppt_x"/>
                                          </p:val>
                                        </p:tav>
                                      </p:tavLst>
                                    </p:anim>
                                    <p:anim calcmode="lin" valueType="num">
                                      <p:cBhvr additive="base">
                                        <p:cTn id="18" dur="500" fill="hold"/>
                                        <p:tgtEl>
                                          <p:spTgt spid="64"/>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2" fill="hold" nodeType="afterEffect">
                                  <p:stCondLst>
                                    <p:cond delay="500"/>
                                  </p:stCondLst>
                                  <p:childTnLst>
                                    <p:set>
                                      <p:cBhvr>
                                        <p:cTn id="21" dur="1" fill="hold">
                                          <p:stCondLst>
                                            <p:cond delay="0"/>
                                          </p:stCondLst>
                                        </p:cTn>
                                        <p:tgtEl>
                                          <p:spTgt spid="69"/>
                                        </p:tgtEl>
                                        <p:attrNameLst>
                                          <p:attrName>style.visibility</p:attrName>
                                        </p:attrNameLst>
                                      </p:cBhvr>
                                      <p:to>
                                        <p:strVal val="visible"/>
                                      </p:to>
                                    </p:set>
                                    <p:anim calcmode="lin" valueType="num">
                                      <p:cBhvr additive="base">
                                        <p:cTn id="22" dur="500" fill="hold"/>
                                        <p:tgtEl>
                                          <p:spTgt spid="69"/>
                                        </p:tgtEl>
                                        <p:attrNameLst>
                                          <p:attrName>ppt_x</p:attrName>
                                        </p:attrNameLst>
                                      </p:cBhvr>
                                      <p:tavLst>
                                        <p:tav tm="0">
                                          <p:val>
                                            <p:strVal val="1+#ppt_w/2"/>
                                          </p:val>
                                        </p:tav>
                                        <p:tav tm="100000">
                                          <p:val>
                                            <p:strVal val="#ppt_x"/>
                                          </p:val>
                                        </p:tav>
                                      </p:tavLst>
                                    </p:anim>
                                    <p:anim calcmode="lin" valueType="num">
                                      <p:cBhvr additive="base">
                                        <p:cTn id="23" dur="500" fill="hold"/>
                                        <p:tgtEl>
                                          <p:spTgt spid="69"/>
                                        </p:tgtEl>
                                        <p:attrNameLst>
                                          <p:attrName>ppt_y</p:attrName>
                                        </p:attrNameLst>
                                      </p:cBhvr>
                                      <p:tavLst>
                                        <p:tav tm="0">
                                          <p:val>
                                            <p:strVal val="#ppt_y"/>
                                          </p:val>
                                        </p:tav>
                                        <p:tav tm="100000">
                                          <p:val>
                                            <p:strVal val="#ppt_y"/>
                                          </p:val>
                                        </p:tav>
                                      </p:tavLst>
                                    </p:anim>
                                  </p:childTnLst>
                                </p:cTn>
                              </p:par>
                            </p:childTnLst>
                          </p:cTn>
                        </p:par>
                        <p:par>
                          <p:cTn id="24" fill="hold">
                            <p:stCondLst>
                              <p:cond delay="4000"/>
                            </p:stCondLst>
                            <p:childTnLst>
                              <p:par>
                                <p:cTn id="25" presetID="2" presetClass="entr" presetSubtype="2" fill="hold" nodeType="afterEffect">
                                  <p:stCondLst>
                                    <p:cond delay="500"/>
                                  </p:stCondLst>
                                  <p:childTnLst>
                                    <p:set>
                                      <p:cBhvr>
                                        <p:cTn id="26" dur="1" fill="hold">
                                          <p:stCondLst>
                                            <p:cond delay="0"/>
                                          </p:stCondLst>
                                        </p:cTn>
                                        <p:tgtEl>
                                          <p:spTgt spid="74"/>
                                        </p:tgtEl>
                                        <p:attrNameLst>
                                          <p:attrName>style.visibility</p:attrName>
                                        </p:attrNameLst>
                                      </p:cBhvr>
                                      <p:to>
                                        <p:strVal val="visible"/>
                                      </p:to>
                                    </p:set>
                                    <p:anim calcmode="lin" valueType="num">
                                      <p:cBhvr additive="base">
                                        <p:cTn id="27" dur="500" fill="hold"/>
                                        <p:tgtEl>
                                          <p:spTgt spid="74"/>
                                        </p:tgtEl>
                                        <p:attrNameLst>
                                          <p:attrName>ppt_x</p:attrName>
                                        </p:attrNameLst>
                                      </p:cBhvr>
                                      <p:tavLst>
                                        <p:tav tm="0">
                                          <p:val>
                                            <p:strVal val="1+#ppt_w/2"/>
                                          </p:val>
                                        </p:tav>
                                        <p:tav tm="100000">
                                          <p:val>
                                            <p:strVal val="#ppt_x"/>
                                          </p:val>
                                        </p:tav>
                                      </p:tavLst>
                                    </p:anim>
                                    <p:anim calcmode="lin" valueType="num">
                                      <p:cBhvr additive="base">
                                        <p:cTn id="28" dur="500" fill="hold"/>
                                        <p:tgtEl>
                                          <p:spTgt spid="74"/>
                                        </p:tgtEl>
                                        <p:attrNameLst>
                                          <p:attrName>ppt_y</p:attrName>
                                        </p:attrNameLst>
                                      </p:cBhvr>
                                      <p:tavLst>
                                        <p:tav tm="0">
                                          <p:val>
                                            <p:strVal val="#ppt_y"/>
                                          </p:val>
                                        </p:tav>
                                        <p:tav tm="100000">
                                          <p:val>
                                            <p:strVal val="#ppt_y"/>
                                          </p:val>
                                        </p:tav>
                                      </p:tavLst>
                                    </p:anim>
                                  </p:childTnLst>
                                </p:cTn>
                              </p:par>
                            </p:childTnLst>
                          </p:cTn>
                        </p:par>
                        <p:par>
                          <p:cTn id="29" fill="hold">
                            <p:stCondLst>
                              <p:cond delay="5000"/>
                            </p:stCondLst>
                            <p:childTnLst>
                              <p:par>
                                <p:cTn id="30" presetID="2" presetClass="entr" presetSubtype="2" fill="hold" nodeType="afterEffect">
                                  <p:stCondLst>
                                    <p:cond delay="500"/>
                                  </p:stCondLst>
                                  <p:childTnLst>
                                    <p:set>
                                      <p:cBhvr>
                                        <p:cTn id="31" dur="1" fill="hold">
                                          <p:stCondLst>
                                            <p:cond delay="0"/>
                                          </p:stCondLst>
                                        </p:cTn>
                                        <p:tgtEl>
                                          <p:spTgt spid="79"/>
                                        </p:tgtEl>
                                        <p:attrNameLst>
                                          <p:attrName>style.visibility</p:attrName>
                                        </p:attrNameLst>
                                      </p:cBhvr>
                                      <p:to>
                                        <p:strVal val="visible"/>
                                      </p:to>
                                    </p:set>
                                    <p:anim calcmode="lin" valueType="num">
                                      <p:cBhvr additive="base">
                                        <p:cTn id="32" dur="500" fill="hold"/>
                                        <p:tgtEl>
                                          <p:spTgt spid="79"/>
                                        </p:tgtEl>
                                        <p:attrNameLst>
                                          <p:attrName>ppt_x</p:attrName>
                                        </p:attrNameLst>
                                      </p:cBhvr>
                                      <p:tavLst>
                                        <p:tav tm="0">
                                          <p:val>
                                            <p:strVal val="1+#ppt_w/2"/>
                                          </p:val>
                                        </p:tav>
                                        <p:tav tm="100000">
                                          <p:val>
                                            <p:strVal val="#ppt_x"/>
                                          </p:val>
                                        </p:tav>
                                      </p:tavLst>
                                    </p:anim>
                                    <p:anim calcmode="lin" valueType="num">
                                      <p:cBhvr additive="base">
                                        <p:cTn id="33" dur="5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ïṡļïḑe">
            <a:extLst>
              <a:ext uri="{FF2B5EF4-FFF2-40B4-BE49-F238E27FC236}">
                <a16:creationId xmlns:a16="http://schemas.microsoft.com/office/drawing/2014/main" id="{44E0CB21-13EF-416E-B011-B8DCA863E73C}"/>
              </a:ext>
            </a:extLst>
          </p:cNvPr>
          <p:cNvSpPr txBox="1"/>
          <p:nvPr/>
        </p:nvSpPr>
        <p:spPr>
          <a:xfrm>
            <a:off x="4904302" y="1122397"/>
            <a:ext cx="2383395" cy="541434"/>
          </a:xfrm>
          <a:prstGeom prst="rect">
            <a:avLst/>
          </a:prstGeom>
          <a:noFill/>
        </p:spPr>
        <p:txBody>
          <a:bodyPr wrap="square" lIns="91440" tIns="45720" rIns="91440" bIns="45720" anchor="ctr">
            <a:normAutofit/>
          </a:bodyPr>
          <a:lstStyle/>
          <a:p>
            <a:pPr algn="ctr"/>
            <a:r>
              <a:rPr lang="zh-CN" altLang="en-US" sz="2000" b="1" dirty="0"/>
              <a:t>其他</a:t>
            </a:r>
            <a:endParaRPr lang="en-US" altLang="zh-CN" sz="2000" b="1" dirty="0"/>
          </a:p>
        </p:txBody>
      </p:sp>
      <p:grpSp>
        <p:nvGrpSpPr>
          <p:cNvPr id="326" name="组合 325">
            <a:extLst>
              <a:ext uri="{FF2B5EF4-FFF2-40B4-BE49-F238E27FC236}">
                <a16:creationId xmlns:a16="http://schemas.microsoft.com/office/drawing/2014/main" id="{3603A70C-236A-4263-BBCB-610A52C05AE3}"/>
              </a:ext>
            </a:extLst>
          </p:cNvPr>
          <p:cNvGrpSpPr/>
          <p:nvPr/>
        </p:nvGrpSpPr>
        <p:grpSpPr>
          <a:xfrm>
            <a:off x="526400" y="187110"/>
            <a:ext cx="1980030" cy="858863"/>
            <a:chOff x="2568332" y="1872762"/>
            <a:chExt cx="1633411" cy="708513"/>
          </a:xfrm>
        </p:grpSpPr>
        <p:grpSp>
          <p:nvGrpSpPr>
            <p:cNvPr id="327" name="组合 326">
              <a:extLst>
                <a:ext uri="{FF2B5EF4-FFF2-40B4-BE49-F238E27FC236}">
                  <a16:creationId xmlns:a16="http://schemas.microsoft.com/office/drawing/2014/main" id="{0E52A55B-A022-465D-A37B-41CB7026D3C6}"/>
                </a:ext>
              </a:extLst>
            </p:cNvPr>
            <p:cNvGrpSpPr/>
            <p:nvPr/>
          </p:nvGrpSpPr>
          <p:grpSpPr>
            <a:xfrm>
              <a:off x="2655276" y="1872762"/>
              <a:ext cx="1459524" cy="708513"/>
              <a:chOff x="2655276" y="1872762"/>
              <a:chExt cx="1459524" cy="708513"/>
            </a:xfrm>
          </p:grpSpPr>
          <p:sp>
            <p:nvSpPr>
              <p:cNvPr id="329" name="矩形 328">
                <a:extLst>
                  <a:ext uri="{FF2B5EF4-FFF2-40B4-BE49-F238E27FC236}">
                    <a16:creationId xmlns:a16="http://schemas.microsoft.com/office/drawing/2014/main" id="{8FE2577E-BB06-4017-B678-28C6AE536239}"/>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30" name="图片 329">
                <a:extLst>
                  <a:ext uri="{FF2B5EF4-FFF2-40B4-BE49-F238E27FC236}">
                    <a16:creationId xmlns:a16="http://schemas.microsoft.com/office/drawing/2014/main" id="{2655D08C-6039-4B35-ABF5-CD17CF1919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328" name="矩形 327">
              <a:extLst>
                <a:ext uri="{FF2B5EF4-FFF2-40B4-BE49-F238E27FC236}">
                  <a16:creationId xmlns:a16="http://schemas.microsoft.com/office/drawing/2014/main" id="{2FD096B7-41FB-40AD-8EC3-3CC71A130EB4}"/>
                </a:ext>
              </a:extLst>
            </p:cNvPr>
            <p:cNvSpPr/>
            <p:nvPr/>
          </p:nvSpPr>
          <p:spPr>
            <a:xfrm>
              <a:off x="2568332" y="1971497"/>
              <a:ext cx="1633411"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可研到初设移交</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20" name="ïṡļïḑe">
            <a:extLst>
              <a:ext uri="{FF2B5EF4-FFF2-40B4-BE49-F238E27FC236}">
                <a16:creationId xmlns:a16="http://schemas.microsoft.com/office/drawing/2014/main" id="{E5C4665A-635C-4A88-BAEF-41D9B31669CC}"/>
              </a:ext>
            </a:extLst>
          </p:cNvPr>
          <p:cNvSpPr txBox="1"/>
          <p:nvPr/>
        </p:nvSpPr>
        <p:spPr>
          <a:xfrm>
            <a:off x="3893996" y="2722331"/>
            <a:ext cx="5061319" cy="541434"/>
          </a:xfrm>
          <a:prstGeom prst="rect">
            <a:avLst/>
          </a:prstGeom>
          <a:noFill/>
        </p:spPr>
        <p:txBody>
          <a:bodyPr wrap="square" lIns="91440" tIns="45720" rIns="91440" bIns="45720" anchor="ctr">
            <a:normAutofit/>
          </a:bodyPr>
          <a:lstStyle/>
          <a:p>
            <a:r>
              <a:rPr lang="en-US" altLang="zh-CN" sz="1600" dirty="0"/>
              <a:t>110</a:t>
            </a:r>
            <a:r>
              <a:rPr lang="zh-CN" altLang="en-US" sz="1600" dirty="0"/>
              <a:t>千伏及以上输变电工程应严格按照本要求执行</a:t>
            </a:r>
            <a:endParaRPr lang="en-US" altLang="zh-CN" sz="1600" dirty="0"/>
          </a:p>
        </p:txBody>
      </p:sp>
      <p:sp>
        <p:nvSpPr>
          <p:cNvPr id="7" name="Freeform 5">
            <a:extLst>
              <a:ext uri="{FF2B5EF4-FFF2-40B4-BE49-F238E27FC236}">
                <a16:creationId xmlns:a16="http://schemas.microsoft.com/office/drawing/2014/main" id="{58EE2425-E313-4123-9E10-351C6ADD9FCF}"/>
              </a:ext>
            </a:extLst>
          </p:cNvPr>
          <p:cNvSpPr>
            <a:spLocks noEditPoints="1"/>
          </p:cNvSpPr>
          <p:nvPr/>
        </p:nvSpPr>
        <p:spPr bwMode="auto">
          <a:xfrm>
            <a:off x="2876907" y="2722332"/>
            <a:ext cx="560050" cy="541434"/>
          </a:xfrm>
          <a:custGeom>
            <a:avLst/>
            <a:gdLst>
              <a:gd name="T0" fmla="*/ 776 w 878"/>
              <a:gd name="T1" fmla="*/ 626 h 850"/>
              <a:gd name="T2" fmla="*/ 753 w 878"/>
              <a:gd name="T3" fmla="*/ 632 h 850"/>
              <a:gd name="T4" fmla="*/ 747 w 878"/>
              <a:gd name="T5" fmla="*/ 610 h 850"/>
              <a:gd name="T6" fmla="*/ 609 w 878"/>
              <a:gd name="T7" fmla="*/ 131 h 850"/>
              <a:gd name="T8" fmla="*/ 131 w 878"/>
              <a:gd name="T9" fmla="*/ 269 h 850"/>
              <a:gd name="T10" fmla="*/ 269 w 878"/>
              <a:gd name="T11" fmla="*/ 747 h 850"/>
              <a:gd name="T12" fmla="*/ 651 w 878"/>
              <a:gd name="T13" fmla="*/ 720 h 850"/>
              <a:gd name="T14" fmla="*/ 673 w 878"/>
              <a:gd name="T15" fmla="*/ 723 h 850"/>
              <a:gd name="T16" fmla="*/ 670 w 878"/>
              <a:gd name="T17" fmla="*/ 746 h 850"/>
              <a:gd name="T18" fmla="*/ 253 w 878"/>
              <a:gd name="T19" fmla="*/ 774 h 850"/>
              <a:gd name="T20" fmla="*/ 102 w 878"/>
              <a:gd name="T21" fmla="*/ 253 h 850"/>
              <a:gd name="T22" fmla="*/ 624 w 878"/>
              <a:gd name="T23" fmla="*/ 102 h 850"/>
              <a:gd name="T24" fmla="*/ 776 w 878"/>
              <a:gd name="T25" fmla="*/ 626 h 850"/>
              <a:gd name="T26" fmla="*/ 360 w 878"/>
              <a:gd name="T27" fmla="*/ 598 h 850"/>
              <a:gd name="T28" fmla="*/ 360 w 878"/>
              <a:gd name="T29" fmla="*/ 283 h 850"/>
              <a:gd name="T30" fmla="*/ 597 w 878"/>
              <a:gd name="T31" fmla="*/ 442 h 850"/>
              <a:gd name="T32" fmla="*/ 360 w 878"/>
              <a:gd name="T33" fmla="*/ 598 h 850"/>
              <a:gd name="T34" fmla="*/ 392 w 878"/>
              <a:gd name="T35" fmla="*/ 342 h 850"/>
              <a:gd name="T36" fmla="*/ 392 w 878"/>
              <a:gd name="T37" fmla="*/ 539 h 850"/>
              <a:gd name="T38" fmla="*/ 539 w 878"/>
              <a:gd name="T39" fmla="*/ 442 h 850"/>
              <a:gd name="T40" fmla="*/ 392 w 878"/>
              <a:gd name="T41" fmla="*/ 34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8" h="850">
                <a:moveTo>
                  <a:pt x="776" y="626"/>
                </a:moveTo>
                <a:cubicBezTo>
                  <a:pt x="771" y="634"/>
                  <a:pt x="761" y="637"/>
                  <a:pt x="753" y="632"/>
                </a:cubicBezTo>
                <a:cubicBezTo>
                  <a:pt x="745" y="627"/>
                  <a:pt x="742" y="618"/>
                  <a:pt x="747" y="610"/>
                </a:cubicBezTo>
                <a:cubicBezTo>
                  <a:pt x="841" y="440"/>
                  <a:pt x="781" y="226"/>
                  <a:pt x="609" y="131"/>
                </a:cubicBezTo>
                <a:cubicBezTo>
                  <a:pt x="440" y="37"/>
                  <a:pt x="225" y="98"/>
                  <a:pt x="131" y="269"/>
                </a:cubicBezTo>
                <a:cubicBezTo>
                  <a:pt x="37" y="438"/>
                  <a:pt x="97" y="653"/>
                  <a:pt x="269" y="747"/>
                </a:cubicBezTo>
                <a:cubicBezTo>
                  <a:pt x="392" y="816"/>
                  <a:pt x="541" y="803"/>
                  <a:pt x="651" y="720"/>
                </a:cubicBezTo>
                <a:cubicBezTo>
                  <a:pt x="657" y="715"/>
                  <a:pt x="669" y="717"/>
                  <a:pt x="673" y="723"/>
                </a:cubicBezTo>
                <a:cubicBezTo>
                  <a:pt x="678" y="730"/>
                  <a:pt x="677" y="741"/>
                  <a:pt x="670" y="746"/>
                </a:cubicBezTo>
                <a:cubicBezTo>
                  <a:pt x="550" y="837"/>
                  <a:pt x="387" y="850"/>
                  <a:pt x="253" y="774"/>
                </a:cubicBezTo>
                <a:cubicBezTo>
                  <a:pt x="67" y="672"/>
                  <a:pt x="0" y="438"/>
                  <a:pt x="102" y="253"/>
                </a:cubicBezTo>
                <a:cubicBezTo>
                  <a:pt x="205" y="67"/>
                  <a:pt x="438" y="0"/>
                  <a:pt x="624" y="102"/>
                </a:cubicBezTo>
                <a:cubicBezTo>
                  <a:pt x="811" y="206"/>
                  <a:pt x="878" y="440"/>
                  <a:pt x="776" y="626"/>
                </a:cubicBezTo>
                <a:close/>
                <a:moveTo>
                  <a:pt x="360" y="598"/>
                </a:moveTo>
                <a:cubicBezTo>
                  <a:pt x="360" y="283"/>
                  <a:pt x="360" y="283"/>
                  <a:pt x="360" y="283"/>
                </a:cubicBezTo>
                <a:cubicBezTo>
                  <a:pt x="597" y="442"/>
                  <a:pt x="597" y="442"/>
                  <a:pt x="597" y="442"/>
                </a:cubicBezTo>
                <a:lnTo>
                  <a:pt x="360" y="598"/>
                </a:lnTo>
                <a:close/>
                <a:moveTo>
                  <a:pt x="392" y="342"/>
                </a:moveTo>
                <a:cubicBezTo>
                  <a:pt x="392" y="539"/>
                  <a:pt x="392" y="539"/>
                  <a:pt x="392" y="539"/>
                </a:cubicBezTo>
                <a:cubicBezTo>
                  <a:pt x="539" y="442"/>
                  <a:pt x="539" y="442"/>
                  <a:pt x="539" y="442"/>
                </a:cubicBezTo>
                <a:lnTo>
                  <a:pt x="392" y="342"/>
                </a:lnTo>
                <a:close/>
              </a:path>
            </a:pathLst>
          </a:custGeom>
          <a:gradFill>
            <a:gsLst>
              <a:gs pos="0">
                <a:srgbClr val="71E3B8"/>
              </a:gs>
              <a:gs pos="100000">
                <a:srgbClr val="27B4DB"/>
              </a:gs>
            </a:gsLst>
            <a:lin ang="5400000" scaled="1"/>
          </a:gra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ïṡļïḑe">
            <a:extLst>
              <a:ext uri="{FF2B5EF4-FFF2-40B4-BE49-F238E27FC236}">
                <a16:creationId xmlns:a16="http://schemas.microsoft.com/office/drawing/2014/main" id="{BABC9908-15CA-44D4-9A1F-930C2FB2A550}"/>
              </a:ext>
            </a:extLst>
          </p:cNvPr>
          <p:cNvSpPr txBox="1"/>
          <p:nvPr/>
        </p:nvSpPr>
        <p:spPr>
          <a:xfrm>
            <a:off x="3893995" y="3752267"/>
            <a:ext cx="5061319" cy="541434"/>
          </a:xfrm>
          <a:prstGeom prst="rect">
            <a:avLst/>
          </a:prstGeom>
          <a:noFill/>
        </p:spPr>
        <p:txBody>
          <a:bodyPr wrap="square" lIns="91440" tIns="45720" rIns="91440" bIns="45720" anchor="ctr">
            <a:normAutofit/>
          </a:bodyPr>
          <a:lstStyle/>
          <a:p>
            <a:r>
              <a:rPr lang="en-US" altLang="zh-CN" sz="1600" dirty="0"/>
              <a:t>35 </a:t>
            </a:r>
            <a:r>
              <a:rPr lang="zh-CN" altLang="en-US" sz="1600" dirty="0"/>
              <a:t>千伏及以下工程参照执行</a:t>
            </a:r>
            <a:endParaRPr lang="en-US" altLang="zh-CN" sz="1600" dirty="0"/>
          </a:p>
        </p:txBody>
      </p:sp>
      <p:sp>
        <p:nvSpPr>
          <p:cNvPr id="45" name="Freeform 5">
            <a:extLst>
              <a:ext uri="{FF2B5EF4-FFF2-40B4-BE49-F238E27FC236}">
                <a16:creationId xmlns:a16="http://schemas.microsoft.com/office/drawing/2014/main" id="{368B2493-887A-4B1D-8BEA-1E639BFCF658}"/>
              </a:ext>
            </a:extLst>
          </p:cNvPr>
          <p:cNvSpPr>
            <a:spLocks noEditPoints="1"/>
          </p:cNvSpPr>
          <p:nvPr/>
        </p:nvSpPr>
        <p:spPr bwMode="auto">
          <a:xfrm>
            <a:off x="2876907" y="3752267"/>
            <a:ext cx="560050" cy="541434"/>
          </a:xfrm>
          <a:custGeom>
            <a:avLst/>
            <a:gdLst>
              <a:gd name="T0" fmla="*/ 776 w 878"/>
              <a:gd name="T1" fmla="*/ 626 h 850"/>
              <a:gd name="T2" fmla="*/ 753 w 878"/>
              <a:gd name="T3" fmla="*/ 632 h 850"/>
              <a:gd name="T4" fmla="*/ 747 w 878"/>
              <a:gd name="T5" fmla="*/ 610 h 850"/>
              <a:gd name="T6" fmla="*/ 609 w 878"/>
              <a:gd name="T7" fmla="*/ 131 h 850"/>
              <a:gd name="T8" fmla="*/ 131 w 878"/>
              <a:gd name="T9" fmla="*/ 269 h 850"/>
              <a:gd name="T10" fmla="*/ 269 w 878"/>
              <a:gd name="T11" fmla="*/ 747 h 850"/>
              <a:gd name="T12" fmla="*/ 651 w 878"/>
              <a:gd name="T13" fmla="*/ 720 h 850"/>
              <a:gd name="T14" fmla="*/ 673 w 878"/>
              <a:gd name="T15" fmla="*/ 723 h 850"/>
              <a:gd name="T16" fmla="*/ 670 w 878"/>
              <a:gd name="T17" fmla="*/ 746 h 850"/>
              <a:gd name="T18" fmla="*/ 253 w 878"/>
              <a:gd name="T19" fmla="*/ 774 h 850"/>
              <a:gd name="T20" fmla="*/ 102 w 878"/>
              <a:gd name="T21" fmla="*/ 253 h 850"/>
              <a:gd name="T22" fmla="*/ 624 w 878"/>
              <a:gd name="T23" fmla="*/ 102 h 850"/>
              <a:gd name="T24" fmla="*/ 776 w 878"/>
              <a:gd name="T25" fmla="*/ 626 h 850"/>
              <a:gd name="T26" fmla="*/ 360 w 878"/>
              <a:gd name="T27" fmla="*/ 598 h 850"/>
              <a:gd name="T28" fmla="*/ 360 w 878"/>
              <a:gd name="T29" fmla="*/ 283 h 850"/>
              <a:gd name="T30" fmla="*/ 597 w 878"/>
              <a:gd name="T31" fmla="*/ 442 h 850"/>
              <a:gd name="T32" fmla="*/ 360 w 878"/>
              <a:gd name="T33" fmla="*/ 598 h 850"/>
              <a:gd name="T34" fmla="*/ 392 w 878"/>
              <a:gd name="T35" fmla="*/ 342 h 850"/>
              <a:gd name="T36" fmla="*/ 392 w 878"/>
              <a:gd name="T37" fmla="*/ 539 h 850"/>
              <a:gd name="T38" fmla="*/ 539 w 878"/>
              <a:gd name="T39" fmla="*/ 442 h 850"/>
              <a:gd name="T40" fmla="*/ 392 w 878"/>
              <a:gd name="T41" fmla="*/ 342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78" h="850">
                <a:moveTo>
                  <a:pt x="776" y="626"/>
                </a:moveTo>
                <a:cubicBezTo>
                  <a:pt x="771" y="634"/>
                  <a:pt x="761" y="637"/>
                  <a:pt x="753" y="632"/>
                </a:cubicBezTo>
                <a:cubicBezTo>
                  <a:pt x="745" y="627"/>
                  <a:pt x="742" y="618"/>
                  <a:pt x="747" y="610"/>
                </a:cubicBezTo>
                <a:cubicBezTo>
                  <a:pt x="841" y="440"/>
                  <a:pt x="781" y="226"/>
                  <a:pt x="609" y="131"/>
                </a:cubicBezTo>
                <a:cubicBezTo>
                  <a:pt x="440" y="37"/>
                  <a:pt x="225" y="98"/>
                  <a:pt x="131" y="269"/>
                </a:cubicBezTo>
                <a:cubicBezTo>
                  <a:pt x="37" y="438"/>
                  <a:pt x="97" y="653"/>
                  <a:pt x="269" y="747"/>
                </a:cubicBezTo>
                <a:cubicBezTo>
                  <a:pt x="392" y="816"/>
                  <a:pt x="541" y="803"/>
                  <a:pt x="651" y="720"/>
                </a:cubicBezTo>
                <a:cubicBezTo>
                  <a:pt x="657" y="715"/>
                  <a:pt x="669" y="717"/>
                  <a:pt x="673" y="723"/>
                </a:cubicBezTo>
                <a:cubicBezTo>
                  <a:pt x="678" y="730"/>
                  <a:pt x="677" y="741"/>
                  <a:pt x="670" y="746"/>
                </a:cubicBezTo>
                <a:cubicBezTo>
                  <a:pt x="550" y="837"/>
                  <a:pt x="387" y="850"/>
                  <a:pt x="253" y="774"/>
                </a:cubicBezTo>
                <a:cubicBezTo>
                  <a:pt x="67" y="672"/>
                  <a:pt x="0" y="438"/>
                  <a:pt x="102" y="253"/>
                </a:cubicBezTo>
                <a:cubicBezTo>
                  <a:pt x="205" y="67"/>
                  <a:pt x="438" y="0"/>
                  <a:pt x="624" y="102"/>
                </a:cubicBezTo>
                <a:cubicBezTo>
                  <a:pt x="811" y="206"/>
                  <a:pt x="878" y="440"/>
                  <a:pt x="776" y="626"/>
                </a:cubicBezTo>
                <a:close/>
                <a:moveTo>
                  <a:pt x="360" y="598"/>
                </a:moveTo>
                <a:cubicBezTo>
                  <a:pt x="360" y="283"/>
                  <a:pt x="360" y="283"/>
                  <a:pt x="360" y="283"/>
                </a:cubicBezTo>
                <a:cubicBezTo>
                  <a:pt x="597" y="442"/>
                  <a:pt x="597" y="442"/>
                  <a:pt x="597" y="442"/>
                </a:cubicBezTo>
                <a:lnTo>
                  <a:pt x="360" y="598"/>
                </a:lnTo>
                <a:close/>
                <a:moveTo>
                  <a:pt x="392" y="342"/>
                </a:moveTo>
                <a:cubicBezTo>
                  <a:pt x="392" y="539"/>
                  <a:pt x="392" y="539"/>
                  <a:pt x="392" y="539"/>
                </a:cubicBezTo>
                <a:cubicBezTo>
                  <a:pt x="539" y="442"/>
                  <a:pt x="539" y="442"/>
                  <a:pt x="539" y="442"/>
                </a:cubicBezTo>
                <a:lnTo>
                  <a:pt x="392" y="342"/>
                </a:lnTo>
                <a:close/>
              </a:path>
            </a:pathLst>
          </a:custGeom>
          <a:gradFill>
            <a:gsLst>
              <a:gs pos="0">
                <a:srgbClr val="71E3B8"/>
              </a:gs>
              <a:gs pos="100000">
                <a:srgbClr val="27B4DB"/>
              </a:gs>
            </a:gsLst>
            <a:lin ang="5400000" scaled="1"/>
          </a:gra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322419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2"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1+#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100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1000"/>
                                        <p:tgtEl>
                                          <p:spTgt spid="45"/>
                                        </p:tgtEl>
                                      </p:cBhvr>
                                    </p:animEffect>
                                    <p:anim calcmode="lin" valueType="num">
                                      <p:cBhvr>
                                        <p:cTn id="19" dur="1000" fill="hold"/>
                                        <p:tgtEl>
                                          <p:spTgt spid="45"/>
                                        </p:tgtEl>
                                        <p:attrNameLst>
                                          <p:attrName>ppt_x</p:attrName>
                                        </p:attrNameLst>
                                      </p:cBhvr>
                                      <p:tavLst>
                                        <p:tav tm="0">
                                          <p:val>
                                            <p:strVal val="#ppt_x"/>
                                          </p:val>
                                        </p:tav>
                                        <p:tav tm="100000">
                                          <p:val>
                                            <p:strVal val="#ppt_x"/>
                                          </p:val>
                                        </p:tav>
                                      </p:tavLst>
                                    </p:anim>
                                    <p:anim calcmode="lin" valueType="num">
                                      <p:cBhvr>
                                        <p:cTn id="20" dur="1000" fill="hold"/>
                                        <p:tgtEl>
                                          <p:spTgt spid="45"/>
                                        </p:tgtEl>
                                        <p:attrNameLst>
                                          <p:attrName>ppt_y</p:attrName>
                                        </p:attrNameLst>
                                      </p:cBhvr>
                                      <p:tavLst>
                                        <p:tav tm="0">
                                          <p:val>
                                            <p:strVal val="#ppt_y+.1"/>
                                          </p:val>
                                        </p:tav>
                                        <p:tav tm="100000">
                                          <p:val>
                                            <p:strVal val="#ppt_y"/>
                                          </p:val>
                                        </p:tav>
                                      </p:tavLst>
                                    </p:anim>
                                  </p:childTnLst>
                                </p:cTn>
                              </p:par>
                            </p:childTnLst>
                          </p:cTn>
                        </p:par>
                        <p:par>
                          <p:cTn id="21" fill="hold">
                            <p:stCondLst>
                              <p:cond delay="3500"/>
                            </p:stCondLst>
                            <p:childTnLst>
                              <p:par>
                                <p:cTn id="22" presetID="2" presetClass="entr" presetSubtype="2" fill="hold" grpId="0" nodeType="after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1+#ppt_w/2"/>
                                          </p:val>
                                        </p:tav>
                                        <p:tav tm="100000">
                                          <p:val>
                                            <p:strVal val="#ppt_x"/>
                                          </p:val>
                                        </p:tav>
                                      </p:tavLst>
                                    </p:anim>
                                    <p:anim calcmode="lin" valueType="num">
                                      <p:cBhvr additive="base">
                                        <p:cTn id="25"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 grpId="0" animBg="1"/>
      <p:bldP spid="44" grpId="0"/>
      <p:bldP spid="4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78A2505-FD13-4E92-9832-9EDB8CD6424D}"/>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colorTemperature colorTemp="11200"/>
                    </a14:imgEffect>
                    <a14:imgEffect>
                      <a14:saturation sat="200000"/>
                    </a14:imgEffect>
                  </a14:imgLayer>
                </a14:imgProps>
              </a:ext>
              <a:ext uri="{28A0092B-C50C-407E-A947-70E740481C1C}">
                <a14:useLocalDpi xmlns:a14="http://schemas.microsoft.com/office/drawing/2010/main" val="0"/>
              </a:ext>
            </a:extLst>
          </a:blip>
          <a:srcRect l="3476" t="14167" b="14589"/>
          <a:stretch/>
        </p:blipFill>
        <p:spPr>
          <a:xfrm>
            <a:off x="673825" y="1562582"/>
            <a:ext cx="5883033" cy="4342215"/>
          </a:xfrm>
          <a:prstGeom prst="rect">
            <a:avLst/>
          </a:prstGeom>
        </p:spPr>
      </p:pic>
      <p:grpSp>
        <p:nvGrpSpPr>
          <p:cNvPr id="4" name="组合 3">
            <a:extLst>
              <a:ext uri="{FF2B5EF4-FFF2-40B4-BE49-F238E27FC236}">
                <a16:creationId xmlns:a16="http://schemas.microsoft.com/office/drawing/2014/main" id="{9E8F6FDE-BF38-4D61-B559-53AAC12433A5}"/>
              </a:ext>
            </a:extLst>
          </p:cNvPr>
          <p:cNvGrpSpPr/>
          <p:nvPr/>
        </p:nvGrpSpPr>
        <p:grpSpPr>
          <a:xfrm>
            <a:off x="6670809" y="2825702"/>
            <a:ext cx="3204723" cy="1369652"/>
            <a:chOff x="6670809" y="2825702"/>
            <a:chExt cx="3204723" cy="1369652"/>
          </a:xfrm>
        </p:grpSpPr>
        <p:sp>
          <p:nvSpPr>
            <p:cNvPr id="2" name="矩形 1">
              <a:extLst>
                <a:ext uri="{FF2B5EF4-FFF2-40B4-BE49-F238E27FC236}">
                  <a16:creationId xmlns:a16="http://schemas.microsoft.com/office/drawing/2014/main" id="{F87D4B83-9DD2-4F93-84B0-2A5B9EF0D3D3}"/>
                </a:ext>
              </a:extLst>
            </p:cNvPr>
            <p:cNvSpPr/>
            <p:nvPr/>
          </p:nvSpPr>
          <p:spPr>
            <a:xfrm>
              <a:off x="6670809" y="2825702"/>
              <a:ext cx="3204723" cy="1015663"/>
            </a:xfrm>
            <a:prstGeom prst="rect">
              <a:avLst/>
            </a:prstGeom>
          </p:spPr>
          <p:txBody>
            <a:bodyPr wrap="none" anchor="ctr">
              <a:spAutoFit/>
            </a:bodyPr>
            <a:lstStyle/>
            <a:p>
              <a:pPr algn="ctr"/>
              <a:r>
                <a:rPr lang="zh-CN" altLang="en-US" sz="6000" b="1" dirty="0">
                  <a:gradFill>
                    <a:gsLst>
                      <a:gs pos="0">
                        <a:srgbClr val="22B1DB"/>
                      </a:gs>
                      <a:gs pos="100000">
                        <a:srgbClr val="71E3B8"/>
                      </a:gs>
                    </a:gsLst>
                    <a:lin ang="0" scaled="1"/>
                  </a:gradFill>
                  <a:effectLst>
                    <a:outerShdw blurRad="38100" dist="38100" dir="2700000" algn="tl">
                      <a:srgbClr val="000000">
                        <a:alpha val="43137"/>
                      </a:srgbClr>
                    </a:outerShdw>
                  </a:effectLst>
                  <a:latin typeface="时尚中黑简体" panose="01010104010101010101" pitchFamily="2" charset="-122"/>
                  <a:ea typeface="时尚中黑简体" panose="01010104010101010101" pitchFamily="2" charset="-122"/>
                </a:rPr>
                <a:t>课程结束</a:t>
              </a:r>
            </a:p>
          </p:txBody>
        </p:sp>
        <p:sp>
          <p:nvSpPr>
            <p:cNvPr id="3" name="矩形 2">
              <a:extLst>
                <a:ext uri="{FF2B5EF4-FFF2-40B4-BE49-F238E27FC236}">
                  <a16:creationId xmlns:a16="http://schemas.microsoft.com/office/drawing/2014/main" id="{AC5F14F2-EC25-44D2-ACF1-638AEB0758C3}"/>
                </a:ext>
              </a:extLst>
            </p:cNvPr>
            <p:cNvSpPr/>
            <p:nvPr/>
          </p:nvSpPr>
          <p:spPr>
            <a:xfrm>
              <a:off x="6792637" y="3733689"/>
              <a:ext cx="3082895" cy="461665"/>
            </a:xfrm>
            <a:prstGeom prst="rect">
              <a:avLst/>
            </a:prstGeom>
          </p:spPr>
          <p:txBody>
            <a:bodyPr wrap="none" anchor="ctr">
              <a:spAutoFit/>
            </a:bodyPr>
            <a:lstStyle/>
            <a:p>
              <a:pPr algn="ctr"/>
              <a:r>
                <a:rPr lang="en-US" altLang="zh-CN" sz="2400" spc="150" dirty="0">
                  <a:gradFill>
                    <a:gsLst>
                      <a:gs pos="0">
                        <a:srgbClr val="2365C9"/>
                      </a:gs>
                      <a:gs pos="100000">
                        <a:srgbClr val="71E3B8"/>
                      </a:gs>
                    </a:gsLst>
                    <a:lin ang="0" scaled="1"/>
                  </a:gradFill>
                  <a:effectLst>
                    <a:outerShdw blurRad="38100" dist="38100" dir="2700000" algn="tl">
                      <a:srgbClr val="000000">
                        <a:alpha val="43137"/>
                      </a:srgbClr>
                    </a:outerShdw>
                  </a:effectLst>
                  <a:latin typeface="Arial" panose="020B0604020202020204" pitchFamily="34" charset="0"/>
                  <a:ea typeface="时尚中黑简体" panose="01010104010101010101" pitchFamily="2" charset="-122"/>
                  <a:cs typeface="Arial" panose="020B0604020202020204" pitchFamily="34" charset="0"/>
                </a:rPr>
                <a:t>END OF COURSE</a:t>
              </a:r>
              <a:endParaRPr lang="zh-CN" altLang="en-US" sz="2400" spc="150" dirty="0">
                <a:gradFill>
                  <a:gsLst>
                    <a:gs pos="0">
                      <a:srgbClr val="2365C9"/>
                    </a:gs>
                    <a:gs pos="100000">
                      <a:srgbClr val="71E3B8"/>
                    </a:gs>
                  </a:gsLst>
                  <a:lin ang="0" scaled="1"/>
                </a:gradFill>
                <a:effectLst>
                  <a:outerShdw blurRad="38100" dist="38100" dir="2700000" algn="tl">
                    <a:srgbClr val="000000">
                      <a:alpha val="43137"/>
                    </a:srgbClr>
                  </a:outerShdw>
                </a:effectLst>
                <a:latin typeface="Arial" panose="020B0604020202020204" pitchFamily="34" charset="0"/>
                <a:ea typeface="时尚中黑简体" panose="01010104010101010101" pitchFamily="2" charset="-122"/>
                <a:cs typeface="Arial" panose="020B0604020202020204" pitchFamily="34" charset="0"/>
              </a:endParaRPr>
            </a:p>
          </p:txBody>
        </p:sp>
      </p:grpSp>
    </p:spTree>
    <p:extLst>
      <p:ext uri="{BB962C8B-B14F-4D97-AF65-F5344CB8AC3E}">
        <p14:creationId xmlns:p14="http://schemas.microsoft.com/office/powerpoint/2010/main" val="663179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a:extLst>
              <a:ext uri="{FF2B5EF4-FFF2-40B4-BE49-F238E27FC236}">
                <a16:creationId xmlns:a16="http://schemas.microsoft.com/office/drawing/2014/main" id="{F61CDC74-00DE-4C20-B9F9-7E7498A641E2}"/>
              </a:ext>
            </a:extLst>
          </p:cNvPr>
          <p:cNvGrpSpPr/>
          <p:nvPr/>
        </p:nvGrpSpPr>
        <p:grpSpPr>
          <a:xfrm>
            <a:off x="1292068" y="2130871"/>
            <a:ext cx="2262158" cy="3419963"/>
            <a:chOff x="1292068" y="2130871"/>
            <a:chExt cx="2262158" cy="3419963"/>
          </a:xfrm>
        </p:grpSpPr>
        <p:grpSp>
          <p:nvGrpSpPr>
            <p:cNvPr id="2" name="组合 1">
              <a:extLst>
                <a:ext uri="{FF2B5EF4-FFF2-40B4-BE49-F238E27FC236}">
                  <a16:creationId xmlns:a16="http://schemas.microsoft.com/office/drawing/2014/main" id="{6F22C7AE-A092-458F-975E-2A6EEE9B5128}"/>
                </a:ext>
              </a:extLst>
            </p:cNvPr>
            <p:cNvGrpSpPr/>
            <p:nvPr/>
          </p:nvGrpSpPr>
          <p:grpSpPr>
            <a:xfrm>
              <a:off x="1292068" y="2130871"/>
              <a:ext cx="2262158" cy="708513"/>
              <a:chOff x="1682593" y="1873696"/>
              <a:chExt cx="2262158" cy="708513"/>
            </a:xfrm>
          </p:grpSpPr>
          <p:grpSp>
            <p:nvGrpSpPr>
              <p:cNvPr id="12" name="组合 11">
                <a:extLst>
                  <a:ext uri="{FF2B5EF4-FFF2-40B4-BE49-F238E27FC236}">
                    <a16:creationId xmlns:a16="http://schemas.microsoft.com/office/drawing/2014/main" id="{DB0958C3-531D-4ED7-BB6A-DA0AC4E17B74}"/>
                  </a:ext>
                </a:extLst>
              </p:cNvPr>
              <p:cNvGrpSpPr/>
              <p:nvPr/>
            </p:nvGrpSpPr>
            <p:grpSpPr>
              <a:xfrm>
                <a:off x="1712569" y="1873696"/>
                <a:ext cx="2202205" cy="708513"/>
                <a:chOff x="2655276" y="1872762"/>
                <a:chExt cx="1459524" cy="708513"/>
              </a:xfrm>
            </p:grpSpPr>
            <p:sp>
              <p:nvSpPr>
                <p:cNvPr id="14" name="矩形 13">
                  <a:extLst>
                    <a:ext uri="{FF2B5EF4-FFF2-40B4-BE49-F238E27FC236}">
                      <a16:creationId xmlns:a16="http://schemas.microsoft.com/office/drawing/2014/main" id="{10B0F042-6BDD-46AD-9B0D-E71AF96370C1}"/>
                    </a:ext>
                  </a:extLst>
                </p:cNvPr>
                <p:cNvSpPr/>
                <p:nvPr/>
              </p:nvSpPr>
              <p:spPr>
                <a:xfrm>
                  <a:off x="2655277" y="1872762"/>
                  <a:ext cx="1459523" cy="527538"/>
                </a:xfrm>
                <a:prstGeom prst="rect">
                  <a:avLst/>
                </a:prstGeom>
                <a:gradFill flip="none" rotWithShape="1">
                  <a:gsLst>
                    <a:gs pos="0">
                      <a:srgbClr val="22B1DB"/>
                    </a:gs>
                    <a:gs pos="100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C98F8565-99D0-44B3-B2F2-6C6BD37CF9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3" name="矩形 12">
                <a:extLst>
                  <a:ext uri="{FF2B5EF4-FFF2-40B4-BE49-F238E27FC236}">
                    <a16:creationId xmlns:a16="http://schemas.microsoft.com/office/drawing/2014/main" id="{08CDE9C0-0468-436C-B1C2-9364915E4C73}"/>
                  </a:ext>
                </a:extLst>
              </p:cNvPr>
              <p:cNvSpPr/>
              <p:nvPr/>
            </p:nvSpPr>
            <p:spPr>
              <a:xfrm>
                <a:off x="1682593" y="1952799"/>
                <a:ext cx="2262158" cy="369332"/>
              </a:xfrm>
              <a:prstGeom prst="rect">
                <a:avLst/>
              </a:prstGeom>
            </p:spPr>
            <p:txBody>
              <a:bodyPr wrap="none" anchor="ctr">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可研估算的作用解析</a:t>
                </a:r>
              </a:p>
            </p:txBody>
          </p:sp>
        </p:grpSp>
        <p:sp>
          <p:nvSpPr>
            <p:cNvPr id="31" name="矩形: 圆角 30">
              <a:extLst>
                <a:ext uri="{FF2B5EF4-FFF2-40B4-BE49-F238E27FC236}">
                  <a16:creationId xmlns:a16="http://schemas.microsoft.com/office/drawing/2014/main" id="{049B63A2-B1CD-430D-9730-721CC7675B86}"/>
                </a:ext>
              </a:extLst>
            </p:cNvPr>
            <p:cNvSpPr/>
            <p:nvPr/>
          </p:nvSpPr>
          <p:spPr>
            <a:xfrm>
              <a:off x="1322045" y="2918487"/>
              <a:ext cx="2202203" cy="2632347"/>
            </a:xfrm>
            <a:prstGeom prst="roundRect">
              <a:avLst/>
            </a:prstGeom>
            <a:noFill/>
            <a:ln w="19050">
              <a:gradFill>
                <a:gsLst>
                  <a:gs pos="0">
                    <a:srgbClr val="71E3B8"/>
                  </a:gs>
                  <a:gs pos="100000">
                    <a:srgbClr val="27B4DB"/>
                  </a:gs>
                </a:gsLst>
                <a:lin ang="5400000" scaled="1"/>
              </a:gra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sp>
          <p:nvSpPr>
            <p:cNvPr id="35" name="矩形 34">
              <a:extLst>
                <a:ext uri="{FF2B5EF4-FFF2-40B4-BE49-F238E27FC236}">
                  <a16:creationId xmlns:a16="http://schemas.microsoft.com/office/drawing/2014/main" id="{27728DD8-4843-4D14-A4D7-6E3245359630}"/>
                </a:ext>
              </a:extLst>
            </p:cNvPr>
            <p:cNvSpPr/>
            <p:nvPr/>
          </p:nvSpPr>
          <p:spPr>
            <a:xfrm>
              <a:off x="1358894" y="3083766"/>
              <a:ext cx="2128505" cy="1185324"/>
            </a:xfrm>
            <a:prstGeom prst="rect">
              <a:avLst/>
            </a:prstGeom>
          </p:spPr>
          <p:txBody>
            <a:bodyPr wrap="square">
              <a:spAutoFit/>
            </a:bodyPr>
            <a:lstStyle/>
            <a:p>
              <a:pPr algn="ctr">
                <a:lnSpc>
                  <a:spcPct val="130000"/>
                </a:lnSpc>
                <a:spcAft>
                  <a:spcPts val="0"/>
                </a:spcAft>
              </a:pPr>
              <a:r>
                <a:rPr lang="zh-CN" altLang="en-US" sz="1400" kern="100" dirty="0">
                  <a:solidFill>
                    <a:schemeClr val="tx1">
                      <a:lumMod val="75000"/>
                      <a:lumOff val="25000"/>
                    </a:schemeClr>
                  </a:solidFill>
                  <a:latin typeface="+mn-ea"/>
                  <a:cs typeface="Times New Roman" panose="02020603050405020304" pitchFamily="18" charset="0"/>
                </a:rPr>
                <a:t>可研估算是主管部门审批项目建议书、编制项目规划、确定建设规模的参考依据</a:t>
              </a:r>
              <a:r>
                <a:rPr lang="zh-CN" altLang="zh-CN" sz="1400" kern="100" dirty="0">
                  <a:solidFill>
                    <a:schemeClr val="tx1">
                      <a:lumMod val="75000"/>
                      <a:lumOff val="25000"/>
                    </a:schemeClr>
                  </a:solidFill>
                  <a:latin typeface="+mn-ea"/>
                  <a:cs typeface="Times New Roman" panose="02020603050405020304" pitchFamily="18" charset="0"/>
                </a:rPr>
                <a:t>。</a:t>
              </a:r>
              <a:endParaRPr lang="zh-CN" altLang="zh-CN" sz="1050" kern="100" dirty="0">
                <a:solidFill>
                  <a:schemeClr val="tx1">
                    <a:lumMod val="75000"/>
                    <a:lumOff val="25000"/>
                  </a:schemeClr>
                </a:solidFill>
                <a:effectLst/>
                <a:latin typeface="+mn-ea"/>
                <a:cs typeface="Times New Roman" panose="02020603050405020304" pitchFamily="18" charset="0"/>
              </a:endParaRPr>
            </a:p>
          </p:txBody>
        </p:sp>
      </p:grpSp>
      <p:grpSp>
        <p:nvGrpSpPr>
          <p:cNvPr id="41" name="组合 40">
            <a:extLst>
              <a:ext uri="{FF2B5EF4-FFF2-40B4-BE49-F238E27FC236}">
                <a16:creationId xmlns:a16="http://schemas.microsoft.com/office/drawing/2014/main" id="{4097E9C4-2581-4003-9A03-2D47C99A7C9B}"/>
              </a:ext>
            </a:extLst>
          </p:cNvPr>
          <p:cNvGrpSpPr/>
          <p:nvPr/>
        </p:nvGrpSpPr>
        <p:grpSpPr>
          <a:xfrm>
            <a:off x="3739842" y="2130871"/>
            <a:ext cx="2262159" cy="3419963"/>
            <a:chOff x="3739842" y="2130871"/>
            <a:chExt cx="2262159" cy="3419963"/>
          </a:xfrm>
        </p:grpSpPr>
        <p:grpSp>
          <p:nvGrpSpPr>
            <p:cNvPr id="16" name="组合 15">
              <a:extLst>
                <a:ext uri="{FF2B5EF4-FFF2-40B4-BE49-F238E27FC236}">
                  <a16:creationId xmlns:a16="http://schemas.microsoft.com/office/drawing/2014/main" id="{4114693C-0324-4144-9391-95BDE5249408}"/>
                </a:ext>
              </a:extLst>
            </p:cNvPr>
            <p:cNvGrpSpPr/>
            <p:nvPr/>
          </p:nvGrpSpPr>
          <p:grpSpPr>
            <a:xfrm>
              <a:off x="3739842" y="2130871"/>
              <a:ext cx="2262159" cy="708513"/>
              <a:chOff x="1682592" y="1873696"/>
              <a:chExt cx="2262159" cy="708513"/>
            </a:xfrm>
          </p:grpSpPr>
          <p:grpSp>
            <p:nvGrpSpPr>
              <p:cNvPr id="17" name="组合 16">
                <a:extLst>
                  <a:ext uri="{FF2B5EF4-FFF2-40B4-BE49-F238E27FC236}">
                    <a16:creationId xmlns:a16="http://schemas.microsoft.com/office/drawing/2014/main" id="{A7DAFB6D-24D8-4AC2-984C-D2DC2B8B5EA2}"/>
                  </a:ext>
                </a:extLst>
              </p:cNvPr>
              <p:cNvGrpSpPr/>
              <p:nvPr/>
            </p:nvGrpSpPr>
            <p:grpSpPr>
              <a:xfrm>
                <a:off x="1712569" y="1873696"/>
                <a:ext cx="2202205" cy="708513"/>
                <a:chOff x="2655276" y="1872762"/>
                <a:chExt cx="1459524" cy="708513"/>
              </a:xfrm>
            </p:grpSpPr>
            <p:sp>
              <p:nvSpPr>
                <p:cNvPr id="19" name="矩形 18">
                  <a:extLst>
                    <a:ext uri="{FF2B5EF4-FFF2-40B4-BE49-F238E27FC236}">
                      <a16:creationId xmlns:a16="http://schemas.microsoft.com/office/drawing/2014/main" id="{57A7AD25-D101-4266-AE46-74F917D1CAC0}"/>
                    </a:ext>
                  </a:extLst>
                </p:cNvPr>
                <p:cNvSpPr/>
                <p:nvPr/>
              </p:nvSpPr>
              <p:spPr>
                <a:xfrm>
                  <a:off x="2655277" y="1872762"/>
                  <a:ext cx="1459523" cy="527538"/>
                </a:xfrm>
                <a:prstGeom prst="rect">
                  <a:avLst/>
                </a:prstGeom>
                <a:gradFill flip="none" rotWithShape="1">
                  <a:gsLst>
                    <a:gs pos="0">
                      <a:srgbClr val="22B1DB"/>
                    </a:gs>
                    <a:gs pos="100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96282619-9F85-4CA0-9362-137278AF3C8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18" name="矩形 17">
                <a:extLst>
                  <a:ext uri="{FF2B5EF4-FFF2-40B4-BE49-F238E27FC236}">
                    <a16:creationId xmlns:a16="http://schemas.microsoft.com/office/drawing/2014/main" id="{181A06FF-FAC9-4650-9ADE-EA36D35AA852}"/>
                  </a:ext>
                </a:extLst>
              </p:cNvPr>
              <p:cNvSpPr/>
              <p:nvPr/>
            </p:nvSpPr>
            <p:spPr>
              <a:xfrm>
                <a:off x="1682592" y="1952799"/>
                <a:ext cx="2262159" cy="369332"/>
              </a:xfrm>
              <a:prstGeom prst="rect">
                <a:avLst/>
              </a:prstGeom>
            </p:spPr>
            <p:txBody>
              <a:bodyPr wrap="none" anchor="ctr">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可研估算的深度要求</a:t>
                </a:r>
              </a:p>
            </p:txBody>
          </p:sp>
        </p:grpSp>
        <p:sp>
          <p:nvSpPr>
            <p:cNvPr id="32" name="矩形: 圆角 31">
              <a:extLst>
                <a:ext uri="{FF2B5EF4-FFF2-40B4-BE49-F238E27FC236}">
                  <a16:creationId xmlns:a16="http://schemas.microsoft.com/office/drawing/2014/main" id="{C66EECBE-4B9C-43AA-8695-D40F6F8966F2}"/>
                </a:ext>
              </a:extLst>
            </p:cNvPr>
            <p:cNvSpPr/>
            <p:nvPr/>
          </p:nvSpPr>
          <p:spPr>
            <a:xfrm>
              <a:off x="3769820" y="2918487"/>
              <a:ext cx="2202203" cy="2632347"/>
            </a:xfrm>
            <a:prstGeom prst="roundRect">
              <a:avLst/>
            </a:prstGeom>
            <a:noFill/>
            <a:ln w="19050">
              <a:gradFill>
                <a:gsLst>
                  <a:gs pos="0">
                    <a:srgbClr val="71E3B8"/>
                  </a:gs>
                  <a:gs pos="100000">
                    <a:srgbClr val="27B4DB"/>
                  </a:gs>
                </a:gsLst>
                <a:lin ang="5400000" scaled="1"/>
              </a:gra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sp>
          <p:nvSpPr>
            <p:cNvPr id="36" name="矩形 35">
              <a:extLst>
                <a:ext uri="{FF2B5EF4-FFF2-40B4-BE49-F238E27FC236}">
                  <a16:creationId xmlns:a16="http://schemas.microsoft.com/office/drawing/2014/main" id="{A6141A0D-BAA1-4EF1-97B5-1885E421A89F}"/>
                </a:ext>
              </a:extLst>
            </p:cNvPr>
            <p:cNvSpPr/>
            <p:nvPr/>
          </p:nvSpPr>
          <p:spPr>
            <a:xfrm>
              <a:off x="3739842" y="3083767"/>
              <a:ext cx="2262159" cy="1745478"/>
            </a:xfrm>
            <a:prstGeom prst="rect">
              <a:avLst/>
            </a:prstGeom>
          </p:spPr>
          <p:txBody>
            <a:bodyPr wrap="square">
              <a:spAutoFit/>
            </a:bodyPr>
            <a:lstStyle/>
            <a:p>
              <a:pPr algn="ctr">
                <a:lnSpc>
                  <a:spcPct val="130000"/>
                </a:lnSpc>
              </a:pPr>
              <a:r>
                <a:rPr lang="zh-CN" altLang="en-US" sz="1400" kern="100" dirty="0">
                  <a:solidFill>
                    <a:schemeClr val="tx1">
                      <a:lumMod val="75000"/>
                      <a:lumOff val="25000"/>
                    </a:schemeClr>
                  </a:solidFill>
                  <a:latin typeface="+mn-ea"/>
                  <a:cs typeface="Times New Roman" panose="02020603050405020304" pitchFamily="18" charset="0"/>
                </a:rPr>
                <a:t>符合输变电工程可研内容深度的规定，计算准确、合理；编制依据、内容、工作重点、防错漏、编制质量、估算精度等应符合深度要求的具体细则。</a:t>
              </a:r>
              <a:endParaRPr lang="zh-CN" altLang="zh-CN" sz="1400" kern="100" dirty="0">
                <a:solidFill>
                  <a:schemeClr val="tx1">
                    <a:lumMod val="75000"/>
                    <a:lumOff val="25000"/>
                  </a:schemeClr>
                </a:solidFill>
                <a:latin typeface="+mn-ea"/>
                <a:cs typeface="Times New Roman" panose="02020603050405020304" pitchFamily="18" charset="0"/>
              </a:endParaRPr>
            </a:p>
          </p:txBody>
        </p:sp>
      </p:grpSp>
      <p:grpSp>
        <p:nvGrpSpPr>
          <p:cNvPr id="42" name="组合 41">
            <a:extLst>
              <a:ext uri="{FF2B5EF4-FFF2-40B4-BE49-F238E27FC236}">
                <a16:creationId xmlns:a16="http://schemas.microsoft.com/office/drawing/2014/main" id="{EB46B82B-5E86-427C-91A5-52ED44CD9733}"/>
              </a:ext>
            </a:extLst>
          </p:cNvPr>
          <p:cNvGrpSpPr/>
          <p:nvPr/>
        </p:nvGrpSpPr>
        <p:grpSpPr>
          <a:xfrm>
            <a:off x="6236944" y="2130871"/>
            <a:ext cx="2202205" cy="3419963"/>
            <a:chOff x="6236944" y="2130871"/>
            <a:chExt cx="2202205" cy="3419963"/>
          </a:xfrm>
        </p:grpSpPr>
        <p:grpSp>
          <p:nvGrpSpPr>
            <p:cNvPr id="21" name="组合 20">
              <a:extLst>
                <a:ext uri="{FF2B5EF4-FFF2-40B4-BE49-F238E27FC236}">
                  <a16:creationId xmlns:a16="http://schemas.microsoft.com/office/drawing/2014/main" id="{8D7E20C8-B472-4B99-9054-F52FDB3D7F4D}"/>
                </a:ext>
              </a:extLst>
            </p:cNvPr>
            <p:cNvGrpSpPr/>
            <p:nvPr/>
          </p:nvGrpSpPr>
          <p:grpSpPr>
            <a:xfrm>
              <a:off x="6236944" y="2130871"/>
              <a:ext cx="2202205" cy="708513"/>
              <a:chOff x="1712569" y="1873696"/>
              <a:chExt cx="2202205" cy="708513"/>
            </a:xfrm>
          </p:grpSpPr>
          <p:grpSp>
            <p:nvGrpSpPr>
              <p:cNvPr id="22" name="组合 21">
                <a:extLst>
                  <a:ext uri="{FF2B5EF4-FFF2-40B4-BE49-F238E27FC236}">
                    <a16:creationId xmlns:a16="http://schemas.microsoft.com/office/drawing/2014/main" id="{A13C5C16-79EE-48DE-B079-610073FF7B54}"/>
                  </a:ext>
                </a:extLst>
              </p:cNvPr>
              <p:cNvGrpSpPr/>
              <p:nvPr/>
            </p:nvGrpSpPr>
            <p:grpSpPr>
              <a:xfrm>
                <a:off x="1712569" y="1873696"/>
                <a:ext cx="2202205" cy="708513"/>
                <a:chOff x="2655276" y="1872762"/>
                <a:chExt cx="1459524" cy="708513"/>
              </a:xfrm>
            </p:grpSpPr>
            <p:sp>
              <p:nvSpPr>
                <p:cNvPr id="24" name="矩形 23">
                  <a:extLst>
                    <a:ext uri="{FF2B5EF4-FFF2-40B4-BE49-F238E27FC236}">
                      <a16:creationId xmlns:a16="http://schemas.microsoft.com/office/drawing/2014/main" id="{A41767C1-660E-4E61-A5F5-9EB3566E5CF2}"/>
                    </a:ext>
                  </a:extLst>
                </p:cNvPr>
                <p:cNvSpPr/>
                <p:nvPr/>
              </p:nvSpPr>
              <p:spPr>
                <a:xfrm>
                  <a:off x="2655277" y="1872762"/>
                  <a:ext cx="1459523" cy="527538"/>
                </a:xfrm>
                <a:prstGeom prst="rect">
                  <a:avLst/>
                </a:prstGeom>
                <a:gradFill flip="none" rotWithShape="1">
                  <a:gsLst>
                    <a:gs pos="0">
                      <a:srgbClr val="22B1DB"/>
                    </a:gs>
                    <a:gs pos="100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5" name="图片 24">
                  <a:extLst>
                    <a:ext uri="{FF2B5EF4-FFF2-40B4-BE49-F238E27FC236}">
                      <a16:creationId xmlns:a16="http://schemas.microsoft.com/office/drawing/2014/main" id="{4F019793-A654-42A2-897D-B83E5B47DD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23" name="矩形 22">
                <a:extLst>
                  <a:ext uri="{FF2B5EF4-FFF2-40B4-BE49-F238E27FC236}">
                    <a16:creationId xmlns:a16="http://schemas.microsoft.com/office/drawing/2014/main" id="{7A9F206A-81A1-4DAC-B5D3-2162099CE51E}"/>
                  </a:ext>
                </a:extLst>
              </p:cNvPr>
              <p:cNvSpPr/>
              <p:nvPr/>
            </p:nvSpPr>
            <p:spPr>
              <a:xfrm>
                <a:off x="1913425" y="1952799"/>
                <a:ext cx="1800493" cy="369332"/>
              </a:xfrm>
              <a:prstGeom prst="rect">
                <a:avLst/>
              </a:prstGeom>
            </p:spPr>
            <p:txBody>
              <a:bodyPr wrap="none" anchor="ctr">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可研调整的管理</a:t>
                </a:r>
              </a:p>
            </p:txBody>
          </p:sp>
        </p:grpSp>
        <p:sp>
          <p:nvSpPr>
            <p:cNvPr id="33" name="矩形: 圆角 32">
              <a:extLst>
                <a:ext uri="{FF2B5EF4-FFF2-40B4-BE49-F238E27FC236}">
                  <a16:creationId xmlns:a16="http://schemas.microsoft.com/office/drawing/2014/main" id="{D8A47FE0-3C31-4B18-8145-C2CDB72099D5}"/>
                </a:ext>
              </a:extLst>
            </p:cNvPr>
            <p:cNvSpPr/>
            <p:nvPr/>
          </p:nvSpPr>
          <p:spPr>
            <a:xfrm>
              <a:off x="6236945" y="2918487"/>
              <a:ext cx="2202203" cy="2632347"/>
            </a:xfrm>
            <a:prstGeom prst="roundRect">
              <a:avLst/>
            </a:prstGeom>
            <a:noFill/>
            <a:ln w="19050">
              <a:gradFill>
                <a:gsLst>
                  <a:gs pos="0">
                    <a:srgbClr val="71E3B8"/>
                  </a:gs>
                  <a:gs pos="100000">
                    <a:srgbClr val="27B4DB"/>
                  </a:gs>
                </a:gsLst>
                <a:lin ang="5400000" scaled="1"/>
              </a:gra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sp>
          <p:nvSpPr>
            <p:cNvPr id="38" name="矩形 37">
              <a:extLst>
                <a:ext uri="{FF2B5EF4-FFF2-40B4-BE49-F238E27FC236}">
                  <a16:creationId xmlns:a16="http://schemas.microsoft.com/office/drawing/2014/main" id="{C74F5A3A-BA8C-4AA7-AF48-76872721DA0C}"/>
                </a:ext>
              </a:extLst>
            </p:cNvPr>
            <p:cNvSpPr/>
            <p:nvPr/>
          </p:nvSpPr>
          <p:spPr>
            <a:xfrm>
              <a:off x="6275043" y="3083767"/>
              <a:ext cx="2126007" cy="1185324"/>
            </a:xfrm>
            <a:prstGeom prst="rect">
              <a:avLst/>
            </a:prstGeom>
          </p:spPr>
          <p:txBody>
            <a:bodyPr wrap="square">
              <a:spAutoFit/>
            </a:bodyPr>
            <a:lstStyle/>
            <a:p>
              <a:pPr algn="ctr">
                <a:lnSpc>
                  <a:spcPct val="130000"/>
                </a:lnSpc>
              </a:pPr>
              <a:r>
                <a:rPr lang="zh-CN" altLang="en-US" sz="1400" kern="100" dirty="0">
                  <a:solidFill>
                    <a:schemeClr val="tx1">
                      <a:lumMod val="75000"/>
                      <a:lumOff val="25000"/>
                    </a:schemeClr>
                  </a:solidFill>
                  <a:latin typeface="+mn-ea"/>
                  <a:cs typeface="Times New Roman" panose="02020603050405020304" pitchFamily="18" charset="0"/>
                </a:rPr>
                <a:t>满足调整条件的工程方可进行可研调整，可以进行可研调整的工程可分为复审、复核两类</a:t>
              </a:r>
              <a:r>
                <a:rPr lang="zh-CN" altLang="zh-CN" sz="1400" kern="100" dirty="0">
                  <a:solidFill>
                    <a:schemeClr val="tx1">
                      <a:lumMod val="75000"/>
                      <a:lumOff val="25000"/>
                    </a:schemeClr>
                  </a:solidFill>
                  <a:latin typeface="+mn-ea"/>
                  <a:cs typeface="Times New Roman" panose="02020603050405020304" pitchFamily="18" charset="0"/>
                </a:rPr>
                <a:t>。</a:t>
              </a:r>
            </a:p>
          </p:txBody>
        </p:sp>
      </p:grpSp>
      <p:grpSp>
        <p:nvGrpSpPr>
          <p:cNvPr id="43" name="组合 42">
            <a:extLst>
              <a:ext uri="{FF2B5EF4-FFF2-40B4-BE49-F238E27FC236}">
                <a16:creationId xmlns:a16="http://schemas.microsoft.com/office/drawing/2014/main" id="{FC9F54C0-726B-4C79-8FA7-2785B238F916}"/>
              </a:ext>
            </a:extLst>
          </p:cNvPr>
          <p:cNvGrpSpPr/>
          <p:nvPr/>
        </p:nvGrpSpPr>
        <p:grpSpPr>
          <a:xfrm>
            <a:off x="8664417" y="2130871"/>
            <a:ext cx="2262158" cy="3419963"/>
            <a:chOff x="8664417" y="2130871"/>
            <a:chExt cx="2262158" cy="3419963"/>
          </a:xfrm>
        </p:grpSpPr>
        <p:grpSp>
          <p:nvGrpSpPr>
            <p:cNvPr id="26" name="组合 25">
              <a:extLst>
                <a:ext uri="{FF2B5EF4-FFF2-40B4-BE49-F238E27FC236}">
                  <a16:creationId xmlns:a16="http://schemas.microsoft.com/office/drawing/2014/main" id="{92894B18-9044-4661-8314-D33B78E86500}"/>
                </a:ext>
              </a:extLst>
            </p:cNvPr>
            <p:cNvGrpSpPr/>
            <p:nvPr/>
          </p:nvGrpSpPr>
          <p:grpSpPr>
            <a:xfrm>
              <a:off x="8664417" y="2130871"/>
              <a:ext cx="2262158" cy="708513"/>
              <a:chOff x="1682592" y="1873696"/>
              <a:chExt cx="2262158" cy="708513"/>
            </a:xfrm>
          </p:grpSpPr>
          <p:grpSp>
            <p:nvGrpSpPr>
              <p:cNvPr id="27" name="组合 26">
                <a:extLst>
                  <a:ext uri="{FF2B5EF4-FFF2-40B4-BE49-F238E27FC236}">
                    <a16:creationId xmlns:a16="http://schemas.microsoft.com/office/drawing/2014/main" id="{053967B2-BC4C-4A13-A01D-EBBBD086DA5A}"/>
                  </a:ext>
                </a:extLst>
              </p:cNvPr>
              <p:cNvGrpSpPr/>
              <p:nvPr/>
            </p:nvGrpSpPr>
            <p:grpSpPr>
              <a:xfrm>
                <a:off x="1712569" y="1873696"/>
                <a:ext cx="2202205" cy="708513"/>
                <a:chOff x="2655276" y="1872762"/>
                <a:chExt cx="1459524" cy="708513"/>
              </a:xfrm>
            </p:grpSpPr>
            <p:sp>
              <p:nvSpPr>
                <p:cNvPr id="29" name="矩形 28">
                  <a:extLst>
                    <a:ext uri="{FF2B5EF4-FFF2-40B4-BE49-F238E27FC236}">
                      <a16:creationId xmlns:a16="http://schemas.microsoft.com/office/drawing/2014/main" id="{F7664E87-584A-432B-948B-9619DFF5297E}"/>
                    </a:ext>
                  </a:extLst>
                </p:cNvPr>
                <p:cNvSpPr/>
                <p:nvPr/>
              </p:nvSpPr>
              <p:spPr>
                <a:xfrm>
                  <a:off x="2655277" y="1872762"/>
                  <a:ext cx="1459523" cy="527538"/>
                </a:xfrm>
                <a:prstGeom prst="rect">
                  <a:avLst/>
                </a:prstGeom>
                <a:gradFill flip="none" rotWithShape="1">
                  <a:gsLst>
                    <a:gs pos="0">
                      <a:srgbClr val="22B1DB"/>
                    </a:gs>
                    <a:gs pos="100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id="{94CC776B-B823-4CA0-BED2-5CB0DD4858F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28" name="矩形 27">
                <a:extLst>
                  <a:ext uri="{FF2B5EF4-FFF2-40B4-BE49-F238E27FC236}">
                    <a16:creationId xmlns:a16="http://schemas.microsoft.com/office/drawing/2014/main" id="{BC43756E-BEB1-46C3-88C0-E51C4ABC03D0}"/>
                  </a:ext>
                </a:extLst>
              </p:cNvPr>
              <p:cNvSpPr/>
              <p:nvPr/>
            </p:nvSpPr>
            <p:spPr>
              <a:xfrm>
                <a:off x="1682592" y="1952799"/>
                <a:ext cx="2262158" cy="369332"/>
              </a:xfrm>
              <a:prstGeom prst="rect">
                <a:avLst/>
              </a:prstGeom>
            </p:spPr>
            <p:txBody>
              <a:bodyPr wrap="none" anchor="ctr">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可研到初设移交要求</a:t>
                </a:r>
              </a:p>
            </p:txBody>
          </p:sp>
        </p:grpSp>
        <p:sp>
          <p:nvSpPr>
            <p:cNvPr id="34" name="矩形: 圆角 33">
              <a:extLst>
                <a:ext uri="{FF2B5EF4-FFF2-40B4-BE49-F238E27FC236}">
                  <a16:creationId xmlns:a16="http://schemas.microsoft.com/office/drawing/2014/main" id="{A16BB7B1-0BC4-45F1-8D09-3BDD715707EB}"/>
                </a:ext>
              </a:extLst>
            </p:cNvPr>
            <p:cNvSpPr/>
            <p:nvPr/>
          </p:nvSpPr>
          <p:spPr>
            <a:xfrm>
              <a:off x="8694395" y="2918487"/>
              <a:ext cx="2202203" cy="2632347"/>
            </a:xfrm>
            <a:prstGeom prst="roundRect">
              <a:avLst/>
            </a:prstGeom>
            <a:noFill/>
            <a:ln w="19050">
              <a:gradFill>
                <a:gsLst>
                  <a:gs pos="0">
                    <a:srgbClr val="71E3B8"/>
                  </a:gs>
                  <a:gs pos="100000">
                    <a:srgbClr val="27B4DB"/>
                  </a:gs>
                </a:gsLst>
                <a:lin ang="5400000" scaled="1"/>
              </a:gra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n-ea"/>
              </a:endParaRPr>
            </a:p>
          </p:txBody>
        </p:sp>
        <p:sp>
          <p:nvSpPr>
            <p:cNvPr id="39" name="矩形 38">
              <a:extLst>
                <a:ext uri="{FF2B5EF4-FFF2-40B4-BE49-F238E27FC236}">
                  <a16:creationId xmlns:a16="http://schemas.microsoft.com/office/drawing/2014/main" id="{7FF88941-9EDF-4831-B869-FC802F30651C}"/>
                </a:ext>
              </a:extLst>
            </p:cNvPr>
            <p:cNvSpPr/>
            <p:nvPr/>
          </p:nvSpPr>
          <p:spPr>
            <a:xfrm>
              <a:off x="8738656" y="3076211"/>
              <a:ext cx="2113680" cy="1745478"/>
            </a:xfrm>
            <a:prstGeom prst="rect">
              <a:avLst/>
            </a:prstGeom>
          </p:spPr>
          <p:txBody>
            <a:bodyPr wrap="square">
              <a:spAutoFit/>
            </a:bodyPr>
            <a:lstStyle/>
            <a:p>
              <a:pPr algn="ctr">
                <a:lnSpc>
                  <a:spcPct val="130000"/>
                </a:lnSpc>
              </a:pPr>
              <a:r>
                <a:rPr lang="zh-CN" altLang="en-US" sz="1400" kern="100" dirty="0">
                  <a:solidFill>
                    <a:schemeClr val="tx1">
                      <a:lumMod val="75000"/>
                      <a:lumOff val="25000"/>
                    </a:schemeClr>
                  </a:solidFill>
                  <a:latin typeface="+mn-ea"/>
                  <a:cs typeface="Times New Roman" panose="02020603050405020304" pitchFamily="18" charset="0"/>
                </a:rPr>
                <a:t>可研到初设移交应符合</a:t>
              </a:r>
              <a:r>
                <a:rPr lang="en-US" altLang="zh-CN" sz="1400" kern="100" dirty="0">
                  <a:solidFill>
                    <a:schemeClr val="tx1">
                      <a:lumMod val="75000"/>
                      <a:lumOff val="25000"/>
                    </a:schemeClr>
                  </a:solidFill>
                  <a:latin typeface="+mn-ea"/>
                  <a:cs typeface="Times New Roman" panose="02020603050405020304" pitchFamily="18" charset="0"/>
                </a:rPr>
                <a:t>《</a:t>
              </a:r>
              <a:r>
                <a:rPr lang="zh-CN" altLang="en-US" sz="1400" kern="100" dirty="0">
                  <a:solidFill>
                    <a:schemeClr val="tx1">
                      <a:lumMod val="75000"/>
                      <a:lumOff val="25000"/>
                    </a:schemeClr>
                  </a:solidFill>
                  <a:latin typeface="+mn-ea"/>
                  <a:cs typeface="Times New Roman" panose="02020603050405020304" pitchFamily="18" charset="0"/>
                </a:rPr>
                <a:t>输变电工程可研向初设移交条件清单</a:t>
              </a:r>
              <a:r>
                <a:rPr lang="en-US" altLang="zh-CN" sz="1400" kern="100" dirty="0">
                  <a:solidFill>
                    <a:schemeClr val="tx1">
                      <a:lumMod val="75000"/>
                      <a:lumOff val="25000"/>
                    </a:schemeClr>
                  </a:solidFill>
                  <a:latin typeface="+mn-ea"/>
                  <a:cs typeface="Times New Roman" panose="02020603050405020304" pitchFamily="18" charset="0"/>
                </a:rPr>
                <a:t>》</a:t>
              </a:r>
              <a:r>
                <a:rPr lang="zh-CN" altLang="en-US" sz="1400" kern="100" dirty="0">
                  <a:solidFill>
                    <a:schemeClr val="tx1">
                      <a:lumMod val="75000"/>
                      <a:lumOff val="25000"/>
                    </a:schemeClr>
                  </a:solidFill>
                  <a:latin typeface="+mn-ea"/>
                  <a:cs typeface="Times New Roman" panose="02020603050405020304" pitchFamily="18" charset="0"/>
                </a:rPr>
                <a:t>中对工程可行性研究与初步设计阶段界面衔接工作的具体要求</a:t>
              </a:r>
              <a:r>
                <a:rPr lang="zh-CN" altLang="zh-CN" sz="1400" kern="100" dirty="0">
                  <a:solidFill>
                    <a:schemeClr val="tx1">
                      <a:lumMod val="75000"/>
                      <a:lumOff val="25000"/>
                    </a:schemeClr>
                  </a:solidFill>
                  <a:latin typeface="+mn-ea"/>
                  <a:cs typeface="Times New Roman" panose="02020603050405020304" pitchFamily="18" charset="0"/>
                </a:rPr>
                <a:t>。</a:t>
              </a:r>
            </a:p>
          </p:txBody>
        </p:sp>
      </p:grpSp>
      <p:grpSp>
        <p:nvGrpSpPr>
          <p:cNvPr id="37" name="组合 36">
            <a:extLst>
              <a:ext uri="{FF2B5EF4-FFF2-40B4-BE49-F238E27FC236}">
                <a16:creationId xmlns:a16="http://schemas.microsoft.com/office/drawing/2014/main" id="{B0108074-C599-4E9A-A6AC-A26577ADE0C0}"/>
              </a:ext>
            </a:extLst>
          </p:cNvPr>
          <p:cNvGrpSpPr/>
          <p:nvPr/>
        </p:nvGrpSpPr>
        <p:grpSpPr>
          <a:xfrm>
            <a:off x="631792" y="187110"/>
            <a:ext cx="1769242" cy="858863"/>
            <a:chOff x="2655276" y="1872762"/>
            <a:chExt cx="1459524" cy="708513"/>
          </a:xfrm>
        </p:grpSpPr>
        <p:grpSp>
          <p:nvGrpSpPr>
            <p:cNvPr id="44" name="组合 43">
              <a:extLst>
                <a:ext uri="{FF2B5EF4-FFF2-40B4-BE49-F238E27FC236}">
                  <a16:creationId xmlns:a16="http://schemas.microsoft.com/office/drawing/2014/main" id="{7C119EC4-F53E-4FDE-9BCA-943648CBEC00}"/>
                </a:ext>
              </a:extLst>
            </p:cNvPr>
            <p:cNvGrpSpPr/>
            <p:nvPr/>
          </p:nvGrpSpPr>
          <p:grpSpPr>
            <a:xfrm>
              <a:off x="2655276" y="1872762"/>
              <a:ext cx="1459524" cy="708513"/>
              <a:chOff x="2655276" y="1872762"/>
              <a:chExt cx="1459524" cy="708513"/>
            </a:xfrm>
          </p:grpSpPr>
          <p:sp>
            <p:nvSpPr>
              <p:cNvPr id="46" name="矩形 45">
                <a:extLst>
                  <a:ext uri="{FF2B5EF4-FFF2-40B4-BE49-F238E27FC236}">
                    <a16:creationId xmlns:a16="http://schemas.microsoft.com/office/drawing/2014/main" id="{59A7B631-1D30-44B5-955F-C4EDE75E9494}"/>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7" name="图片 46">
                <a:extLst>
                  <a:ext uri="{FF2B5EF4-FFF2-40B4-BE49-F238E27FC236}">
                    <a16:creationId xmlns:a16="http://schemas.microsoft.com/office/drawing/2014/main" id="{A6AF0AD0-C433-4A30-8003-E774FD4B1B9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5" name="矩形 44">
              <a:extLst>
                <a:ext uri="{FF2B5EF4-FFF2-40B4-BE49-F238E27FC236}">
                  <a16:creationId xmlns:a16="http://schemas.microsoft.com/office/drawing/2014/main" id="{C9F7109B-205F-4C42-ADE9-678A045BF5E5}"/>
                </a:ext>
              </a:extLst>
            </p:cNvPr>
            <p:cNvSpPr/>
            <p:nvPr/>
          </p:nvSpPr>
          <p:spPr>
            <a:xfrm>
              <a:off x="2885703" y="1971497"/>
              <a:ext cx="998666"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课程导入</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828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0"/>
                                        <p:tgtEl>
                                          <p:spTgt spid="41"/>
                                        </p:tgtEl>
                                      </p:cBhvr>
                                    </p:animEffect>
                                    <p:anim calcmode="lin" valueType="num">
                                      <p:cBhvr>
                                        <p:cTn id="15" dur="1000" fill="hold"/>
                                        <p:tgtEl>
                                          <p:spTgt spid="41"/>
                                        </p:tgtEl>
                                        <p:attrNameLst>
                                          <p:attrName>ppt_x</p:attrName>
                                        </p:attrNameLst>
                                      </p:cBhvr>
                                      <p:tavLst>
                                        <p:tav tm="0">
                                          <p:val>
                                            <p:strVal val="#ppt_x"/>
                                          </p:val>
                                        </p:tav>
                                        <p:tav tm="100000">
                                          <p:val>
                                            <p:strVal val="#ppt_x"/>
                                          </p:val>
                                        </p:tav>
                                      </p:tavLst>
                                    </p:anim>
                                    <p:anim calcmode="lin" valueType="num">
                                      <p:cBhvr>
                                        <p:cTn id="16"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1000"/>
                                        <p:tgtEl>
                                          <p:spTgt spid="42"/>
                                        </p:tgtEl>
                                      </p:cBhvr>
                                    </p:animEffect>
                                    <p:anim calcmode="lin" valueType="num">
                                      <p:cBhvr>
                                        <p:cTn id="22" dur="1000" fill="hold"/>
                                        <p:tgtEl>
                                          <p:spTgt spid="42"/>
                                        </p:tgtEl>
                                        <p:attrNameLst>
                                          <p:attrName>ppt_x</p:attrName>
                                        </p:attrNameLst>
                                      </p:cBhvr>
                                      <p:tavLst>
                                        <p:tav tm="0">
                                          <p:val>
                                            <p:strVal val="#ppt_x"/>
                                          </p:val>
                                        </p:tav>
                                        <p:tav tm="100000">
                                          <p:val>
                                            <p:strVal val="#ppt_x"/>
                                          </p:val>
                                        </p:tav>
                                      </p:tavLst>
                                    </p:anim>
                                    <p:anim calcmode="lin" valueType="num">
                                      <p:cBhvr>
                                        <p:cTn id="23"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1000"/>
                                        <p:tgtEl>
                                          <p:spTgt spid="43"/>
                                        </p:tgtEl>
                                      </p:cBhvr>
                                    </p:animEffect>
                                    <p:anim calcmode="lin" valueType="num">
                                      <p:cBhvr>
                                        <p:cTn id="29" dur="1000" fill="hold"/>
                                        <p:tgtEl>
                                          <p:spTgt spid="43"/>
                                        </p:tgtEl>
                                        <p:attrNameLst>
                                          <p:attrName>ppt_x</p:attrName>
                                        </p:attrNameLst>
                                      </p:cBhvr>
                                      <p:tavLst>
                                        <p:tav tm="0">
                                          <p:val>
                                            <p:strVal val="#ppt_x"/>
                                          </p:val>
                                        </p:tav>
                                        <p:tav tm="100000">
                                          <p:val>
                                            <p:strVal val="#ppt_x"/>
                                          </p:val>
                                        </p:tav>
                                      </p:tavLst>
                                    </p:anim>
                                    <p:anim calcmode="lin" valueType="num">
                                      <p:cBhvr>
                                        <p:cTn id="30"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E27C03A-54BA-4989-BAFB-73723C5B2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352" y="1786134"/>
            <a:ext cx="10085295" cy="3797598"/>
          </a:xfrm>
          <a:prstGeom prst="rect">
            <a:avLst/>
          </a:prstGeom>
        </p:spPr>
      </p:pic>
      <p:sp>
        <p:nvSpPr>
          <p:cNvPr id="3" name="PA-矩形 2">
            <a:extLst>
              <a:ext uri="{FF2B5EF4-FFF2-40B4-BE49-F238E27FC236}">
                <a16:creationId xmlns:a16="http://schemas.microsoft.com/office/drawing/2014/main" id="{9337EA74-5537-4E7B-98A3-889BD242312A}"/>
              </a:ext>
            </a:extLst>
          </p:cNvPr>
          <p:cNvSpPr/>
          <p:nvPr>
            <p:custDataLst>
              <p:tags r:id="rId1"/>
            </p:custDataLst>
          </p:nvPr>
        </p:nvSpPr>
        <p:spPr>
          <a:xfrm>
            <a:off x="1667432" y="2447585"/>
            <a:ext cx="6298223" cy="2454005"/>
          </a:xfrm>
          <a:prstGeom prst="rect">
            <a:avLst/>
          </a:prstGeom>
        </p:spPr>
        <p:txBody>
          <a:bodyPr wrap="square" anchor="ctr">
            <a:spAutoFit/>
          </a:bodyPr>
          <a:lstStyle/>
          <a:p>
            <a:pPr lvl="0" indent="457200" algn="just">
              <a:lnSpc>
                <a:spcPct val="130000"/>
              </a:lnSpc>
              <a:spcAft>
                <a:spcPts val="0"/>
              </a:spcAft>
            </a:pPr>
            <a:r>
              <a:rPr lang="zh-CN" altLang="en-US"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本次课程将决策阶段造价管理分为可研估算的</a:t>
            </a:r>
            <a:r>
              <a:rPr lang="zh-CN" altLang="en-US" sz="2000" b="1" kern="100" dirty="0">
                <a:solidFill>
                  <a:srgbClr val="FFC000"/>
                </a:solidFill>
                <a:latin typeface="微软雅黑" panose="020B0503020204020204" pitchFamily="34" charset="-122"/>
                <a:ea typeface="微软雅黑" panose="020B0503020204020204" pitchFamily="34" charset="-122"/>
                <a:cs typeface="Times New Roman" panose="02020603050405020304" pitchFamily="18" charset="0"/>
              </a:rPr>
              <a:t>作用与意义</a:t>
            </a:r>
            <a:r>
              <a:rPr lang="zh-CN" altLang="en-US"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、可研估算的</a:t>
            </a:r>
            <a:r>
              <a:rPr lang="zh-CN" altLang="en-US" sz="2000" b="1" kern="100" dirty="0">
                <a:solidFill>
                  <a:srgbClr val="FFC000"/>
                </a:solidFill>
                <a:latin typeface="微软雅黑" panose="020B0503020204020204" pitchFamily="34" charset="-122"/>
                <a:ea typeface="微软雅黑" panose="020B0503020204020204" pitchFamily="34" charset="-122"/>
                <a:cs typeface="Times New Roman" panose="02020603050405020304" pitchFamily="18" charset="0"/>
              </a:rPr>
              <a:t>深度要求</a:t>
            </a:r>
            <a:r>
              <a:rPr lang="zh-CN" altLang="en-US"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、可研</a:t>
            </a:r>
            <a:r>
              <a:rPr lang="zh-CN" altLang="en-US" sz="2000" b="1" kern="100" dirty="0">
                <a:solidFill>
                  <a:srgbClr val="FFC000"/>
                </a:solidFill>
                <a:latin typeface="微软雅黑" panose="020B0503020204020204" pitchFamily="34" charset="-122"/>
                <a:ea typeface="微软雅黑" panose="020B0503020204020204" pitchFamily="34" charset="-122"/>
                <a:cs typeface="Times New Roman" panose="02020603050405020304" pitchFamily="18" charset="0"/>
              </a:rPr>
              <a:t>调整的具体要求</a:t>
            </a:r>
            <a:r>
              <a:rPr lang="zh-CN" altLang="en-US"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、可研到初设</a:t>
            </a:r>
            <a:r>
              <a:rPr lang="zh-CN" altLang="en-US" sz="2000" b="1" kern="100" dirty="0">
                <a:solidFill>
                  <a:srgbClr val="FFC000"/>
                </a:solidFill>
                <a:latin typeface="微软雅黑" panose="020B0503020204020204" pitchFamily="34" charset="-122"/>
                <a:ea typeface="微软雅黑" panose="020B0503020204020204" pitchFamily="34" charset="-122"/>
                <a:cs typeface="Times New Roman" panose="02020603050405020304" pitchFamily="18" charset="0"/>
              </a:rPr>
              <a:t>移交管理</a:t>
            </a:r>
            <a:r>
              <a:rPr lang="zh-CN" altLang="en-US" sz="200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四部分，分别对可研估算的作用进行解析，讲解可研估算的深度要求，介绍可研调整的管理，并对向初设阶段移交工作的要求进行详述，帮助我们了解决策阶段造价管理的具体内容。</a:t>
            </a:r>
          </a:p>
        </p:txBody>
      </p:sp>
      <p:grpSp>
        <p:nvGrpSpPr>
          <p:cNvPr id="446" name="组合 445">
            <a:extLst>
              <a:ext uri="{FF2B5EF4-FFF2-40B4-BE49-F238E27FC236}">
                <a16:creationId xmlns:a16="http://schemas.microsoft.com/office/drawing/2014/main" id="{FF6346BE-3EE8-4A56-A841-49D925B15E3F}"/>
              </a:ext>
            </a:extLst>
          </p:cNvPr>
          <p:cNvGrpSpPr/>
          <p:nvPr/>
        </p:nvGrpSpPr>
        <p:grpSpPr>
          <a:xfrm>
            <a:off x="8579735" y="2158999"/>
            <a:ext cx="1486057" cy="4699001"/>
            <a:chOff x="8319670" y="2158999"/>
            <a:chExt cx="1486057" cy="4699001"/>
          </a:xfrm>
        </p:grpSpPr>
        <p:sp>
          <p:nvSpPr>
            <p:cNvPr id="447" name="任意多边形: 形状 446">
              <a:extLst>
                <a:ext uri="{FF2B5EF4-FFF2-40B4-BE49-F238E27FC236}">
                  <a16:creationId xmlns:a16="http://schemas.microsoft.com/office/drawing/2014/main" id="{B8F4BAD0-D919-4E1F-9010-4C41B243B5FE}"/>
                </a:ext>
              </a:extLst>
            </p:cNvPr>
            <p:cNvSpPr>
              <a:spLocks/>
            </p:cNvSpPr>
            <p:nvPr/>
          </p:nvSpPr>
          <p:spPr bwMode="auto">
            <a:xfrm>
              <a:off x="8720289" y="2642945"/>
              <a:ext cx="728292" cy="1014698"/>
            </a:xfrm>
            <a:custGeom>
              <a:avLst/>
              <a:gdLst>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856202 w 1025268"/>
                <a:gd name="connsiteY32" fmla="*/ 1212814 h 1428461"/>
                <a:gd name="connsiteX33" fmla="*/ 815975 w 1025268"/>
                <a:gd name="connsiteY33" fmla="*/ 1233241 h 1428461"/>
                <a:gd name="connsiteX34" fmla="*/ 816157 w 1025268"/>
                <a:gd name="connsiteY34" fmla="*/ 1233002 h 1428461"/>
                <a:gd name="connsiteX35" fmla="*/ 793726 w 1025268"/>
                <a:gd name="connsiteY35" fmla="*/ 1245803 h 1428461"/>
                <a:gd name="connsiteX36" fmla="*/ 793510 w 1025268"/>
                <a:gd name="connsiteY36" fmla="*/ 1246000 h 1428461"/>
                <a:gd name="connsiteX37" fmla="*/ 793750 w 1025268"/>
                <a:gd name="connsiteY37" fmla="*/ 1245941 h 1428461"/>
                <a:gd name="connsiteX38" fmla="*/ 755650 w 1025268"/>
                <a:gd name="connsiteY38" fmla="*/ 1280866 h 1428461"/>
                <a:gd name="connsiteX39" fmla="*/ 755772 w 1025268"/>
                <a:gd name="connsiteY39" fmla="*/ 1280546 h 1428461"/>
                <a:gd name="connsiteX40" fmla="*/ 754849 w 1025268"/>
                <a:gd name="connsiteY40" fmla="*/ 1281391 h 1428461"/>
                <a:gd name="connsiteX41" fmla="*/ 725287 w 1025268"/>
                <a:gd name="connsiteY41" fmla="*/ 1294332 h 1428461"/>
                <a:gd name="connsiteX42" fmla="*/ 693583 w 1025268"/>
                <a:gd name="connsiteY42" fmla="*/ 1307156 h 1428461"/>
                <a:gd name="connsiteX43" fmla="*/ 684023 w 1025268"/>
                <a:gd name="connsiteY43" fmla="*/ 1361829 h 1428461"/>
                <a:gd name="connsiteX44" fmla="*/ 649613 w 1025268"/>
                <a:gd name="connsiteY44" fmla="*/ 1345896 h 1428461"/>
                <a:gd name="connsiteX45" fmla="*/ 647158 w 1025268"/>
                <a:gd name="connsiteY45" fmla="*/ 1346474 h 1428461"/>
                <a:gd name="connsiteX46" fmla="*/ 622021 w 1025268"/>
                <a:gd name="connsiteY46" fmla="*/ 1365507 h 1428461"/>
                <a:gd name="connsiteX47" fmla="*/ 586385 w 1025268"/>
                <a:gd name="connsiteY47" fmla="*/ 1391389 h 1428461"/>
                <a:gd name="connsiteX48" fmla="*/ 460037 w 1025268"/>
                <a:gd name="connsiteY48" fmla="*/ 1407565 h 1428461"/>
                <a:gd name="connsiteX49" fmla="*/ 434119 w 1025268"/>
                <a:gd name="connsiteY49" fmla="*/ 1397859 h 1428461"/>
                <a:gd name="connsiteX50" fmla="*/ 401700 w 1025268"/>
                <a:gd name="connsiteY50" fmla="*/ 1374520 h 1428461"/>
                <a:gd name="connsiteX51" fmla="*/ 390342 w 1025268"/>
                <a:gd name="connsiteY51" fmla="*/ 1370559 h 1428461"/>
                <a:gd name="connsiteX52" fmla="*/ 382738 w 1025268"/>
                <a:gd name="connsiteY52" fmla="*/ 1364352 h 1428461"/>
                <a:gd name="connsiteX53" fmla="*/ 359606 w 1025268"/>
                <a:gd name="connsiteY53" fmla="*/ 1352566 h 1428461"/>
                <a:gd name="connsiteX54" fmla="*/ 343408 w 1025268"/>
                <a:gd name="connsiteY54" fmla="*/ 1346095 h 1428461"/>
                <a:gd name="connsiteX55" fmla="*/ 343164 w 1025268"/>
                <a:gd name="connsiteY55" fmla="*/ 1345820 h 1428461"/>
                <a:gd name="connsiteX56" fmla="*/ 331787 w 1025268"/>
                <a:gd name="connsiteY56" fmla="*/ 1354381 h 1428461"/>
                <a:gd name="connsiteX57" fmla="*/ 317500 w 1025268"/>
                <a:gd name="connsiteY57" fmla="*/ 1423574 h 1428461"/>
                <a:gd name="connsiteX58" fmla="*/ 307975 w 1025268"/>
                <a:gd name="connsiteY58" fmla="*/ 1423574 h 1428461"/>
                <a:gd name="connsiteX59" fmla="*/ 312440 w 1025268"/>
                <a:gd name="connsiteY59" fmla="*/ 1335593 h 1428461"/>
                <a:gd name="connsiteX60" fmla="*/ 305220 w 1025268"/>
                <a:gd name="connsiteY60" fmla="*/ 1307880 h 1428461"/>
                <a:gd name="connsiteX61" fmla="*/ 304531 w 1025268"/>
                <a:gd name="connsiteY61" fmla="*/ 1307273 h 1428461"/>
                <a:gd name="connsiteX62" fmla="*/ 207340 w 1025268"/>
                <a:gd name="connsiteY62" fmla="*/ 1245803 h 1428461"/>
                <a:gd name="connsiteX63" fmla="*/ 206102 w 1025268"/>
                <a:gd name="connsiteY63" fmla="*/ 1244337 h 1428461"/>
                <a:gd name="connsiteX64" fmla="*/ 151891 w 1025268"/>
                <a:gd name="connsiteY64" fmla="*/ 1197594 h 1428461"/>
                <a:gd name="connsiteX65" fmla="*/ 103187 w 1025268"/>
                <a:gd name="connsiteY65" fmla="*/ 1139578 h 1428461"/>
                <a:gd name="connsiteX66" fmla="*/ 107417 w 1025268"/>
                <a:gd name="connsiteY66" fmla="*/ 1142399 h 1428461"/>
                <a:gd name="connsiteX67" fmla="*/ 103670 w 1025268"/>
                <a:gd name="connsiteY67" fmla="*/ 1139040 h 1428461"/>
                <a:gd name="connsiteX68" fmla="*/ 42116 w 1025268"/>
                <a:gd name="connsiteY68" fmla="*/ 1022571 h 1428461"/>
                <a:gd name="connsiteX69" fmla="*/ 77752 w 1025268"/>
                <a:gd name="connsiteY69" fmla="*/ 993454 h 1428461"/>
                <a:gd name="connsiteX70" fmla="*/ 255936 w 1025268"/>
                <a:gd name="connsiteY70" fmla="*/ 938455 h 1428461"/>
                <a:gd name="connsiteX71" fmla="*/ 236498 w 1025268"/>
                <a:gd name="connsiteY71" fmla="*/ 731399 h 1428461"/>
                <a:gd name="connsiteX72" fmla="*/ 217059 w 1025268"/>
                <a:gd name="connsiteY72" fmla="*/ 695812 h 1428461"/>
                <a:gd name="connsiteX73" fmla="*/ 226778 w 1025268"/>
                <a:gd name="connsiteY73" fmla="*/ 682871 h 1428461"/>
                <a:gd name="connsiteX74" fmla="*/ 320730 w 1025268"/>
                <a:gd name="connsiteY74" fmla="*/ 631107 h 1428461"/>
                <a:gd name="connsiteX75" fmla="*/ 333688 w 1025268"/>
                <a:gd name="connsiteY75" fmla="*/ 624636 h 1428461"/>
                <a:gd name="connsiteX76" fmla="*/ 340168 w 1025268"/>
                <a:gd name="connsiteY76" fmla="*/ 614931 h 1428461"/>
                <a:gd name="connsiteX77" fmla="*/ 336928 w 1025268"/>
                <a:gd name="connsiteY77" fmla="*/ 592284 h 1428461"/>
                <a:gd name="connsiteX78" fmla="*/ 330449 w 1025268"/>
                <a:gd name="connsiteY78" fmla="*/ 501697 h 1428461"/>
                <a:gd name="connsiteX79" fmla="*/ 327209 w 1025268"/>
                <a:gd name="connsiteY79" fmla="*/ 485521 h 1428461"/>
                <a:gd name="connsiteX80" fmla="*/ 323969 w 1025268"/>
                <a:gd name="connsiteY80" fmla="*/ 453169 h 1428461"/>
                <a:gd name="connsiteX81" fmla="*/ 71273 w 1025268"/>
                <a:gd name="connsiteY81" fmla="*/ 388464 h 1428461"/>
                <a:gd name="connsiteX82" fmla="*/ 58314 w 1025268"/>
                <a:gd name="connsiteY82" fmla="*/ 398170 h 1428461"/>
                <a:gd name="connsiteX83" fmla="*/ 0 w 1025268"/>
                <a:gd name="connsiteY83" fmla="*/ 394934 h 1428461"/>
                <a:gd name="connsiteX84" fmla="*/ 110149 w 1025268"/>
                <a:gd name="connsiteY84" fmla="*/ 223466 h 1428461"/>
                <a:gd name="connsiteX85" fmla="*/ 333688 w 1025268"/>
                <a:gd name="connsiteY85" fmla="*/ 94057 h 1428461"/>
                <a:gd name="connsiteX86" fmla="*/ 676287 w 1025268"/>
                <a:gd name="connsiteY86"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815975 w 1025268"/>
                <a:gd name="connsiteY32" fmla="*/ 1233241 h 1428461"/>
                <a:gd name="connsiteX33" fmla="*/ 816157 w 1025268"/>
                <a:gd name="connsiteY33" fmla="*/ 1233002 h 1428461"/>
                <a:gd name="connsiteX34" fmla="*/ 793726 w 1025268"/>
                <a:gd name="connsiteY34" fmla="*/ 1245803 h 1428461"/>
                <a:gd name="connsiteX35" fmla="*/ 793510 w 1025268"/>
                <a:gd name="connsiteY35" fmla="*/ 1246000 h 1428461"/>
                <a:gd name="connsiteX36" fmla="*/ 793750 w 1025268"/>
                <a:gd name="connsiteY36" fmla="*/ 1245941 h 1428461"/>
                <a:gd name="connsiteX37" fmla="*/ 755650 w 1025268"/>
                <a:gd name="connsiteY37" fmla="*/ 1280866 h 1428461"/>
                <a:gd name="connsiteX38" fmla="*/ 755772 w 1025268"/>
                <a:gd name="connsiteY38" fmla="*/ 1280546 h 1428461"/>
                <a:gd name="connsiteX39" fmla="*/ 754849 w 1025268"/>
                <a:gd name="connsiteY39" fmla="*/ 1281391 h 1428461"/>
                <a:gd name="connsiteX40" fmla="*/ 725287 w 1025268"/>
                <a:gd name="connsiteY40" fmla="*/ 1294332 h 1428461"/>
                <a:gd name="connsiteX41" fmla="*/ 693583 w 1025268"/>
                <a:gd name="connsiteY41" fmla="*/ 1307156 h 1428461"/>
                <a:gd name="connsiteX42" fmla="*/ 684023 w 1025268"/>
                <a:gd name="connsiteY42" fmla="*/ 1361829 h 1428461"/>
                <a:gd name="connsiteX43" fmla="*/ 649613 w 1025268"/>
                <a:gd name="connsiteY43" fmla="*/ 1345896 h 1428461"/>
                <a:gd name="connsiteX44" fmla="*/ 647158 w 1025268"/>
                <a:gd name="connsiteY44" fmla="*/ 1346474 h 1428461"/>
                <a:gd name="connsiteX45" fmla="*/ 622021 w 1025268"/>
                <a:gd name="connsiteY45" fmla="*/ 1365507 h 1428461"/>
                <a:gd name="connsiteX46" fmla="*/ 586385 w 1025268"/>
                <a:gd name="connsiteY46" fmla="*/ 1391389 h 1428461"/>
                <a:gd name="connsiteX47" fmla="*/ 460037 w 1025268"/>
                <a:gd name="connsiteY47" fmla="*/ 1407565 h 1428461"/>
                <a:gd name="connsiteX48" fmla="*/ 434119 w 1025268"/>
                <a:gd name="connsiteY48" fmla="*/ 1397859 h 1428461"/>
                <a:gd name="connsiteX49" fmla="*/ 401700 w 1025268"/>
                <a:gd name="connsiteY49" fmla="*/ 1374520 h 1428461"/>
                <a:gd name="connsiteX50" fmla="*/ 390342 w 1025268"/>
                <a:gd name="connsiteY50" fmla="*/ 1370559 h 1428461"/>
                <a:gd name="connsiteX51" fmla="*/ 382738 w 1025268"/>
                <a:gd name="connsiteY51" fmla="*/ 1364352 h 1428461"/>
                <a:gd name="connsiteX52" fmla="*/ 359606 w 1025268"/>
                <a:gd name="connsiteY52" fmla="*/ 1352566 h 1428461"/>
                <a:gd name="connsiteX53" fmla="*/ 343408 w 1025268"/>
                <a:gd name="connsiteY53" fmla="*/ 1346095 h 1428461"/>
                <a:gd name="connsiteX54" fmla="*/ 343164 w 1025268"/>
                <a:gd name="connsiteY54" fmla="*/ 1345820 h 1428461"/>
                <a:gd name="connsiteX55" fmla="*/ 331787 w 1025268"/>
                <a:gd name="connsiteY55" fmla="*/ 1354381 h 1428461"/>
                <a:gd name="connsiteX56" fmla="*/ 317500 w 1025268"/>
                <a:gd name="connsiteY56" fmla="*/ 1423574 h 1428461"/>
                <a:gd name="connsiteX57" fmla="*/ 307975 w 1025268"/>
                <a:gd name="connsiteY57" fmla="*/ 1423574 h 1428461"/>
                <a:gd name="connsiteX58" fmla="*/ 312440 w 1025268"/>
                <a:gd name="connsiteY58" fmla="*/ 1335593 h 1428461"/>
                <a:gd name="connsiteX59" fmla="*/ 305220 w 1025268"/>
                <a:gd name="connsiteY59" fmla="*/ 1307880 h 1428461"/>
                <a:gd name="connsiteX60" fmla="*/ 304531 w 1025268"/>
                <a:gd name="connsiteY60" fmla="*/ 1307273 h 1428461"/>
                <a:gd name="connsiteX61" fmla="*/ 207340 w 1025268"/>
                <a:gd name="connsiteY61" fmla="*/ 1245803 h 1428461"/>
                <a:gd name="connsiteX62" fmla="*/ 206102 w 1025268"/>
                <a:gd name="connsiteY62" fmla="*/ 1244337 h 1428461"/>
                <a:gd name="connsiteX63" fmla="*/ 151891 w 1025268"/>
                <a:gd name="connsiteY63" fmla="*/ 1197594 h 1428461"/>
                <a:gd name="connsiteX64" fmla="*/ 103187 w 1025268"/>
                <a:gd name="connsiteY64" fmla="*/ 1139578 h 1428461"/>
                <a:gd name="connsiteX65" fmla="*/ 107417 w 1025268"/>
                <a:gd name="connsiteY65" fmla="*/ 1142399 h 1428461"/>
                <a:gd name="connsiteX66" fmla="*/ 103670 w 1025268"/>
                <a:gd name="connsiteY66" fmla="*/ 1139040 h 1428461"/>
                <a:gd name="connsiteX67" fmla="*/ 42116 w 1025268"/>
                <a:gd name="connsiteY67" fmla="*/ 1022571 h 1428461"/>
                <a:gd name="connsiteX68" fmla="*/ 77752 w 1025268"/>
                <a:gd name="connsiteY68" fmla="*/ 993454 h 1428461"/>
                <a:gd name="connsiteX69" fmla="*/ 255936 w 1025268"/>
                <a:gd name="connsiteY69" fmla="*/ 938455 h 1428461"/>
                <a:gd name="connsiteX70" fmla="*/ 236498 w 1025268"/>
                <a:gd name="connsiteY70" fmla="*/ 731399 h 1428461"/>
                <a:gd name="connsiteX71" fmla="*/ 217059 w 1025268"/>
                <a:gd name="connsiteY71" fmla="*/ 695812 h 1428461"/>
                <a:gd name="connsiteX72" fmla="*/ 226778 w 1025268"/>
                <a:gd name="connsiteY72" fmla="*/ 682871 h 1428461"/>
                <a:gd name="connsiteX73" fmla="*/ 320730 w 1025268"/>
                <a:gd name="connsiteY73" fmla="*/ 631107 h 1428461"/>
                <a:gd name="connsiteX74" fmla="*/ 333688 w 1025268"/>
                <a:gd name="connsiteY74" fmla="*/ 624636 h 1428461"/>
                <a:gd name="connsiteX75" fmla="*/ 340168 w 1025268"/>
                <a:gd name="connsiteY75" fmla="*/ 614931 h 1428461"/>
                <a:gd name="connsiteX76" fmla="*/ 336928 w 1025268"/>
                <a:gd name="connsiteY76" fmla="*/ 592284 h 1428461"/>
                <a:gd name="connsiteX77" fmla="*/ 330449 w 1025268"/>
                <a:gd name="connsiteY77" fmla="*/ 501697 h 1428461"/>
                <a:gd name="connsiteX78" fmla="*/ 327209 w 1025268"/>
                <a:gd name="connsiteY78" fmla="*/ 485521 h 1428461"/>
                <a:gd name="connsiteX79" fmla="*/ 323969 w 1025268"/>
                <a:gd name="connsiteY79" fmla="*/ 453169 h 1428461"/>
                <a:gd name="connsiteX80" fmla="*/ 71273 w 1025268"/>
                <a:gd name="connsiteY80" fmla="*/ 388464 h 1428461"/>
                <a:gd name="connsiteX81" fmla="*/ 58314 w 1025268"/>
                <a:gd name="connsiteY81" fmla="*/ 398170 h 1428461"/>
                <a:gd name="connsiteX82" fmla="*/ 0 w 1025268"/>
                <a:gd name="connsiteY82" fmla="*/ 394934 h 1428461"/>
                <a:gd name="connsiteX83" fmla="*/ 110149 w 1025268"/>
                <a:gd name="connsiteY83" fmla="*/ 223466 h 1428461"/>
                <a:gd name="connsiteX84" fmla="*/ 333688 w 1025268"/>
                <a:gd name="connsiteY84" fmla="*/ 94057 h 1428461"/>
                <a:gd name="connsiteX85" fmla="*/ 676287 w 1025268"/>
                <a:gd name="connsiteY85"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815975 w 1025268"/>
                <a:gd name="connsiteY32" fmla="*/ 1233241 h 1428461"/>
                <a:gd name="connsiteX33" fmla="*/ 793726 w 1025268"/>
                <a:gd name="connsiteY33" fmla="*/ 1245803 h 1428461"/>
                <a:gd name="connsiteX34" fmla="*/ 793510 w 1025268"/>
                <a:gd name="connsiteY34" fmla="*/ 1246000 h 1428461"/>
                <a:gd name="connsiteX35" fmla="*/ 793750 w 1025268"/>
                <a:gd name="connsiteY35" fmla="*/ 1245941 h 1428461"/>
                <a:gd name="connsiteX36" fmla="*/ 755650 w 1025268"/>
                <a:gd name="connsiteY36" fmla="*/ 1280866 h 1428461"/>
                <a:gd name="connsiteX37" fmla="*/ 755772 w 1025268"/>
                <a:gd name="connsiteY37" fmla="*/ 1280546 h 1428461"/>
                <a:gd name="connsiteX38" fmla="*/ 754849 w 1025268"/>
                <a:gd name="connsiteY38" fmla="*/ 1281391 h 1428461"/>
                <a:gd name="connsiteX39" fmla="*/ 725287 w 1025268"/>
                <a:gd name="connsiteY39" fmla="*/ 1294332 h 1428461"/>
                <a:gd name="connsiteX40" fmla="*/ 693583 w 1025268"/>
                <a:gd name="connsiteY40" fmla="*/ 1307156 h 1428461"/>
                <a:gd name="connsiteX41" fmla="*/ 684023 w 1025268"/>
                <a:gd name="connsiteY41" fmla="*/ 1361829 h 1428461"/>
                <a:gd name="connsiteX42" fmla="*/ 649613 w 1025268"/>
                <a:gd name="connsiteY42" fmla="*/ 1345896 h 1428461"/>
                <a:gd name="connsiteX43" fmla="*/ 647158 w 1025268"/>
                <a:gd name="connsiteY43" fmla="*/ 1346474 h 1428461"/>
                <a:gd name="connsiteX44" fmla="*/ 622021 w 1025268"/>
                <a:gd name="connsiteY44" fmla="*/ 1365507 h 1428461"/>
                <a:gd name="connsiteX45" fmla="*/ 586385 w 1025268"/>
                <a:gd name="connsiteY45" fmla="*/ 1391389 h 1428461"/>
                <a:gd name="connsiteX46" fmla="*/ 460037 w 1025268"/>
                <a:gd name="connsiteY46" fmla="*/ 1407565 h 1428461"/>
                <a:gd name="connsiteX47" fmla="*/ 434119 w 1025268"/>
                <a:gd name="connsiteY47" fmla="*/ 1397859 h 1428461"/>
                <a:gd name="connsiteX48" fmla="*/ 401700 w 1025268"/>
                <a:gd name="connsiteY48" fmla="*/ 1374520 h 1428461"/>
                <a:gd name="connsiteX49" fmla="*/ 390342 w 1025268"/>
                <a:gd name="connsiteY49" fmla="*/ 1370559 h 1428461"/>
                <a:gd name="connsiteX50" fmla="*/ 382738 w 1025268"/>
                <a:gd name="connsiteY50" fmla="*/ 1364352 h 1428461"/>
                <a:gd name="connsiteX51" fmla="*/ 359606 w 1025268"/>
                <a:gd name="connsiteY51" fmla="*/ 1352566 h 1428461"/>
                <a:gd name="connsiteX52" fmla="*/ 343408 w 1025268"/>
                <a:gd name="connsiteY52" fmla="*/ 1346095 h 1428461"/>
                <a:gd name="connsiteX53" fmla="*/ 343164 w 1025268"/>
                <a:gd name="connsiteY53" fmla="*/ 1345820 h 1428461"/>
                <a:gd name="connsiteX54" fmla="*/ 331787 w 1025268"/>
                <a:gd name="connsiteY54" fmla="*/ 1354381 h 1428461"/>
                <a:gd name="connsiteX55" fmla="*/ 317500 w 1025268"/>
                <a:gd name="connsiteY55" fmla="*/ 1423574 h 1428461"/>
                <a:gd name="connsiteX56" fmla="*/ 307975 w 1025268"/>
                <a:gd name="connsiteY56" fmla="*/ 1423574 h 1428461"/>
                <a:gd name="connsiteX57" fmla="*/ 312440 w 1025268"/>
                <a:gd name="connsiteY57" fmla="*/ 1335593 h 1428461"/>
                <a:gd name="connsiteX58" fmla="*/ 305220 w 1025268"/>
                <a:gd name="connsiteY58" fmla="*/ 1307880 h 1428461"/>
                <a:gd name="connsiteX59" fmla="*/ 304531 w 1025268"/>
                <a:gd name="connsiteY59" fmla="*/ 1307273 h 1428461"/>
                <a:gd name="connsiteX60" fmla="*/ 207340 w 1025268"/>
                <a:gd name="connsiteY60" fmla="*/ 1245803 h 1428461"/>
                <a:gd name="connsiteX61" fmla="*/ 206102 w 1025268"/>
                <a:gd name="connsiteY61" fmla="*/ 1244337 h 1428461"/>
                <a:gd name="connsiteX62" fmla="*/ 151891 w 1025268"/>
                <a:gd name="connsiteY62" fmla="*/ 1197594 h 1428461"/>
                <a:gd name="connsiteX63" fmla="*/ 103187 w 1025268"/>
                <a:gd name="connsiteY63" fmla="*/ 1139578 h 1428461"/>
                <a:gd name="connsiteX64" fmla="*/ 107417 w 1025268"/>
                <a:gd name="connsiteY64" fmla="*/ 1142399 h 1428461"/>
                <a:gd name="connsiteX65" fmla="*/ 103670 w 1025268"/>
                <a:gd name="connsiteY65" fmla="*/ 1139040 h 1428461"/>
                <a:gd name="connsiteX66" fmla="*/ 42116 w 1025268"/>
                <a:gd name="connsiteY66" fmla="*/ 1022571 h 1428461"/>
                <a:gd name="connsiteX67" fmla="*/ 77752 w 1025268"/>
                <a:gd name="connsiteY67" fmla="*/ 993454 h 1428461"/>
                <a:gd name="connsiteX68" fmla="*/ 255936 w 1025268"/>
                <a:gd name="connsiteY68" fmla="*/ 938455 h 1428461"/>
                <a:gd name="connsiteX69" fmla="*/ 236498 w 1025268"/>
                <a:gd name="connsiteY69" fmla="*/ 731399 h 1428461"/>
                <a:gd name="connsiteX70" fmla="*/ 217059 w 1025268"/>
                <a:gd name="connsiteY70" fmla="*/ 695812 h 1428461"/>
                <a:gd name="connsiteX71" fmla="*/ 226778 w 1025268"/>
                <a:gd name="connsiteY71" fmla="*/ 682871 h 1428461"/>
                <a:gd name="connsiteX72" fmla="*/ 320730 w 1025268"/>
                <a:gd name="connsiteY72" fmla="*/ 631107 h 1428461"/>
                <a:gd name="connsiteX73" fmla="*/ 333688 w 1025268"/>
                <a:gd name="connsiteY73" fmla="*/ 624636 h 1428461"/>
                <a:gd name="connsiteX74" fmla="*/ 340168 w 1025268"/>
                <a:gd name="connsiteY74" fmla="*/ 614931 h 1428461"/>
                <a:gd name="connsiteX75" fmla="*/ 336928 w 1025268"/>
                <a:gd name="connsiteY75" fmla="*/ 592284 h 1428461"/>
                <a:gd name="connsiteX76" fmla="*/ 330449 w 1025268"/>
                <a:gd name="connsiteY76" fmla="*/ 501697 h 1428461"/>
                <a:gd name="connsiteX77" fmla="*/ 327209 w 1025268"/>
                <a:gd name="connsiteY77" fmla="*/ 485521 h 1428461"/>
                <a:gd name="connsiteX78" fmla="*/ 323969 w 1025268"/>
                <a:gd name="connsiteY78" fmla="*/ 453169 h 1428461"/>
                <a:gd name="connsiteX79" fmla="*/ 71273 w 1025268"/>
                <a:gd name="connsiteY79" fmla="*/ 388464 h 1428461"/>
                <a:gd name="connsiteX80" fmla="*/ 58314 w 1025268"/>
                <a:gd name="connsiteY80" fmla="*/ 398170 h 1428461"/>
                <a:gd name="connsiteX81" fmla="*/ 0 w 1025268"/>
                <a:gd name="connsiteY81" fmla="*/ 394934 h 1428461"/>
                <a:gd name="connsiteX82" fmla="*/ 110149 w 1025268"/>
                <a:gd name="connsiteY82" fmla="*/ 223466 h 1428461"/>
                <a:gd name="connsiteX83" fmla="*/ 333688 w 1025268"/>
                <a:gd name="connsiteY83" fmla="*/ 94057 h 1428461"/>
                <a:gd name="connsiteX84" fmla="*/ 676287 w 1025268"/>
                <a:gd name="connsiteY84"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815975 w 1025268"/>
                <a:gd name="connsiteY32" fmla="*/ 1233241 h 1428461"/>
                <a:gd name="connsiteX33" fmla="*/ 793726 w 1025268"/>
                <a:gd name="connsiteY33" fmla="*/ 1245803 h 1428461"/>
                <a:gd name="connsiteX34" fmla="*/ 793510 w 1025268"/>
                <a:gd name="connsiteY34" fmla="*/ 1246000 h 1428461"/>
                <a:gd name="connsiteX35" fmla="*/ 755650 w 1025268"/>
                <a:gd name="connsiteY35" fmla="*/ 1280866 h 1428461"/>
                <a:gd name="connsiteX36" fmla="*/ 755772 w 1025268"/>
                <a:gd name="connsiteY36" fmla="*/ 1280546 h 1428461"/>
                <a:gd name="connsiteX37" fmla="*/ 754849 w 1025268"/>
                <a:gd name="connsiteY37" fmla="*/ 1281391 h 1428461"/>
                <a:gd name="connsiteX38" fmla="*/ 725287 w 1025268"/>
                <a:gd name="connsiteY38" fmla="*/ 1294332 h 1428461"/>
                <a:gd name="connsiteX39" fmla="*/ 693583 w 1025268"/>
                <a:gd name="connsiteY39" fmla="*/ 1307156 h 1428461"/>
                <a:gd name="connsiteX40" fmla="*/ 684023 w 1025268"/>
                <a:gd name="connsiteY40" fmla="*/ 1361829 h 1428461"/>
                <a:gd name="connsiteX41" fmla="*/ 649613 w 1025268"/>
                <a:gd name="connsiteY41" fmla="*/ 1345896 h 1428461"/>
                <a:gd name="connsiteX42" fmla="*/ 647158 w 1025268"/>
                <a:gd name="connsiteY42" fmla="*/ 1346474 h 1428461"/>
                <a:gd name="connsiteX43" fmla="*/ 622021 w 1025268"/>
                <a:gd name="connsiteY43" fmla="*/ 1365507 h 1428461"/>
                <a:gd name="connsiteX44" fmla="*/ 586385 w 1025268"/>
                <a:gd name="connsiteY44" fmla="*/ 1391389 h 1428461"/>
                <a:gd name="connsiteX45" fmla="*/ 460037 w 1025268"/>
                <a:gd name="connsiteY45" fmla="*/ 1407565 h 1428461"/>
                <a:gd name="connsiteX46" fmla="*/ 434119 w 1025268"/>
                <a:gd name="connsiteY46" fmla="*/ 1397859 h 1428461"/>
                <a:gd name="connsiteX47" fmla="*/ 401700 w 1025268"/>
                <a:gd name="connsiteY47" fmla="*/ 1374520 h 1428461"/>
                <a:gd name="connsiteX48" fmla="*/ 390342 w 1025268"/>
                <a:gd name="connsiteY48" fmla="*/ 1370559 h 1428461"/>
                <a:gd name="connsiteX49" fmla="*/ 382738 w 1025268"/>
                <a:gd name="connsiteY49" fmla="*/ 1364352 h 1428461"/>
                <a:gd name="connsiteX50" fmla="*/ 359606 w 1025268"/>
                <a:gd name="connsiteY50" fmla="*/ 1352566 h 1428461"/>
                <a:gd name="connsiteX51" fmla="*/ 343408 w 1025268"/>
                <a:gd name="connsiteY51" fmla="*/ 1346095 h 1428461"/>
                <a:gd name="connsiteX52" fmla="*/ 343164 w 1025268"/>
                <a:gd name="connsiteY52" fmla="*/ 1345820 h 1428461"/>
                <a:gd name="connsiteX53" fmla="*/ 331787 w 1025268"/>
                <a:gd name="connsiteY53" fmla="*/ 1354381 h 1428461"/>
                <a:gd name="connsiteX54" fmla="*/ 317500 w 1025268"/>
                <a:gd name="connsiteY54" fmla="*/ 1423574 h 1428461"/>
                <a:gd name="connsiteX55" fmla="*/ 307975 w 1025268"/>
                <a:gd name="connsiteY55" fmla="*/ 1423574 h 1428461"/>
                <a:gd name="connsiteX56" fmla="*/ 312440 w 1025268"/>
                <a:gd name="connsiteY56" fmla="*/ 1335593 h 1428461"/>
                <a:gd name="connsiteX57" fmla="*/ 305220 w 1025268"/>
                <a:gd name="connsiteY57" fmla="*/ 1307880 h 1428461"/>
                <a:gd name="connsiteX58" fmla="*/ 304531 w 1025268"/>
                <a:gd name="connsiteY58" fmla="*/ 1307273 h 1428461"/>
                <a:gd name="connsiteX59" fmla="*/ 207340 w 1025268"/>
                <a:gd name="connsiteY59" fmla="*/ 1245803 h 1428461"/>
                <a:gd name="connsiteX60" fmla="*/ 206102 w 1025268"/>
                <a:gd name="connsiteY60" fmla="*/ 1244337 h 1428461"/>
                <a:gd name="connsiteX61" fmla="*/ 151891 w 1025268"/>
                <a:gd name="connsiteY61" fmla="*/ 1197594 h 1428461"/>
                <a:gd name="connsiteX62" fmla="*/ 103187 w 1025268"/>
                <a:gd name="connsiteY62" fmla="*/ 1139578 h 1428461"/>
                <a:gd name="connsiteX63" fmla="*/ 107417 w 1025268"/>
                <a:gd name="connsiteY63" fmla="*/ 1142399 h 1428461"/>
                <a:gd name="connsiteX64" fmla="*/ 103670 w 1025268"/>
                <a:gd name="connsiteY64" fmla="*/ 1139040 h 1428461"/>
                <a:gd name="connsiteX65" fmla="*/ 42116 w 1025268"/>
                <a:gd name="connsiteY65" fmla="*/ 1022571 h 1428461"/>
                <a:gd name="connsiteX66" fmla="*/ 77752 w 1025268"/>
                <a:gd name="connsiteY66" fmla="*/ 993454 h 1428461"/>
                <a:gd name="connsiteX67" fmla="*/ 255936 w 1025268"/>
                <a:gd name="connsiteY67" fmla="*/ 938455 h 1428461"/>
                <a:gd name="connsiteX68" fmla="*/ 236498 w 1025268"/>
                <a:gd name="connsiteY68" fmla="*/ 731399 h 1428461"/>
                <a:gd name="connsiteX69" fmla="*/ 217059 w 1025268"/>
                <a:gd name="connsiteY69" fmla="*/ 695812 h 1428461"/>
                <a:gd name="connsiteX70" fmla="*/ 226778 w 1025268"/>
                <a:gd name="connsiteY70" fmla="*/ 682871 h 1428461"/>
                <a:gd name="connsiteX71" fmla="*/ 320730 w 1025268"/>
                <a:gd name="connsiteY71" fmla="*/ 631107 h 1428461"/>
                <a:gd name="connsiteX72" fmla="*/ 333688 w 1025268"/>
                <a:gd name="connsiteY72" fmla="*/ 624636 h 1428461"/>
                <a:gd name="connsiteX73" fmla="*/ 340168 w 1025268"/>
                <a:gd name="connsiteY73" fmla="*/ 614931 h 1428461"/>
                <a:gd name="connsiteX74" fmla="*/ 336928 w 1025268"/>
                <a:gd name="connsiteY74" fmla="*/ 592284 h 1428461"/>
                <a:gd name="connsiteX75" fmla="*/ 330449 w 1025268"/>
                <a:gd name="connsiteY75" fmla="*/ 501697 h 1428461"/>
                <a:gd name="connsiteX76" fmla="*/ 327209 w 1025268"/>
                <a:gd name="connsiteY76" fmla="*/ 485521 h 1428461"/>
                <a:gd name="connsiteX77" fmla="*/ 323969 w 1025268"/>
                <a:gd name="connsiteY77" fmla="*/ 453169 h 1428461"/>
                <a:gd name="connsiteX78" fmla="*/ 71273 w 1025268"/>
                <a:gd name="connsiteY78" fmla="*/ 388464 h 1428461"/>
                <a:gd name="connsiteX79" fmla="*/ 58314 w 1025268"/>
                <a:gd name="connsiteY79" fmla="*/ 398170 h 1428461"/>
                <a:gd name="connsiteX80" fmla="*/ 0 w 1025268"/>
                <a:gd name="connsiteY80" fmla="*/ 394934 h 1428461"/>
                <a:gd name="connsiteX81" fmla="*/ 110149 w 1025268"/>
                <a:gd name="connsiteY81" fmla="*/ 223466 h 1428461"/>
                <a:gd name="connsiteX82" fmla="*/ 333688 w 1025268"/>
                <a:gd name="connsiteY82" fmla="*/ 94057 h 1428461"/>
                <a:gd name="connsiteX83" fmla="*/ 676287 w 1025268"/>
                <a:gd name="connsiteY83"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793726 w 1025268"/>
                <a:gd name="connsiteY32" fmla="*/ 1245803 h 1428461"/>
                <a:gd name="connsiteX33" fmla="*/ 793510 w 1025268"/>
                <a:gd name="connsiteY33" fmla="*/ 1246000 h 1428461"/>
                <a:gd name="connsiteX34" fmla="*/ 755650 w 1025268"/>
                <a:gd name="connsiteY34" fmla="*/ 1280866 h 1428461"/>
                <a:gd name="connsiteX35" fmla="*/ 755772 w 1025268"/>
                <a:gd name="connsiteY35" fmla="*/ 1280546 h 1428461"/>
                <a:gd name="connsiteX36" fmla="*/ 754849 w 1025268"/>
                <a:gd name="connsiteY36" fmla="*/ 1281391 h 1428461"/>
                <a:gd name="connsiteX37" fmla="*/ 725287 w 1025268"/>
                <a:gd name="connsiteY37" fmla="*/ 1294332 h 1428461"/>
                <a:gd name="connsiteX38" fmla="*/ 693583 w 1025268"/>
                <a:gd name="connsiteY38" fmla="*/ 1307156 h 1428461"/>
                <a:gd name="connsiteX39" fmla="*/ 684023 w 1025268"/>
                <a:gd name="connsiteY39" fmla="*/ 1361829 h 1428461"/>
                <a:gd name="connsiteX40" fmla="*/ 649613 w 1025268"/>
                <a:gd name="connsiteY40" fmla="*/ 1345896 h 1428461"/>
                <a:gd name="connsiteX41" fmla="*/ 647158 w 1025268"/>
                <a:gd name="connsiteY41" fmla="*/ 1346474 h 1428461"/>
                <a:gd name="connsiteX42" fmla="*/ 622021 w 1025268"/>
                <a:gd name="connsiteY42" fmla="*/ 1365507 h 1428461"/>
                <a:gd name="connsiteX43" fmla="*/ 586385 w 1025268"/>
                <a:gd name="connsiteY43" fmla="*/ 1391389 h 1428461"/>
                <a:gd name="connsiteX44" fmla="*/ 460037 w 1025268"/>
                <a:gd name="connsiteY44" fmla="*/ 1407565 h 1428461"/>
                <a:gd name="connsiteX45" fmla="*/ 434119 w 1025268"/>
                <a:gd name="connsiteY45" fmla="*/ 1397859 h 1428461"/>
                <a:gd name="connsiteX46" fmla="*/ 401700 w 1025268"/>
                <a:gd name="connsiteY46" fmla="*/ 1374520 h 1428461"/>
                <a:gd name="connsiteX47" fmla="*/ 390342 w 1025268"/>
                <a:gd name="connsiteY47" fmla="*/ 1370559 h 1428461"/>
                <a:gd name="connsiteX48" fmla="*/ 382738 w 1025268"/>
                <a:gd name="connsiteY48" fmla="*/ 1364352 h 1428461"/>
                <a:gd name="connsiteX49" fmla="*/ 359606 w 1025268"/>
                <a:gd name="connsiteY49" fmla="*/ 1352566 h 1428461"/>
                <a:gd name="connsiteX50" fmla="*/ 343408 w 1025268"/>
                <a:gd name="connsiteY50" fmla="*/ 1346095 h 1428461"/>
                <a:gd name="connsiteX51" fmla="*/ 343164 w 1025268"/>
                <a:gd name="connsiteY51" fmla="*/ 1345820 h 1428461"/>
                <a:gd name="connsiteX52" fmla="*/ 331787 w 1025268"/>
                <a:gd name="connsiteY52" fmla="*/ 1354381 h 1428461"/>
                <a:gd name="connsiteX53" fmla="*/ 317500 w 1025268"/>
                <a:gd name="connsiteY53" fmla="*/ 1423574 h 1428461"/>
                <a:gd name="connsiteX54" fmla="*/ 307975 w 1025268"/>
                <a:gd name="connsiteY54" fmla="*/ 1423574 h 1428461"/>
                <a:gd name="connsiteX55" fmla="*/ 312440 w 1025268"/>
                <a:gd name="connsiteY55" fmla="*/ 1335593 h 1428461"/>
                <a:gd name="connsiteX56" fmla="*/ 305220 w 1025268"/>
                <a:gd name="connsiteY56" fmla="*/ 1307880 h 1428461"/>
                <a:gd name="connsiteX57" fmla="*/ 304531 w 1025268"/>
                <a:gd name="connsiteY57" fmla="*/ 1307273 h 1428461"/>
                <a:gd name="connsiteX58" fmla="*/ 207340 w 1025268"/>
                <a:gd name="connsiteY58" fmla="*/ 1245803 h 1428461"/>
                <a:gd name="connsiteX59" fmla="*/ 206102 w 1025268"/>
                <a:gd name="connsiteY59" fmla="*/ 1244337 h 1428461"/>
                <a:gd name="connsiteX60" fmla="*/ 151891 w 1025268"/>
                <a:gd name="connsiteY60" fmla="*/ 1197594 h 1428461"/>
                <a:gd name="connsiteX61" fmla="*/ 103187 w 1025268"/>
                <a:gd name="connsiteY61" fmla="*/ 1139578 h 1428461"/>
                <a:gd name="connsiteX62" fmla="*/ 107417 w 1025268"/>
                <a:gd name="connsiteY62" fmla="*/ 1142399 h 1428461"/>
                <a:gd name="connsiteX63" fmla="*/ 103670 w 1025268"/>
                <a:gd name="connsiteY63" fmla="*/ 1139040 h 1428461"/>
                <a:gd name="connsiteX64" fmla="*/ 42116 w 1025268"/>
                <a:gd name="connsiteY64" fmla="*/ 1022571 h 1428461"/>
                <a:gd name="connsiteX65" fmla="*/ 77752 w 1025268"/>
                <a:gd name="connsiteY65" fmla="*/ 993454 h 1428461"/>
                <a:gd name="connsiteX66" fmla="*/ 255936 w 1025268"/>
                <a:gd name="connsiteY66" fmla="*/ 938455 h 1428461"/>
                <a:gd name="connsiteX67" fmla="*/ 236498 w 1025268"/>
                <a:gd name="connsiteY67" fmla="*/ 731399 h 1428461"/>
                <a:gd name="connsiteX68" fmla="*/ 217059 w 1025268"/>
                <a:gd name="connsiteY68" fmla="*/ 695812 h 1428461"/>
                <a:gd name="connsiteX69" fmla="*/ 226778 w 1025268"/>
                <a:gd name="connsiteY69" fmla="*/ 682871 h 1428461"/>
                <a:gd name="connsiteX70" fmla="*/ 320730 w 1025268"/>
                <a:gd name="connsiteY70" fmla="*/ 631107 h 1428461"/>
                <a:gd name="connsiteX71" fmla="*/ 333688 w 1025268"/>
                <a:gd name="connsiteY71" fmla="*/ 624636 h 1428461"/>
                <a:gd name="connsiteX72" fmla="*/ 340168 w 1025268"/>
                <a:gd name="connsiteY72" fmla="*/ 614931 h 1428461"/>
                <a:gd name="connsiteX73" fmla="*/ 336928 w 1025268"/>
                <a:gd name="connsiteY73" fmla="*/ 592284 h 1428461"/>
                <a:gd name="connsiteX74" fmla="*/ 330449 w 1025268"/>
                <a:gd name="connsiteY74" fmla="*/ 501697 h 1428461"/>
                <a:gd name="connsiteX75" fmla="*/ 327209 w 1025268"/>
                <a:gd name="connsiteY75" fmla="*/ 485521 h 1428461"/>
                <a:gd name="connsiteX76" fmla="*/ 323969 w 1025268"/>
                <a:gd name="connsiteY76" fmla="*/ 453169 h 1428461"/>
                <a:gd name="connsiteX77" fmla="*/ 71273 w 1025268"/>
                <a:gd name="connsiteY77" fmla="*/ 388464 h 1428461"/>
                <a:gd name="connsiteX78" fmla="*/ 58314 w 1025268"/>
                <a:gd name="connsiteY78" fmla="*/ 398170 h 1428461"/>
                <a:gd name="connsiteX79" fmla="*/ 0 w 1025268"/>
                <a:gd name="connsiteY79" fmla="*/ 394934 h 1428461"/>
                <a:gd name="connsiteX80" fmla="*/ 110149 w 1025268"/>
                <a:gd name="connsiteY80" fmla="*/ 223466 h 1428461"/>
                <a:gd name="connsiteX81" fmla="*/ 333688 w 1025268"/>
                <a:gd name="connsiteY81" fmla="*/ 94057 h 1428461"/>
                <a:gd name="connsiteX82" fmla="*/ 676287 w 1025268"/>
                <a:gd name="connsiteY82"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81628 w 1025268"/>
                <a:gd name="connsiteY23" fmla="*/ 1009630 h 1428461"/>
                <a:gd name="connsiteX24" fmla="*/ 978388 w 1025268"/>
                <a:gd name="connsiteY24" fmla="*/ 1035512 h 1428461"/>
                <a:gd name="connsiteX25" fmla="*/ 977810 w 1025268"/>
                <a:gd name="connsiteY25" fmla="*/ 1036325 h 1428461"/>
                <a:gd name="connsiteX26" fmla="*/ 979488 w 1025268"/>
                <a:gd name="connsiteY26" fmla="*/ 1034803 h 1428461"/>
                <a:gd name="connsiteX27" fmla="*/ 936837 w 1025268"/>
                <a:gd name="connsiteY27" fmla="*/ 1112591 h 1428461"/>
                <a:gd name="connsiteX28" fmla="*/ 936828 w 1025268"/>
                <a:gd name="connsiteY28" fmla="*/ 1111743 h 1428461"/>
                <a:gd name="connsiteX29" fmla="*/ 936272 w 1025268"/>
                <a:gd name="connsiteY29" fmla="*/ 1113158 h 1428461"/>
                <a:gd name="connsiteX30" fmla="*/ 884437 w 1025268"/>
                <a:gd name="connsiteY30" fmla="*/ 1177863 h 1428461"/>
                <a:gd name="connsiteX31" fmla="*/ 883534 w 1025268"/>
                <a:gd name="connsiteY31" fmla="*/ 1178560 h 1428461"/>
                <a:gd name="connsiteX32" fmla="*/ 793726 w 1025268"/>
                <a:gd name="connsiteY32" fmla="*/ 1245803 h 1428461"/>
                <a:gd name="connsiteX33" fmla="*/ 755650 w 1025268"/>
                <a:gd name="connsiteY33" fmla="*/ 1280866 h 1428461"/>
                <a:gd name="connsiteX34" fmla="*/ 755772 w 1025268"/>
                <a:gd name="connsiteY34" fmla="*/ 1280546 h 1428461"/>
                <a:gd name="connsiteX35" fmla="*/ 754849 w 1025268"/>
                <a:gd name="connsiteY35" fmla="*/ 1281391 h 1428461"/>
                <a:gd name="connsiteX36" fmla="*/ 725287 w 1025268"/>
                <a:gd name="connsiteY36" fmla="*/ 1294332 h 1428461"/>
                <a:gd name="connsiteX37" fmla="*/ 693583 w 1025268"/>
                <a:gd name="connsiteY37" fmla="*/ 1307156 h 1428461"/>
                <a:gd name="connsiteX38" fmla="*/ 684023 w 1025268"/>
                <a:gd name="connsiteY38" fmla="*/ 1361829 h 1428461"/>
                <a:gd name="connsiteX39" fmla="*/ 649613 w 1025268"/>
                <a:gd name="connsiteY39" fmla="*/ 1345896 h 1428461"/>
                <a:gd name="connsiteX40" fmla="*/ 647158 w 1025268"/>
                <a:gd name="connsiteY40" fmla="*/ 1346474 h 1428461"/>
                <a:gd name="connsiteX41" fmla="*/ 622021 w 1025268"/>
                <a:gd name="connsiteY41" fmla="*/ 1365507 h 1428461"/>
                <a:gd name="connsiteX42" fmla="*/ 586385 w 1025268"/>
                <a:gd name="connsiteY42" fmla="*/ 1391389 h 1428461"/>
                <a:gd name="connsiteX43" fmla="*/ 460037 w 1025268"/>
                <a:gd name="connsiteY43" fmla="*/ 1407565 h 1428461"/>
                <a:gd name="connsiteX44" fmla="*/ 434119 w 1025268"/>
                <a:gd name="connsiteY44" fmla="*/ 1397859 h 1428461"/>
                <a:gd name="connsiteX45" fmla="*/ 401700 w 1025268"/>
                <a:gd name="connsiteY45" fmla="*/ 1374520 h 1428461"/>
                <a:gd name="connsiteX46" fmla="*/ 390342 w 1025268"/>
                <a:gd name="connsiteY46" fmla="*/ 1370559 h 1428461"/>
                <a:gd name="connsiteX47" fmla="*/ 382738 w 1025268"/>
                <a:gd name="connsiteY47" fmla="*/ 1364352 h 1428461"/>
                <a:gd name="connsiteX48" fmla="*/ 359606 w 1025268"/>
                <a:gd name="connsiteY48" fmla="*/ 1352566 h 1428461"/>
                <a:gd name="connsiteX49" fmla="*/ 343408 w 1025268"/>
                <a:gd name="connsiteY49" fmla="*/ 1346095 h 1428461"/>
                <a:gd name="connsiteX50" fmla="*/ 343164 w 1025268"/>
                <a:gd name="connsiteY50" fmla="*/ 1345820 h 1428461"/>
                <a:gd name="connsiteX51" fmla="*/ 331787 w 1025268"/>
                <a:gd name="connsiteY51" fmla="*/ 1354381 h 1428461"/>
                <a:gd name="connsiteX52" fmla="*/ 317500 w 1025268"/>
                <a:gd name="connsiteY52" fmla="*/ 1423574 h 1428461"/>
                <a:gd name="connsiteX53" fmla="*/ 307975 w 1025268"/>
                <a:gd name="connsiteY53" fmla="*/ 1423574 h 1428461"/>
                <a:gd name="connsiteX54" fmla="*/ 312440 w 1025268"/>
                <a:gd name="connsiteY54" fmla="*/ 1335593 h 1428461"/>
                <a:gd name="connsiteX55" fmla="*/ 305220 w 1025268"/>
                <a:gd name="connsiteY55" fmla="*/ 1307880 h 1428461"/>
                <a:gd name="connsiteX56" fmla="*/ 304531 w 1025268"/>
                <a:gd name="connsiteY56" fmla="*/ 1307273 h 1428461"/>
                <a:gd name="connsiteX57" fmla="*/ 207340 w 1025268"/>
                <a:gd name="connsiteY57" fmla="*/ 1245803 h 1428461"/>
                <a:gd name="connsiteX58" fmla="*/ 206102 w 1025268"/>
                <a:gd name="connsiteY58" fmla="*/ 1244337 h 1428461"/>
                <a:gd name="connsiteX59" fmla="*/ 151891 w 1025268"/>
                <a:gd name="connsiteY59" fmla="*/ 1197594 h 1428461"/>
                <a:gd name="connsiteX60" fmla="*/ 103187 w 1025268"/>
                <a:gd name="connsiteY60" fmla="*/ 1139578 h 1428461"/>
                <a:gd name="connsiteX61" fmla="*/ 107417 w 1025268"/>
                <a:gd name="connsiteY61" fmla="*/ 1142399 h 1428461"/>
                <a:gd name="connsiteX62" fmla="*/ 103670 w 1025268"/>
                <a:gd name="connsiteY62" fmla="*/ 1139040 h 1428461"/>
                <a:gd name="connsiteX63" fmla="*/ 42116 w 1025268"/>
                <a:gd name="connsiteY63" fmla="*/ 1022571 h 1428461"/>
                <a:gd name="connsiteX64" fmla="*/ 77752 w 1025268"/>
                <a:gd name="connsiteY64" fmla="*/ 993454 h 1428461"/>
                <a:gd name="connsiteX65" fmla="*/ 255936 w 1025268"/>
                <a:gd name="connsiteY65" fmla="*/ 938455 h 1428461"/>
                <a:gd name="connsiteX66" fmla="*/ 236498 w 1025268"/>
                <a:gd name="connsiteY66" fmla="*/ 731399 h 1428461"/>
                <a:gd name="connsiteX67" fmla="*/ 217059 w 1025268"/>
                <a:gd name="connsiteY67" fmla="*/ 695812 h 1428461"/>
                <a:gd name="connsiteX68" fmla="*/ 226778 w 1025268"/>
                <a:gd name="connsiteY68" fmla="*/ 682871 h 1428461"/>
                <a:gd name="connsiteX69" fmla="*/ 320730 w 1025268"/>
                <a:gd name="connsiteY69" fmla="*/ 631107 h 1428461"/>
                <a:gd name="connsiteX70" fmla="*/ 333688 w 1025268"/>
                <a:gd name="connsiteY70" fmla="*/ 624636 h 1428461"/>
                <a:gd name="connsiteX71" fmla="*/ 340168 w 1025268"/>
                <a:gd name="connsiteY71" fmla="*/ 614931 h 1428461"/>
                <a:gd name="connsiteX72" fmla="*/ 336928 w 1025268"/>
                <a:gd name="connsiteY72" fmla="*/ 592284 h 1428461"/>
                <a:gd name="connsiteX73" fmla="*/ 330449 w 1025268"/>
                <a:gd name="connsiteY73" fmla="*/ 501697 h 1428461"/>
                <a:gd name="connsiteX74" fmla="*/ 327209 w 1025268"/>
                <a:gd name="connsiteY74" fmla="*/ 485521 h 1428461"/>
                <a:gd name="connsiteX75" fmla="*/ 323969 w 1025268"/>
                <a:gd name="connsiteY75" fmla="*/ 453169 h 1428461"/>
                <a:gd name="connsiteX76" fmla="*/ 71273 w 1025268"/>
                <a:gd name="connsiteY76" fmla="*/ 388464 h 1428461"/>
                <a:gd name="connsiteX77" fmla="*/ 58314 w 1025268"/>
                <a:gd name="connsiteY77" fmla="*/ 398170 h 1428461"/>
                <a:gd name="connsiteX78" fmla="*/ 0 w 1025268"/>
                <a:gd name="connsiteY78" fmla="*/ 394934 h 1428461"/>
                <a:gd name="connsiteX79" fmla="*/ 110149 w 1025268"/>
                <a:gd name="connsiteY79" fmla="*/ 223466 h 1428461"/>
                <a:gd name="connsiteX80" fmla="*/ 333688 w 1025268"/>
                <a:gd name="connsiteY80" fmla="*/ 94057 h 1428461"/>
                <a:gd name="connsiteX81" fmla="*/ 676287 w 1025268"/>
                <a:gd name="connsiteY81"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81720 w 1025268"/>
                <a:gd name="connsiteY22" fmla="*/ 1009211 h 1428461"/>
                <a:gd name="connsiteX23" fmla="*/ 978388 w 1025268"/>
                <a:gd name="connsiteY23" fmla="*/ 1035512 h 1428461"/>
                <a:gd name="connsiteX24" fmla="*/ 977810 w 1025268"/>
                <a:gd name="connsiteY24" fmla="*/ 1036325 h 1428461"/>
                <a:gd name="connsiteX25" fmla="*/ 979488 w 1025268"/>
                <a:gd name="connsiteY25" fmla="*/ 1034803 h 1428461"/>
                <a:gd name="connsiteX26" fmla="*/ 936837 w 1025268"/>
                <a:gd name="connsiteY26" fmla="*/ 1112591 h 1428461"/>
                <a:gd name="connsiteX27" fmla="*/ 936828 w 1025268"/>
                <a:gd name="connsiteY27" fmla="*/ 1111743 h 1428461"/>
                <a:gd name="connsiteX28" fmla="*/ 936272 w 1025268"/>
                <a:gd name="connsiteY28" fmla="*/ 1113158 h 1428461"/>
                <a:gd name="connsiteX29" fmla="*/ 884437 w 1025268"/>
                <a:gd name="connsiteY29" fmla="*/ 1177863 h 1428461"/>
                <a:gd name="connsiteX30" fmla="*/ 883534 w 1025268"/>
                <a:gd name="connsiteY30" fmla="*/ 1178560 h 1428461"/>
                <a:gd name="connsiteX31" fmla="*/ 793726 w 1025268"/>
                <a:gd name="connsiteY31" fmla="*/ 1245803 h 1428461"/>
                <a:gd name="connsiteX32" fmla="*/ 755650 w 1025268"/>
                <a:gd name="connsiteY32" fmla="*/ 1280866 h 1428461"/>
                <a:gd name="connsiteX33" fmla="*/ 755772 w 1025268"/>
                <a:gd name="connsiteY33" fmla="*/ 1280546 h 1428461"/>
                <a:gd name="connsiteX34" fmla="*/ 754849 w 1025268"/>
                <a:gd name="connsiteY34" fmla="*/ 1281391 h 1428461"/>
                <a:gd name="connsiteX35" fmla="*/ 725287 w 1025268"/>
                <a:gd name="connsiteY35" fmla="*/ 1294332 h 1428461"/>
                <a:gd name="connsiteX36" fmla="*/ 693583 w 1025268"/>
                <a:gd name="connsiteY36" fmla="*/ 1307156 h 1428461"/>
                <a:gd name="connsiteX37" fmla="*/ 684023 w 1025268"/>
                <a:gd name="connsiteY37" fmla="*/ 1361829 h 1428461"/>
                <a:gd name="connsiteX38" fmla="*/ 649613 w 1025268"/>
                <a:gd name="connsiteY38" fmla="*/ 1345896 h 1428461"/>
                <a:gd name="connsiteX39" fmla="*/ 647158 w 1025268"/>
                <a:gd name="connsiteY39" fmla="*/ 1346474 h 1428461"/>
                <a:gd name="connsiteX40" fmla="*/ 622021 w 1025268"/>
                <a:gd name="connsiteY40" fmla="*/ 1365507 h 1428461"/>
                <a:gd name="connsiteX41" fmla="*/ 586385 w 1025268"/>
                <a:gd name="connsiteY41" fmla="*/ 1391389 h 1428461"/>
                <a:gd name="connsiteX42" fmla="*/ 460037 w 1025268"/>
                <a:gd name="connsiteY42" fmla="*/ 1407565 h 1428461"/>
                <a:gd name="connsiteX43" fmla="*/ 434119 w 1025268"/>
                <a:gd name="connsiteY43" fmla="*/ 1397859 h 1428461"/>
                <a:gd name="connsiteX44" fmla="*/ 401700 w 1025268"/>
                <a:gd name="connsiteY44" fmla="*/ 1374520 h 1428461"/>
                <a:gd name="connsiteX45" fmla="*/ 390342 w 1025268"/>
                <a:gd name="connsiteY45" fmla="*/ 1370559 h 1428461"/>
                <a:gd name="connsiteX46" fmla="*/ 382738 w 1025268"/>
                <a:gd name="connsiteY46" fmla="*/ 1364352 h 1428461"/>
                <a:gd name="connsiteX47" fmla="*/ 359606 w 1025268"/>
                <a:gd name="connsiteY47" fmla="*/ 1352566 h 1428461"/>
                <a:gd name="connsiteX48" fmla="*/ 343408 w 1025268"/>
                <a:gd name="connsiteY48" fmla="*/ 1346095 h 1428461"/>
                <a:gd name="connsiteX49" fmla="*/ 343164 w 1025268"/>
                <a:gd name="connsiteY49" fmla="*/ 1345820 h 1428461"/>
                <a:gd name="connsiteX50" fmla="*/ 331787 w 1025268"/>
                <a:gd name="connsiteY50" fmla="*/ 1354381 h 1428461"/>
                <a:gd name="connsiteX51" fmla="*/ 317500 w 1025268"/>
                <a:gd name="connsiteY51" fmla="*/ 1423574 h 1428461"/>
                <a:gd name="connsiteX52" fmla="*/ 307975 w 1025268"/>
                <a:gd name="connsiteY52" fmla="*/ 1423574 h 1428461"/>
                <a:gd name="connsiteX53" fmla="*/ 312440 w 1025268"/>
                <a:gd name="connsiteY53" fmla="*/ 1335593 h 1428461"/>
                <a:gd name="connsiteX54" fmla="*/ 305220 w 1025268"/>
                <a:gd name="connsiteY54" fmla="*/ 1307880 h 1428461"/>
                <a:gd name="connsiteX55" fmla="*/ 304531 w 1025268"/>
                <a:gd name="connsiteY55" fmla="*/ 1307273 h 1428461"/>
                <a:gd name="connsiteX56" fmla="*/ 207340 w 1025268"/>
                <a:gd name="connsiteY56" fmla="*/ 1245803 h 1428461"/>
                <a:gd name="connsiteX57" fmla="*/ 206102 w 1025268"/>
                <a:gd name="connsiteY57" fmla="*/ 1244337 h 1428461"/>
                <a:gd name="connsiteX58" fmla="*/ 151891 w 1025268"/>
                <a:gd name="connsiteY58" fmla="*/ 1197594 h 1428461"/>
                <a:gd name="connsiteX59" fmla="*/ 103187 w 1025268"/>
                <a:gd name="connsiteY59" fmla="*/ 1139578 h 1428461"/>
                <a:gd name="connsiteX60" fmla="*/ 107417 w 1025268"/>
                <a:gd name="connsiteY60" fmla="*/ 1142399 h 1428461"/>
                <a:gd name="connsiteX61" fmla="*/ 103670 w 1025268"/>
                <a:gd name="connsiteY61" fmla="*/ 1139040 h 1428461"/>
                <a:gd name="connsiteX62" fmla="*/ 42116 w 1025268"/>
                <a:gd name="connsiteY62" fmla="*/ 1022571 h 1428461"/>
                <a:gd name="connsiteX63" fmla="*/ 77752 w 1025268"/>
                <a:gd name="connsiteY63" fmla="*/ 993454 h 1428461"/>
                <a:gd name="connsiteX64" fmla="*/ 255936 w 1025268"/>
                <a:gd name="connsiteY64" fmla="*/ 938455 h 1428461"/>
                <a:gd name="connsiteX65" fmla="*/ 236498 w 1025268"/>
                <a:gd name="connsiteY65" fmla="*/ 731399 h 1428461"/>
                <a:gd name="connsiteX66" fmla="*/ 217059 w 1025268"/>
                <a:gd name="connsiteY66" fmla="*/ 695812 h 1428461"/>
                <a:gd name="connsiteX67" fmla="*/ 226778 w 1025268"/>
                <a:gd name="connsiteY67" fmla="*/ 682871 h 1428461"/>
                <a:gd name="connsiteX68" fmla="*/ 320730 w 1025268"/>
                <a:gd name="connsiteY68" fmla="*/ 631107 h 1428461"/>
                <a:gd name="connsiteX69" fmla="*/ 333688 w 1025268"/>
                <a:gd name="connsiteY69" fmla="*/ 624636 h 1428461"/>
                <a:gd name="connsiteX70" fmla="*/ 340168 w 1025268"/>
                <a:gd name="connsiteY70" fmla="*/ 614931 h 1428461"/>
                <a:gd name="connsiteX71" fmla="*/ 336928 w 1025268"/>
                <a:gd name="connsiteY71" fmla="*/ 592284 h 1428461"/>
                <a:gd name="connsiteX72" fmla="*/ 330449 w 1025268"/>
                <a:gd name="connsiteY72" fmla="*/ 501697 h 1428461"/>
                <a:gd name="connsiteX73" fmla="*/ 327209 w 1025268"/>
                <a:gd name="connsiteY73" fmla="*/ 485521 h 1428461"/>
                <a:gd name="connsiteX74" fmla="*/ 323969 w 1025268"/>
                <a:gd name="connsiteY74" fmla="*/ 453169 h 1428461"/>
                <a:gd name="connsiteX75" fmla="*/ 71273 w 1025268"/>
                <a:gd name="connsiteY75" fmla="*/ 388464 h 1428461"/>
                <a:gd name="connsiteX76" fmla="*/ 58314 w 1025268"/>
                <a:gd name="connsiteY76" fmla="*/ 398170 h 1428461"/>
                <a:gd name="connsiteX77" fmla="*/ 0 w 1025268"/>
                <a:gd name="connsiteY77" fmla="*/ 394934 h 1428461"/>
                <a:gd name="connsiteX78" fmla="*/ 110149 w 1025268"/>
                <a:gd name="connsiteY78" fmla="*/ 223466 h 1428461"/>
                <a:gd name="connsiteX79" fmla="*/ 333688 w 1025268"/>
                <a:gd name="connsiteY79" fmla="*/ 94057 h 1428461"/>
                <a:gd name="connsiteX80" fmla="*/ 676287 w 1025268"/>
                <a:gd name="connsiteY80"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81340 w 1025268"/>
                <a:gd name="connsiteY18" fmla="*/ 996703 h 1428461"/>
                <a:gd name="connsiteX19" fmla="*/ 994569 w 1025268"/>
                <a:gd name="connsiteY19" fmla="*/ 977653 h 1428461"/>
                <a:gd name="connsiteX20" fmla="*/ 1014413 w 1025268"/>
                <a:gd name="connsiteY20" fmla="*/ 974478 h 1428461"/>
                <a:gd name="connsiteX21" fmla="*/ 1004078 w 1025268"/>
                <a:gd name="connsiteY21" fmla="*/ 997894 h 1428461"/>
                <a:gd name="connsiteX22" fmla="*/ 978388 w 1025268"/>
                <a:gd name="connsiteY22" fmla="*/ 1035512 h 1428461"/>
                <a:gd name="connsiteX23" fmla="*/ 977810 w 1025268"/>
                <a:gd name="connsiteY23" fmla="*/ 1036325 h 1428461"/>
                <a:gd name="connsiteX24" fmla="*/ 979488 w 1025268"/>
                <a:gd name="connsiteY24" fmla="*/ 1034803 h 1428461"/>
                <a:gd name="connsiteX25" fmla="*/ 936837 w 1025268"/>
                <a:gd name="connsiteY25" fmla="*/ 1112591 h 1428461"/>
                <a:gd name="connsiteX26" fmla="*/ 936828 w 1025268"/>
                <a:gd name="connsiteY26" fmla="*/ 1111743 h 1428461"/>
                <a:gd name="connsiteX27" fmla="*/ 936272 w 1025268"/>
                <a:gd name="connsiteY27" fmla="*/ 1113158 h 1428461"/>
                <a:gd name="connsiteX28" fmla="*/ 884437 w 1025268"/>
                <a:gd name="connsiteY28" fmla="*/ 1177863 h 1428461"/>
                <a:gd name="connsiteX29" fmla="*/ 883534 w 1025268"/>
                <a:gd name="connsiteY29" fmla="*/ 1178560 h 1428461"/>
                <a:gd name="connsiteX30" fmla="*/ 793726 w 1025268"/>
                <a:gd name="connsiteY30" fmla="*/ 1245803 h 1428461"/>
                <a:gd name="connsiteX31" fmla="*/ 755650 w 1025268"/>
                <a:gd name="connsiteY31" fmla="*/ 1280866 h 1428461"/>
                <a:gd name="connsiteX32" fmla="*/ 755772 w 1025268"/>
                <a:gd name="connsiteY32" fmla="*/ 1280546 h 1428461"/>
                <a:gd name="connsiteX33" fmla="*/ 754849 w 1025268"/>
                <a:gd name="connsiteY33" fmla="*/ 1281391 h 1428461"/>
                <a:gd name="connsiteX34" fmla="*/ 725287 w 1025268"/>
                <a:gd name="connsiteY34" fmla="*/ 1294332 h 1428461"/>
                <a:gd name="connsiteX35" fmla="*/ 693583 w 1025268"/>
                <a:gd name="connsiteY35" fmla="*/ 1307156 h 1428461"/>
                <a:gd name="connsiteX36" fmla="*/ 684023 w 1025268"/>
                <a:gd name="connsiteY36" fmla="*/ 1361829 h 1428461"/>
                <a:gd name="connsiteX37" fmla="*/ 649613 w 1025268"/>
                <a:gd name="connsiteY37" fmla="*/ 1345896 h 1428461"/>
                <a:gd name="connsiteX38" fmla="*/ 647158 w 1025268"/>
                <a:gd name="connsiteY38" fmla="*/ 1346474 h 1428461"/>
                <a:gd name="connsiteX39" fmla="*/ 622021 w 1025268"/>
                <a:gd name="connsiteY39" fmla="*/ 1365507 h 1428461"/>
                <a:gd name="connsiteX40" fmla="*/ 586385 w 1025268"/>
                <a:gd name="connsiteY40" fmla="*/ 1391389 h 1428461"/>
                <a:gd name="connsiteX41" fmla="*/ 460037 w 1025268"/>
                <a:gd name="connsiteY41" fmla="*/ 1407565 h 1428461"/>
                <a:gd name="connsiteX42" fmla="*/ 434119 w 1025268"/>
                <a:gd name="connsiteY42" fmla="*/ 1397859 h 1428461"/>
                <a:gd name="connsiteX43" fmla="*/ 401700 w 1025268"/>
                <a:gd name="connsiteY43" fmla="*/ 1374520 h 1428461"/>
                <a:gd name="connsiteX44" fmla="*/ 390342 w 1025268"/>
                <a:gd name="connsiteY44" fmla="*/ 1370559 h 1428461"/>
                <a:gd name="connsiteX45" fmla="*/ 382738 w 1025268"/>
                <a:gd name="connsiteY45" fmla="*/ 1364352 h 1428461"/>
                <a:gd name="connsiteX46" fmla="*/ 359606 w 1025268"/>
                <a:gd name="connsiteY46" fmla="*/ 1352566 h 1428461"/>
                <a:gd name="connsiteX47" fmla="*/ 343408 w 1025268"/>
                <a:gd name="connsiteY47" fmla="*/ 1346095 h 1428461"/>
                <a:gd name="connsiteX48" fmla="*/ 343164 w 1025268"/>
                <a:gd name="connsiteY48" fmla="*/ 1345820 h 1428461"/>
                <a:gd name="connsiteX49" fmla="*/ 331787 w 1025268"/>
                <a:gd name="connsiteY49" fmla="*/ 1354381 h 1428461"/>
                <a:gd name="connsiteX50" fmla="*/ 317500 w 1025268"/>
                <a:gd name="connsiteY50" fmla="*/ 1423574 h 1428461"/>
                <a:gd name="connsiteX51" fmla="*/ 307975 w 1025268"/>
                <a:gd name="connsiteY51" fmla="*/ 1423574 h 1428461"/>
                <a:gd name="connsiteX52" fmla="*/ 312440 w 1025268"/>
                <a:gd name="connsiteY52" fmla="*/ 1335593 h 1428461"/>
                <a:gd name="connsiteX53" fmla="*/ 305220 w 1025268"/>
                <a:gd name="connsiteY53" fmla="*/ 1307880 h 1428461"/>
                <a:gd name="connsiteX54" fmla="*/ 304531 w 1025268"/>
                <a:gd name="connsiteY54" fmla="*/ 1307273 h 1428461"/>
                <a:gd name="connsiteX55" fmla="*/ 207340 w 1025268"/>
                <a:gd name="connsiteY55" fmla="*/ 1245803 h 1428461"/>
                <a:gd name="connsiteX56" fmla="*/ 206102 w 1025268"/>
                <a:gd name="connsiteY56" fmla="*/ 1244337 h 1428461"/>
                <a:gd name="connsiteX57" fmla="*/ 151891 w 1025268"/>
                <a:gd name="connsiteY57" fmla="*/ 1197594 h 1428461"/>
                <a:gd name="connsiteX58" fmla="*/ 103187 w 1025268"/>
                <a:gd name="connsiteY58" fmla="*/ 1139578 h 1428461"/>
                <a:gd name="connsiteX59" fmla="*/ 107417 w 1025268"/>
                <a:gd name="connsiteY59" fmla="*/ 1142399 h 1428461"/>
                <a:gd name="connsiteX60" fmla="*/ 103670 w 1025268"/>
                <a:gd name="connsiteY60" fmla="*/ 1139040 h 1428461"/>
                <a:gd name="connsiteX61" fmla="*/ 42116 w 1025268"/>
                <a:gd name="connsiteY61" fmla="*/ 1022571 h 1428461"/>
                <a:gd name="connsiteX62" fmla="*/ 77752 w 1025268"/>
                <a:gd name="connsiteY62" fmla="*/ 993454 h 1428461"/>
                <a:gd name="connsiteX63" fmla="*/ 255936 w 1025268"/>
                <a:gd name="connsiteY63" fmla="*/ 938455 h 1428461"/>
                <a:gd name="connsiteX64" fmla="*/ 236498 w 1025268"/>
                <a:gd name="connsiteY64" fmla="*/ 731399 h 1428461"/>
                <a:gd name="connsiteX65" fmla="*/ 217059 w 1025268"/>
                <a:gd name="connsiteY65" fmla="*/ 695812 h 1428461"/>
                <a:gd name="connsiteX66" fmla="*/ 226778 w 1025268"/>
                <a:gd name="connsiteY66" fmla="*/ 682871 h 1428461"/>
                <a:gd name="connsiteX67" fmla="*/ 320730 w 1025268"/>
                <a:gd name="connsiteY67" fmla="*/ 631107 h 1428461"/>
                <a:gd name="connsiteX68" fmla="*/ 333688 w 1025268"/>
                <a:gd name="connsiteY68" fmla="*/ 624636 h 1428461"/>
                <a:gd name="connsiteX69" fmla="*/ 340168 w 1025268"/>
                <a:gd name="connsiteY69" fmla="*/ 614931 h 1428461"/>
                <a:gd name="connsiteX70" fmla="*/ 336928 w 1025268"/>
                <a:gd name="connsiteY70" fmla="*/ 592284 h 1428461"/>
                <a:gd name="connsiteX71" fmla="*/ 330449 w 1025268"/>
                <a:gd name="connsiteY71" fmla="*/ 501697 h 1428461"/>
                <a:gd name="connsiteX72" fmla="*/ 327209 w 1025268"/>
                <a:gd name="connsiteY72" fmla="*/ 485521 h 1428461"/>
                <a:gd name="connsiteX73" fmla="*/ 323969 w 1025268"/>
                <a:gd name="connsiteY73" fmla="*/ 453169 h 1428461"/>
                <a:gd name="connsiteX74" fmla="*/ 71273 w 1025268"/>
                <a:gd name="connsiteY74" fmla="*/ 388464 h 1428461"/>
                <a:gd name="connsiteX75" fmla="*/ 58314 w 1025268"/>
                <a:gd name="connsiteY75" fmla="*/ 398170 h 1428461"/>
                <a:gd name="connsiteX76" fmla="*/ 0 w 1025268"/>
                <a:gd name="connsiteY76" fmla="*/ 394934 h 1428461"/>
                <a:gd name="connsiteX77" fmla="*/ 110149 w 1025268"/>
                <a:gd name="connsiteY77" fmla="*/ 223466 h 1428461"/>
                <a:gd name="connsiteX78" fmla="*/ 333688 w 1025268"/>
                <a:gd name="connsiteY78" fmla="*/ 94057 h 1428461"/>
                <a:gd name="connsiteX79" fmla="*/ 676287 w 1025268"/>
                <a:gd name="connsiteY79" fmla="*/ 3521 h 1428461"/>
                <a:gd name="connsiteX0" fmla="*/ 676287 w 1025268"/>
                <a:gd name="connsiteY0" fmla="*/ 3521 h 1428461"/>
                <a:gd name="connsiteX1" fmla="*/ 800205 w 1025268"/>
                <a:gd name="connsiteY1" fmla="*/ 32587 h 1428461"/>
                <a:gd name="connsiteX2" fmla="*/ 839081 w 1025268"/>
                <a:gd name="connsiteY2" fmla="*/ 55234 h 1428461"/>
                <a:gd name="connsiteX3" fmla="*/ 1004306 w 1025268"/>
                <a:gd name="connsiteY3" fmla="*/ 297877 h 1428461"/>
                <a:gd name="connsiteX4" fmla="*/ 1020504 w 1025268"/>
                <a:gd name="connsiteY4" fmla="*/ 394934 h 1428461"/>
                <a:gd name="connsiteX5" fmla="*/ 955711 w 1025268"/>
                <a:gd name="connsiteY5" fmla="*/ 394934 h 1428461"/>
                <a:gd name="connsiteX6" fmla="*/ 719213 w 1025268"/>
                <a:gd name="connsiteY6" fmla="*/ 414346 h 1428461"/>
                <a:gd name="connsiteX7" fmla="*/ 690055 w 1025268"/>
                <a:gd name="connsiteY7" fmla="*/ 453169 h 1428461"/>
                <a:gd name="connsiteX8" fmla="*/ 683576 w 1025268"/>
                <a:gd name="connsiteY8" fmla="*/ 495227 h 1428461"/>
                <a:gd name="connsiteX9" fmla="*/ 680336 w 1025268"/>
                <a:gd name="connsiteY9" fmla="*/ 556696 h 1428461"/>
                <a:gd name="connsiteX10" fmla="*/ 673857 w 1025268"/>
                <a:gd name="connsiteY10" fmla="*/ 595519 h 1428461"/>
                <a:gd name="connsiteX11" fmla="*/ 690055 w 1025268"/>
                <a:gd name="connsiteY11" fmla="*/ 621401 h 1428461"/>
                <a:gd name="connsiteX12" fmla="*/ 771048 w 1025268"/>
                <a:gd name="connsiteY12" fmla="*/ 692576 h 1428461"/>
                <a:gd name="connsiteX13" fmla="*/ 741891 w 1025268"/>
                <a:gd name="connsiteY13" fmla="*/ 776693 h 1428461"/>
                <a:gd name="connsiteX14" fmla="*/ 754849 w 1025268"/>
                <a:gd name="connsiteY14" fmla="*/ 948160 h 1428461"/>
                <a:gd name="connsiteX15" fmla="*/ 926553 w 1025268"/>
                <a:gd name="connsiteY15" fmla="*/ 993454 h 1428461"/>
                <a:gd name="connsiteX16" fmla="*/ 978388 w 1025268"/>
                <a:gd name="connsiteY16" fmla="*/ 993454 h 1428461"/>
                <a:gd name="connsiteX17" fmla="*/ 981340 w 1025268"/>
                <a:gd name="connsiteY17" fmla="*/ 997308 h 1428461"/>
                <a:gd name="connsiteX18" fmla="*/ 994569 w 1025268"/>
                <a:gd name="connsiteY18" fmla="*/ 977653 h 1428461"/>
                <a:gd name="connsiteX19" fmla="*/ 1014413 w 1025268"/>
                <a:gd name="connsiteY19" fmla="*/ 974478 h 1428461"/>
                <a:gd name="connsiteX20" fmla="*/ 1004078 w 1025268"/>
                <a:gd name="connsiteY20" fmla="*/ 997894 h 1428461"/>
                <a:gd name="connsiteX21" fmla="*/ 978388 w 1025268"/>
                <a:gd name="connsiteY21" fmla="*/ 1035512 h 1428461"/>
                <a:gd name="connsiteX22" fmla="*/ 977810 w 1025268"/>
                <a:gd name="connsiteY22" fmla="*/ 1036325 h 1428461"/>
                <a:gd name="connsiteX23" fmla="*/ 979488 w 1025268"/>
                <a:gd name="connsiteY23" fmla="*/ 1034803 h 1428461"/>
                <a:gd name="connsiteX24" fmla="*/ 936837 w 1025268"/>
                <a:gd name="connsiteY24" fmla="*/ 1112591 h 1428461"/>
                <a:gd name="connsiteX25" fmla="*/ 936828 w 1025268"/>
                <a:gd name="connsiteY25" fmla="*/ 1111743 h 1428461"/>
                <a:gd name="connsiteX26" fmla="*/ 936272 w 1025268"/>
                <a:gd name="connsiteY26" fmla="*/ 1113158 h 1428461"/>
                <a:gd name="connsiteX27" fmla="*/ 884437 w 1025268"/>
                <a:gd name="connsiteY27" fmla="*/ 1177863 h 1428461"/>
                <a:gd name="connsiteX28" fmla="*/ 883534 w 1025268"/>
                <a:gd name="connsiteY28" fmla="*/ 1178560 h 1428461"/>
                <a:gd name="connsiteX29" fmla="*/ 793726 w 1025268"/>
                <a:gd name="connsiteY29" fmla="*/ 1245803 h 1428461"/>
                <a:gd name="connsiteX30" fmla="*/ 755650 w 1025268"/>
                <a:gd name="connsiteY30" fmla="*/ 1280866 h 1428461"/>
                <a:gd name="connsiteX31" fmla="*/ 755772 w 1025268"/>
                <a:gd name="connsiteY31" fmla="*/ 1280546 h 1428461"/>
                <a:gd name="connsiteX32" fmla="*/ 754849 w 1025268"/>
                <a:gd name="connsiteY32" fmla="*/ 1281391 h 1428461"/>
                <a:gd name="connsiteX33" fmla="*/ 725287 w 1025268"/>
                <a:gd name="connsiteY33" fmla="*/ 1294332 h 1428461"/>
                <a:gd name="connsiteX34" fmla="*/ 693583 w 1025268"/>
                <a:gd name="connsiteY34" fmla="*/ 1307156 h 1428461"/>
                <a:gd name="connsiteX35" fmla="*/ 684023 w 1025268"/>
                <a:gd name="connsiteY35" fmla="*/ 1361829 h 1428461"/>
                <a:gd name="connsiteX36" fmla="*/ 649613 w 1025268"/>
                <a:gd name="connsiteY36" fmla="*/ 1345896 h 1428461"/>
                <a:gd name="connsiteX37" fmla="*/ 647158 w 1025268"/>
                <a:gd name="connsiteY37" fmla="*/ 1346474 h 1428461"/>
                <a:gd name="connsiteX38" fmla="*/ 622021 w 1025268"/>
                <a:gd name="connsiteY38" fmla="*/ 1365507 h 1428461"/>
                <a:gd name="connsiteX39" fmla="*/ 586385 w 1025268"/>
                <a:gd name="connsiteY39" fmla="*/ 1391389 h 1428461"/>
                <a:gd name="connsiteX40" fmla="*/ 460037 w 1025268"/>
                <a:gd name="connsiteY40" fmla="*/ 1407565 h 1428461"/>
                <a:gd name="connsiteX41" fmla="*/ 434119 w 1025268"/>
                <a:gd name="connsiteY41" fmla="*/ 1397859 h 1428461"/>
                <a:gd name="connsiteX42" fmla="*/ 401700 w 1025268"/>
                <a:gd name="connsiteY42" fmla="*/ 1374520 h 1428461"/>
                <a:gd name="connsiteX43" fmla="*/ 390342 w 1025268"/>
                <a:gd name="connsiteY43" fmla="*/ 1370559 h 1428461"/>
                <a:gd name="connsiteX44" fmla="*/ 382738 w 1025268"/>
                <a:gd name="connsiteY44" fmla="*/ 1364352 h 1428461"/>
                <a:gd name="connsiteX45" fmla="*/ 359606 w 1025268"/>
                <a:gd name="connsiteY45" fmla="*/ 1352566 h 1428461"/>
                <a:gd name="connsiteX46" fmla="*/ 343408 w 1025268"/>
                <a:gd name="connsiteY46" fmla="*/ 1346095 h 1428461"/>
                <a:gd name="connsiteX47" fmla="*/ 343164 w 1025268"/>
                <a:gd name="connsiteY47" fmla="*/ 1345820 h 1428461"/>
                <a:gd name="connsiteX48" fmla="*/ 331787 w 1025268"/>
                <a:gd name="connsiteY48" fmla="*/ 1354381 h 1428461"/>
                <a:gd name="connsiteX49" fmla="*/ 317500 w 1025268"/>
                <a:gd name="connsiteY49" fmla="*/ 1423574 h 1428461"/>
                <a:gd name="connsiteX50" fmla="*/ 307975 w 1025268"/>
                <a:gd name="connsiteY50" fmla="*/ 1423574 h 1428461"/>
                <a:gd name="connsiteX51" fmla="*/ 312440 w 1025268"/>
                <a:gd name="connsiteY51" fmla="*/ 1335593 h 1428461"/>
                <a:gd name="connsiteX52" fmla="*/ 305220 w 1025268"/>
                <a:gd name="connsiteY52" fmla="*/ 1307880 h 1428461"/>
                <a:gd name="connsiteX53" fmla="*/ 304531 w 1025268"/>
                <a:gd name="connsiteY53" fmla="*/ 1307273 h 1428461"/>
                <a:gd name="connsiteX54" fmla="*/ 207340 w 1025268"/>
                <a:gd name="connsiteY54" fmla="*/ 1245803 h 1428461"/>
                <a:gd name="connsiteX55" fmla="*/ 206102 w 1025268"/>
                <a:gd name="connsiteY55" fmla="*/ 1244337 h 1428461"/>
                <a:gd name="connsiteX56" fmla="*/ 151891 w 1025268"/>
                <a:gd name="connsiteY56" fmla="*/ 1197594 h 1428461"/>
                <a:gd name="connsiteX57" fmla="*/ 103187 w 1025268"/>
                <a:gd name="connsiteY57" fmla="*/ 1139578 h 1428461"/>
                <a:gd name="connsiteX58" fmla="*/ 107417 w 1025268"/>
                <a:gd name="connsiteY58" fmla="*/ 1142399 h 1428461"/>
                <a:gd name="connsiteX59" fmla="*/ 103670 w 1025268"/>
                <a:gd name="connsiteY59" fmla="*/ 1139040 h 1428461"/>
                <a:gd name="connsiteX60" fmla="*/ 42116 w 1025268"/>
                <a:gd name="connsiteY60" fmla="*/ 1022571 h 1428461"/>
                <a:gd name="connsiteX61" fmla="*/ 77752 w 1025268"/>
                <a:gd name="connsiteY61" fmla="*/ 993454 h 1428461"/>
                <a:gd name="connsiteX62" fmla="*/ 255936 w 1025268"/>
                <a:gd name="connsiteY62" fmla="*/ 938455 h 1428461"/>
                <a:gd name="connsiteX63" fmla="*/ 236498 w 1025268"/>
                <a:gd name="connsiteY63" fmla="*/ 731399 h 1428461"/>
                <a:gd name="connsiteX64" fmla="*/ 217059 w 1025268"/>
                <a:gd name="connsiteY64" fmla="*/ 695812 h 1428461"/>
                <a:gd name="connsiteX65" fmla="*/ 226778 w 1025268"/>
                <a:gd name="connsiteY65" fmla="*/ 682871 h 1428461"/>
                <a:gd name="connsiteX66" fmla="*/ 320730 w 1025268"/>
                <a:gd name="connsiteY66" fmla="*/ 631107 h 1428461"/>
                <a:gd name="connsiteX67" fmla="*/ 333688 w 1025268"/>
                <a:gd name="connsiteY67" fmla="*/ 624636 h 1428461"/>
                <a:gd name="connsiteX68" fmla="*/ 340168 w 1025268"/>
                <a:gd name="connsiteY68" fmla="*/ 614931 h 1428461"/>
                <a:gd name="connsiteX69" fmla="*/ 336928 w 1025268"/>
                <a:gd name="connsiteY69" fmla="*/ 592284 h 1428461"/>
                <a:gd name="connsiteX70" fmla="*/ 330449 w 1025268"/>
                <a:gd name="connsiteY70" fmla="*/ 501697 h 1428461"/>
                <a:gd name="connsiteX71" fmla="*/ 327209 w 1025268"/>
                <a:gd name="connsiteY71" fmla="*/ 485521 h 1428461"/>
                <a:gd name="connsiteX72" fmla="*/ 323969 w 1025268"/>
                <a:gd name="connsiteY72" fmla="*/ 453169 h 1428461"/>
                <a:gd name="connsiteX73" fmla="*/ 71273 w 1025268"/>
                <a:gd name="connsiteY73" fmla="*/ 388464 h 1428461"/>
                <a:gd name="connsiteX74" fmla="*/ 58314 w 1025268"/>
                <a:gd name="connsiteY74" fmla="*/ 398170 h 1428461"/>
                <a:gd name="connsiteX75" fmla="*/ 0 w 1025268"/>
                <a:gd name="connsiteY75" fmla="*/ 394934 h 1428461"/>
                <a:gd name="connsiteX76" fmla="*/ 110149 w 1025268"/>
                <a:gd name="connsiteY76" fmla="*/ 223466 h 1428461"/>
                <a:gd name="connsiteX77" fmla="*/ 333688 w 1025268"/>
                <a:gd name="connsiteY77" fmla="*/ 94057 h 1428461"/>
                <a:gd name="connsiteX78" fmla="*/ 676287 w 1025268"/>
                <a:gd name="connsiteY78" fmla="*/ 3521 h 142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25268" h="1428461">
                  <a:moveTo>
                    <a:pt x="676287" y="3521"/>
                  </a:moveTo>
                  <a:cubicBezTo>
                    <a:pt x="716783" y="8323"/>
                    <a:pt x="758089" y="18029"/>
                    <a:pt x="800205" y="32587"/>
                  </a:cubicBezTo>
                  <a:cubicBezTo>
                    <a:pt x="813164" y="39058"/>
                    <a:pt x="829362" y="42293"/>
                    <a:pt x="839081" y="55234"/>
                  </a:cubicBezTo>
                  <a:cubicBezTo>
                    <a:pt x="894156" y="136115"/>
                    <a:pt x="965430" y="207290"/>
                    <a:pt x="1004306" y="297877"/>
                  </a:cubicBezTo>
                  <a:cubicBezTo>
                    <a:pt x="1017265" y="326994"/>
                    <a:pt x="1033463" y="359347"/>
                    <a:pt x="1020504" y="394934"/>
                  </a:cubicBezTo>
                  <a:cubicBezTo>
                    <a:pt x="997827" y="407875"/>
                    <a:pt x="978388" y="398170"/>
                    <a:pt x="955711" y="394934"/>
                  </a:cubicBezTo>
                  <a:cubicBezTo>
                    <a:pt x="874718" y="356111"/>
                    <a:pt x="796965" y="375523"/>
                    <a:pt x="719213" y="414346"/>
                  </a:cubicBezTo>
                  <a:cubicBezTo>
                    <a:pt x="703014" y="420816"/>
                    <a:pt x="690055" y="433757"/>
                    <a:pt x="690055" y="453169"/>
                  </a:cubicBezTo>
                  <a:cubicBezTo>
                    <a:pt x="690055" y="466110"/>
                    <a:pt x="686816" y="482286"/>
                    <a:pt x="683576" y="495227"/>
                  </a:cubicBezTo>
                  <a:cubicBezTo>
                    <a:pt x="677097" y="514638"/>
                    <a:pt x="677097" y="537285"/>
                    <a:pt x="680336" y="556696"/>
                  </a:cubicBezTo>
                  <a:cubicBezTo>
                    <a:pt x="680336" y="569637"/>
                    <a:pt x="677097" y="582578"/>
                    <a:pt x="673857" y="595519"/>
                  </a:cubicBezTo>
                  <a:cubicBezTo>
                    <a:pt x="667377" y="611695"/>
                    <a:pt x="683576" y="614931"/>
                    <a:pt x="690055" y="621401"/>
                  </a:cubicBezTo>
                  <a:cubicBezTo>
                    <a:pt x="703014" y="660224"/>
                    <a:pt x="751610" y="660224"/>
                    <a:pt x="771048" y="692576"/>
                  </a:cubicBezTo>
                  <a:cubicBezTo>
                    <a:pt x="774288" y="724929"/>
                    <a:pt x="751610" y="750811"/>
                    <a:pt x="741891" y="776693"/>
                  </a:cubicBezTo>
                  <a:cubicBezTo>
                    <a:pt x="719213" y="834927"/>
                    <a:pt x="709494" y="896397"/>
                    <a:pt x="754849" y="948160"/>
                  </a:cubicBezTo>
                  <a:cubicBezTo>
                    <a:pt x="800205" y="999924"/>
                    <a:pt x="858520" y="1016101"/>
                    <a:pt x="926553" y="993454"/>
                  </a:cubicBezTo>
                  <a:cubicBezTo>
                    <a:pt x="942752" y="986983"/>
                    <a:pt x="962190" y="983748"/>
                    <a:pt x="978388" y="993454"/>
                  </a:cubicBezTo>
                  <a:lnTo>
                    <a:pt x="981340" y="997308"/>
                  </a:lnTo>
                  <a:lnTo>
                    <a:pt x="994569" y="977653"/>
                  </a:lnTo>
                  <a:cubicBezTo>
                    <a:pt x="1001184" y="974478"/>
                    <a:pt x="1007799" y="974478"/>
                    <a:pt x="1014413" y="974478"/>
                  </a:cubicBezTo>
                  <a:cubicBezTo>
                    <a:pt x="1011106" y="982415"/>
                    <a:pt x="1008626" y="991147"/>
                    <a:pt x="1004078" y="997894"/>
                  </a:cubicBezTo>
                  <a:lnTo>
                    <a:pt x="978388" y="1035512"/>
                  </a:lnTo>
                  <a:lnTo>
                    <a:pt x="977810" y="1036325"/>
                  </a:lnTo>
                  <a:lnTo>
                    <a:pt x="979488" y="1034803"/>
                  </a:lnTo>
                  <a:cubicBezTo>
                    <a:pt x="972927" y="1063974"/>
                    <a:pt x="953241" y="1089903"/>
                    <a:pt x="936837" y="1112591"/>
                  </a:cubicBezTo>
                  <a:cubicBezTo>
                    <a:pt x="936834" y="1112308"/>
                    <a:pt x="936831" y="1112026"/>
                    <a:pt x="936828" y="1111743"/>
                  </a:cubicBezTo>
                  <a:lnTo>
                    <a:pt x="936272" y="1113158"/>
                  </a:lnTo>
                  <a:cubicBezTo>
                    <a:pt x="910355" y="1126099"/>
                    <a:pt x="897396" y="1151981"/>
                    <a:pt x="884437" y="1177863"/>
                  </a:cubicBezTo>
                  <a:lnTo>
                    <a:pt x="883534" y="1178560"/>
                  </a:lnTo>
                  <a:lnTo>
                    <a:pt x="793726" y="1245803"/>
                  </a:lnTo>
                  <a:lnTo>
                    <a:pt x="755650" y="1280866"/>
                  </a:lnTo>
                  <a:cubicBezTo>
                    <a:pt x="755691" y="1280759"/>
                    <a:pt x="755731" y="1280653"/>
                    <a:pt x="755772" y="1280546"/>
                  </a:cubicBezTo>
                  <a:lnTo>
                    <a:pt x="754849" y="1281391"/>
                  </a:lnTo>
                  <a:cubicBezTo>
                    <a:pt x="743510" y="1281391"/>
                    <a:pt x="734601" y="1287861"/>
                    <a:pt x="725287" y="1294332"/>
                  </a:cubicBezTo>
                  <a:lnTo>
                    <a:pt x="693583" y="1307156"/>
                  </a:lnTo>
                  <a:lnTo>
                    <a:pt x="684023" y="1361829"/>
                  </a:lnTo>
                  <a:cubicBezTo>
                    <a:pt x="674307" y="1345487"/>
                    <a:pt x="662162" y="1343853"/>
                    <a:pt x="649613" y="1345896"/>
                  </a:cubicBezTo>
                  <a:lnTo>
                    <a:pt x="647158" y="1346474"/>
                  </a:lnTo>
                  <a:lnTo>
                    <a:pt x="622021" y="1365507"/>
                  </a:lnTo>
                  <a:cubicBezTo>
                    <a:pt x="612302" y="1375213"/>
                    <a:pt x="602583" y="1384918"/>
                    <a:pt x="586385" y="1391389"/>
                  </a:cubicBezTo>
                  <a:cubicBezTo>
                    <a:pt x="547508" y="1410800"/>
                    <a:pt x="505392" y="1423741"/>
                    <a:pt x="460037" y="1407565"/>
                  </a:cubicBezTo>
                  <a:cubicBezTo>
                    <a:pt x="450317" y="1404330"/>
                    <a:pt x="443838" y="1401094"/>
                    <a:pt x="434119" y="1397859"/>
                  </a:cubicBezTo>
                  <a:lnTo>
                    <a:pt x="401700" y="1374520"/>
                  </a:lnTo>
                  <a:lnTo>
                    <a:pt x="390342" y="1370559"/>
                  </a:lnTo>
                  <a:lnTo>
                    <a:pt x="382738" y="1364352"/>
                  </a:lnTo>
                  <a:lnTo>
                    <a:pt x="359606" y="1352566"/>
                  </a:lnTo>
                  <a:cubicBezTo>
                    <a:pt x="353127" y="1349331"/>
                    <a:pt x="349887" y="1349331"/>
                    <a:pt x="343408" y="1346095"/>
                  </a:cubicBezTo>
                  <a:lnTo>
                    <a:pt x="343164" y="1345820"/>
                  </a:lnTo>
                  <a:lnTo>
                    <a:pt x="331787" y="1354381"/>
                  </a:lnTo>
                  <a:cubicBezTo>
                    <a:pt x="321667" y="1374696"/>
                    <a:pt x="336550" y="1406467"/>
                    <a:pt x="317500" y="1423574"/>
                  </a:cubicBezTo>
                  <a:cubicBezTo>
                    <a:pt x="314325" y="1430091"/>
                    <a:pt x="311150" y="1430091"/>
                    <a:pt x="307975" y="1423574"/>
                  </a:cubicBezTo>
                  <a:cubicBezTo>
                    <a:pt x="303212" y="1394247"/>
                    <a:pt x="314523" y="1364920"/>
                    <a:pt x="312440" y="1335593"/>
                  </a:cubicBezTo>
                  <a:lnTo>
                    <a:pt x="305220" y="1307880"/>
                  </a:lnTo>
                  <a:lnTo>
                    <a:pt x="304531" y="1307273"/>
                  </a:lnTo>
                  <a:cubicBezTo>
                    <a:pt x="272134" y="1284626"/>
                    <a:pt x="239737" y="1265214"/>
                    <a:pt x="207340" y="1245803"/>
                  </a:cubicBezTo>
                  <a:lnTo>
                    <a:pt x="206102" y="1244337"/>
                  </a:lnTo>
                  <a:lnTo>
                    <a:pt x="151891" y="1197594"/>
                  </a:lnTo>
                  <a:cubicBezTo>
                    <a:pt x="134292" y="1179867"/>
                    <a:pt x="117921" y="1160528"/>
                    <a:pt x="103187" y="1139578"/>
                  </a:cubicBezTo>
                  <a:lnTo>
                    <a:pt x="107417" y="1142399"/>
                  </a:lnTo>
                  <a:lnTo>
                    <a:pt x="103670" y="1139040"/>
                  </a:lnTo>
                  <a:cubicBezTo>
                    <a:pt x="93951" y="1093746"/>
                    <a:pt x="48595" y="1067865"/>
                    <a:pt x="42116" y="1022571"/>
                  </a:cubicBezTo>
                  <a:cubicBezTo>
                    <a:pt x="32397" y="983748"/>
                    <a:pt x="58314" y="986983"/>
                    <a:pt x="77752" y="993454"/>
                  </a:cubicBezTo>
                  <a:cubicBezTo>
                    <a:pt x="149026" y="1012865"/>
                    <a:pt x="210580" y="1003160"/>
                    <a:pt x="255936" y="938455"/>
                  </a:cubicBezTo>
                  <a:cubicBezTo>
                    <a:pt x="301291" y="864044"/>
                    <a:pt x="285093" y="796104"/>
                    <a:pt x="236498" y="731399"/>
                  </a:cubicBezTo>
                  <a:cubicBezTo>
                    <a:pt x="226778" y="721694"/>
                    <a:pt x="217059" y="708753"/>
                    <a:pt x="217059" y="695812"/>
                  </a:cubicBezTo>
                  <a:cubicBezTo>
                    <a:pt x="217059" y="689341"/>
                    <a:pt x="220299" y="686106"/>
                    <a:pt x="226778" y="682871"/>
                  </a:cubicBezTo>
                  <a:cubicBezTo>
                    <a:pt x="259175" y="669930"/>
                    <a:pt x="298052" y="663459"/>
                    <a:pt x="320730" y="631107"/>
                  </a:cubicBezTo>
                  <a:cubicBezTo>
                    <a:pt x="323969" y="627872"/>
                    <a:pt x="330449" y="624636"/>
                    <a:pt x="333688" y="624636"/>
                  </a:cubicBezTo>
                  <a:cubicBezTo>
                    <a:pt x="340168" y="624636"/>
                    <a:pt x="343408" y="621401"/>
                    <a:pt x="340168" y="614931"/>
                  </a:cubicBezTo>
                  <a:cubicBezTo>
                    <a:pt x="340168" y="605225"/>
                    <a:pt x="336928" y="598754"/>
                    <a:pt x="336928" y="592284"/>
                  </a:cubicBezTo>
                  <a:cubicBezTo>
                    <a:pt x="330449" y="563167"/>
                    <a:pt x="343408" y="530814"/>
                    <a:pt x="330449" y="501697"/>
                  </a:cubicBezTo>
                  <a:cubicBezTo>
                    <a:pt x="327209" y="495227"/>
                    <a:pt x="327209" y="488756"/>
                    <a:pt x="327209" y="485521"/>
                  </a:cubicBezTo>
                  <a:cubicBezTo>
                    <a:pt x="323969" y="475815"/>
                    <a:pt x="323969" y="462874"/>
                    <a:pt x="323969" y="453169"/>
                  </a:cubicBezTo>
                  <a:cubicBezTo>
                    <a:pt x="278614" y="381993"/>
                    <a:pt x="165224" y="356111"/>
                    <a:pt x="71273" y="388464"/>
                  </a:cubicBezTo>
                  <a:cubicBezTo>
                    <a:pt x="68033" y="391699"/>
                    <a:pt x="61554" y="394934"/>
                    <a:pt x="58314" y="398170"/>
                  </a:cubicBezTo>
                  <a:cubicBezTo>
                    <a:pt x="38876" y="398170"/>
                    <a:pt x="16198" y="424051"/>
                    <a:pt x="0" y="394934"/>
                  </a:cubicBezTo>
                  <a:cubicBezTo>
                    <a:pt x="0" y="314053"/>
                    <a:pt x="29157" y="259054"/>
                    <a:pt x="110149" y="223466"/>
                  </a:cubicBezTo>
                  <a:cubicBezTo>
                    <a:pt x="187902" y="191114"/>
                    <a:pt x="262415" y="145821"/>
                    <a:pt x="333688" y="94057"/>
                  </a:cubicBezTo>
                  <a:cubicBezTo>
                    <a:pt x="440599" y="18838"/>
                    <a:pt x="554798" y="-10886"/>
                    <a:pt x="676287" y="3521"/>
                  </a:cubicBezTo>
                  <a:close/>
                </a:path>
              </a:pathLst>
            </a:custGeom>
            <a:solidFill>
              <a:srgbClr val="FCDFD1"/>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448" name="Freeform 8">
              <a:extLst>
                <a:ext uri="{FF2B5EF4-FFF2-40B4-BE49-F238E27FC236}">
                  <a16:creationId xmlns:a16="http://schemas.microsoft.com/office/drawing/2014/main" id="{5B61E864-A6BC-4097-B256-36444E217FB2}"/>
                </a:ext>
              </a:extLst>
            </p:cNvPr>
            <p:cNvSpPr>
              <a:spLocks/>
            </p:cNvSpPr>
            <p:nvPr/>
          </p:nvSpPr>
          <p:spPr bwMode="auto">
            <a:xfrm>
              <a:off x="9067047" y="6160574"/>
              <a:ext cx="366915" cy="695171"/>
            </a:xfrm>
            <a:custGeom>
              <a:avLst/>
              <a:gdLst>
                <a:gd name="T0" fmla="*/ 145 w 163"/>
                <a:gd name="T1" fmla="*/ 192 h 305"/>
                <a:gd name="T2" fmla="*/ 142 w 163"/>
                <a:gd name="T3" fmla="*/ 173 h 305"/>
                <a:gd name="T4" fmla="*/ 139 w 163"/>
                <a:gd name="T5" fmla="*/ 95 h 305"/>
                <a:gd name="T6" fmla="*/ 122 w 163"/>
                <a:gd name="T7" fmla="*/ 87 h 305"/>
                <a:gd name="T8" fmla="*/ 50 w 163"/>
                <a:gd name="T9" fmla="*/ 100 h 305"/>
                <a:gd name="T10" fmla="*/ 36 w 163"/>
                <a:gd name="T11" fmla="*/ 110 h 305"/>
                <a:gd name="T12" fmla="*/ 14 w 163"/>
                <a:gd name="T13" fmla="*/ 207 h 305"/>
                <a:gd name="T14" fmla="*/ 14 w 163"/>
                <a:gd name="T15" fmla="*/ 303 h 305"/>
                <a:gd name="T16" fmla="*/ 6 w 163"/>
                <a:gd name="T17" fmla="*/ 305 h 305"/>
                <a:gd name="T18" fmla="*/ 4 w 163"/>
                <a:gd name="T19" fmla="*/ 283 h 305"/>
                <a:gd name="T20" fmla="*/ 2 w 163"/>
                <a:gd name="T21" fmla="*/ 233 h 305"/>
                <a:gd name="T22" fmla="*/ 1 w 163"/>
                <a:gd name="T23" fmla="*/ 227 h 305"/>
                <a:gd name="T24" fmla="*/ 2 w 163"/>
                <a:gd name="T25" fmla="*/ 197 h 305"/>
                <a:gd name="T26" fmla="*/ 1 w 163"/>
                <a:gd name="T27" fmla="*/ 41 h 305"/>
                <a:gd name="T28" fmla="*/ 4 w 163"/>
                <a:gd name="T29" fmla="*/ 20 h 305"/>
                <a:gd name="T30" fmla="*/ 37 w 163"/>
                <a:gd name="T31" fmla="*/ 14 h 305"/>
                <a:gd name="T32" fmla="*/ 74 w 163"/>
                <a:gd name="T33" fmla="*/ 12 h 305"/>
                <a:gd name="T34" fmla="*/ 92 w 163"/>
                <a:gd name="T35" fmla="*/ 11 h 305"/>
                <a:gd name="T36" fmla="*/ 109 w 163"/>
                <a:gd name="T37" fmla="*/ 9 h 305"/>
                <a:gd name="T38" fmla="*/ 134 w 163"/>
                <a:gd name="T39" fmla="*/ 5 h 305"/>
                <a:gd name="T40" fmla="*/ 145 w 163"/>
                <a:gd name="T41" fmla="*/ 3 h 305"/>
                <a:gd name="T42" fmla="*/ 160 w 163"/>
                <a:gd name="T43" fmla="*/ 6 h 305"/>
                <a:gd name="T44" fmla="*/ 156 w 163"/>
                <a:gd name="T45" fmla="*/ 49 h 305"/>
                <a:gd name="T46" fmla="*/ 161 w 163"/>
                <a:gd name="T47" fmla="*/ 71 h 305"/>
                <a:gd name="T48" fmla="*/ 152 w 163"/>
                <a:gd name="T49" fmla="*/ 82 h 305"/>
                <a:gd name="T50" fmla="*/ 151 w 163"/>
                <a:gd name="T51" fmla="*/ 42 h 305"/>
                <a:gd name="T52" fmla="*/ 154 w 163"/>
                <a:gd name="T53" fmla="*/ 106 h 305"/>
                <a:gd name="T54" fmla="*/ 154 w 163"/>
                <a:gd name="T55" fmla="*/ 124 h 305"/>
                <a:gd name="T56" fmla="*/ 152 w 163"/>
                <a:gd name="T57" fmla="*/ 165 h 305"/>
                <a:gd name="T58" fmla="*/ 152 w 163"/>
                <a:gd name="T59" fmla="*/ 176 h 305"/>
                <a:gd name="T60" fmla="*/ 145 w 163"/>
                <a:gd name="T61" fmla="*/ 192 h 305"/>
                <a:gd name="connsiteX0" fmla="*/ 8851 w 9771"/>
                <a:gd name="connsiteY0" fmla="*/ 6222 h 9927"/>
                <a:gd name="connsiteX1" fmla="*/ 8667 w 9771"/>
                <a:gd name="connsiteY1" fmla="*/ 5599 h 9927"/>
                <a:gd name="connsiteX2" fmla="*/ 8483 w 9771"/>
                <a:gd name="connsiteY2" fmla="*/ 3042 h 9927"/>
                <a:gd name="connsiteX3" fmla="*/ 7440 w 9771"/>
                <a:gd name="connsiteY3" fmla="*/ 2779 h 9927"/>
                <a:gd name="connsiteX4" fmla="*/ 3022 w 9771"/>
                <a:gd name="connsiteY4" fmla="*/ 3206 h 9927"/>
                <a:gd name="connsiteX5" fmla="*/ 2164 w 9771"/>
                <a:gd name="connsiteY5" fmla="*/ 3534 h 9927"/>
                <a:gd name="connsiteX6" fmla="*/ 814 w 9771"/>
                <a:gd name="connsiteY6" fmla="*/ 6714 h 9927"/>
                <a:gd name="connsiteX7" fmla="*/ 814 w 9771"/>
                <a:gd name="connsiteY7" fmla="*/ 9861 h 9927"/>
                <a:gd name="connsiteX8" fmla="*/ 323 w 9771"/>
                <a:gd name="connsiteY8" fmla="*/ 9927 h 9927"/>
                <a:gd name="connsiteX9" fmla="*/ 200 w 9771"/>
                <a:gd name="connsiteY9" fmla="*/ 9206 h 9927"/>
                <a:gd name="connsiteX10" fmla="*/ 78 w 9771"/>
                <a:gd name="connsiteY10" fmla="*/ 7566 h 9927"/>
                <a:gd name="connsiteX11" fmla="*/ 16 w 9771"/>
                <a:gd name="connsiteY11" fmla="*/ 7370 h 9927"/>
                <a:gd name="connsiteX12" fmla="*/ 78 w 9771"/>
                <a:gd name="connsiteY12" fmla="*/ 6386 h 9927"/>
                <a:gd name="connsiteX13" fmla="*/ 16 w 9771"/>
                <a:gd name="connsiteY13" fmla="*/ 1271 h 9927"/>
                <a:gd name="connsiteX14" fmla="*/ 200 w 9771"/>
                <a:gd name="connsiteY14" fmla="*/ 583 h 9927"/>
                <a:gd name="connsiteX15" fmla="*/ 2225 w 9771"/>
                <a:gd name="connsiteY15" fmla="*/ 386 h 9927"/>
                <a:gd name="connsiteX16" fmla="*/ 4495 w 9771"/>
                <a:gd name="connsiteY16" fmla="*/ 320 h 9927"/>
                <a:gd name="connsiteX17" fmla="*/ 5599 w 9771"/>
                <a:gd name="connsiteY17" fmla="*/ 288 h 9927"/>
                <a:gd name="connsiteX18" fmla="*/ 6642 w 9771"/>
                <a:gd name="connsiteY18" fmla="*/ 222 h 9927"/>
                <a:gd name="connsiteX19" fmla="*/ 8176 w 9771"/>
                <a:gd name="connsiteY19" fmla="*/ 91 h 9927"/>
                <a:gd name="connsiteX20" fmla="*/ 8851 w 9771"/>
                <a:gd name="connsiteY20" fmla="*/ 25 h 9927"/>
                <a:gd name="connsiteX21" fmla="*/ 9771 w 9771"/>
                <a:gd name="connsiteY21" fmla="*/ 124 h 9927"/>
                <a:gd name="connsiteX22" fmla="*/ 9526 w 9771"/>
                <a:gd name="connsiteY22" fmla="*/ 1534 h 9927"/>
                <a:gd name="connsiteX23" fmla="*/ 9280 w 9771"/>
                <a:gd name="connsiteY23" fmla="*/ 2616 h 9927"/>
                <a:gd name="connsiteX24" fmla="*/ 9219 w 9771"/>
                <a:gd name="connsiteY24" fmla="*/ 1304 h 9927"/>
                <a:gd name="connsiteX25" fmla="*/ 9403 w 9771"/>
                <a:gd name="connsiteY25" fmla="*/ 3402 h 9927"/>
                <a:gd name="connsiteX26" fmla="*/ 9403 w 9771"/>
                <a:gd name="connsiteY26" fmla="*/ 3993 h 9927"/>
                <a:gd name="connsiteX27" fmla="*/ 9280 w 9771"/>
                <a:gd name="connsiteY27" fmla="*/ 5337 h 9927"/>
                <a:gd name="connsiteX28" fmla="*/ 9280 w 9771"/>
                <a:gd name="connsiteY28" fmla="*/ 5697 h 9927"/>
                <a:gd name="connsiteX29" fmla="*/ 8851 w 9771"/>
                <a:gd name="connsiteY29" fmla="*/ 6222 h 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771" h="9927">
                  <a:moveTo>
                    <a:pt x="8851" y="6222"/>
                  </a:moveTo>
                  <a:cubicBezTo>
                    <a:pt x="8483" y="6025"/>
                    <a:pt x="8667" y="5796"/>
                    <a:pt x="8667" y="5599"/>
                  </a:cubicBezTo>
                  <a:cubicBezTo>
                    <a:pt x="8544" y="4747"/>
                    <a:pt x="8789" y="3894"/>
                    <a:pt x="8483" y="3042"/>
                  </a:cubicBezTo>
                  <a:cubicBezTo>
                    <a:pt x="8299" y="2616"/>
                    <a:pt x="8360" y="2484"/>
                    <a:pt x="7440" y="2779"/>
                  </a:cubicBezTo>
                  <a:cubicBezTo>
                    <a:pt x="6151" y="3173"/>
                    <a:pt x="4618" y="3501"/>
                    <a:pt x="3022" y="3206"/>
                  </a:cubicBezTo>
                  <a:cubicBezTo>
                    <a:pt x="2348" y="3075"/>
                    <a:pt x="2348" y="3370"/>
                    <a:pt x="2164" y="3534"/>
                  </a:cubicBezTo>
                  <a:cubicBezTo>
                    <a:pt x="1366" y="4550"/>
                    <a:pt x="875" y="5599"/>
                    <a:pt x="814" y="6714"/>
                  </a:cubicBezTo>
                  <a:cubicBezTo>
                    <a:pt x="753" y="7763"/>
                    <a:pt x="753" y="8812"/>
                    <a:pt x="814" y="9861"/>
                  </a:cubicBezTo>
                  <a:lnTo>
                    <a:pt x="323" y="9927"/>
                  </a:lnTo>
                  <a:cubicBezTo>
                    <a:pt x="78" y="9697"/>
                    <a:pt x="323" y="9435"/>
                    <a:pt x="200" y="9206"/>
                  </a:cubicBezTo>
                  <a:cubicBezTo>
                    <a:pt x="16" y="8681"/>
                    <a:pt x="200" y="8124"/>
                    <a:pt x="78" y="7566"/>
                  </a:cubicBezTo>
                  <a:cubicBezTo>
                    <a:pt x="16" y="7501"/>
                    <a:pt x="16" y="7435"/>
                    <a:pt x="16" y="7370"/>
                  </a:cubicBezTo>
                  <a:cubicBezTo>
                    <a:pt x="16" y="7042"/>
                    <a:pt x="-45" y="6714"/>
                    <a:pt x="78" y="6386"/>
                  </a:cubicBezTo>
                  <a:cubicBezTo>
                    <a:pt x="-45" y="4681"/>
                    <a:pt x="16" y="2976"/>
                    <a:pt x="16" y="1271"/>
                  </a:cubicBezTo>
                  <a:cubicBezTo>
                    <a:pt x="16" y="1042"/>
                    <a:pt x="-45" y="812"/>
                    <a:pt x="200" y="583"/>
                  </a:cubicBezTo>
                  <a:cubicBezTo>
                    <a:pt x="814" y="288"/>
                    <a:pt x="1550" y="419"/>
                    <a:pt x="2225" y="386"/>
                  </a:cubicBezTo>
                  <a:cubicBezTo>
                    <a:pt x="3022" y="386"/>
                    <a:pt x="3759" y="452"/>
                    <a:pt x="4495" y="320"/>
                  </a:cubicBezTo>
                  <a:cubicBezTo>
                    <a:pt x="4863" y="288"/>
                    <a:pt x="5231" y="288"/>
                    <a:pt x="5599" y="288"/>
                  </a:cubicBezTo>
                  <a:cubicBezTo>
                    <a:pt x="5967" y="288"/>
                    <a:pt x="6335" y="288"/>
                    <a:pt x="6642" y="222"/>
                  </a:cubicBezTo>
                  <a:cubicBezTo>
                    <a:pt x="7133" y="157"/>
                    <a:pt x="7685" y="189"/>
                    <a:pt x="8176" y="91"/>
                  </a:cubicBezTo>
                  <a:cubicBezTo>
                    <a:pt x="8360" y="58"/>
                    <a:pt x="8605" y="58"/>
                    <a:pt x="8851" y="25"/>
                  </a:cubicBezTo>
                  <a:cubicBezTo>
                    <a:pt x="9157" y="25"/>
                    <a:pt x="9526" y="-73"/>
                    <a:pt x="9771" y="124"/>
                  </a:cubicBezTo>
                  <a:cubicBezTo>
                    <a:pt x="9648" y="583"/>
                    <a:pt x="9403" y="1042"/>
                    <a:pt x="9526" y="1534"/>
                  </a:cubicBezTo>
                  <a:cubicBezTo>
                    <a:pt x="9444" y="1949"/>
                    <a:pt x="9331" y="2654"/>
                    <a:pt x="9280" y="2616"/>
                  </a:cubicBezTo>
                  <a:cubicBezTo>
                    <a:pt x="9096" y="2124"/>
                    <a:pt x="9280" y="1665"/>
                    <a:pt x="9219" y="1304"/>
                  </a:cubicBezTo>
                  <a:cubicBezTo>
                    <a:pt x="9096" y="1927"/>
                    <a:pt x="9342" y="2648"/>
                    <a:pt x="9403" y="3402"/>
                  </a:cubicBezTo>
                  <a:lnTo>
                    <a:pt x="9403" y="3993"/>
                  </a:lnTo>
                  <a:cubicBezTo>
                    <a:pt x="9464" y="4452"/>
                    <a:pt x="8973" y="4878"/>
                    <a:pt x="9280" y="5337"/>
                  </a:cubicBezTo>
                  <a:cubicBezTo>
                    <a:pt x="9342" y="5468"/>
                    <a:pt x="9342" y="5566"/>
                    <a:pt x="9280" y="5697"/>
                  </a:cubicBezTo>
                  <a:cubicBezTo>
                    <a:pt x="9219" y="5894"/>
                    <a:pt x="9157" y="6091"/>
                    <a:pt x="8851" y="6222"/>
                  </a:cubicBezTo>
                  <a:close/>
                </a:path>
              </a:pathLst>
            </a:custGeom>
            <a:solidFill>
              <a:srgbClr val="FCC6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15">
              <a:extLst>
                <a:ext uri="{FF2B5EF4-FFF2-40B4-BE49-F238E27FC236}">
                  <a16:creationId xmlns:a16="http://schemas.microsoft.com/office/drawing/2014/main" id="{45DD91B0-9496-424F-A8B6-3DBD030383A3}"/>
                </a:ext>
              </a:extLst>
            </p:cNvPr>
            <p:cNvSpPr>
              <a:spLocks/>
            </p:cNvSpPr>
            <p:nvPr/>
          </p:nvSpPr>
          <p:spPr bwMode="auto">
            <a:xfrm>
              <a:off x="8538735" y="2158999"/>
              <a:ext cx="1083691" cy="824327"/>
            </a:xfrm>
            <a:custGeom>
              <a:avLst/>
              <a:gdLst>
                <a:gd name="T0" fmla="*/ 81 w 471"/>
                <a:gd name="T1" fmla="*/ 71 h 359"/>
                <a:gd name="T2" fmla="*/ 316 w 471"/>
                <a:gd name="T3" fmla="*/ 25 h 359"/>
                <a:gd name="T4" fmla="*/ 391 w 471"/>
                <a:gd name="T5" fmla="*/ 66 h 359"/>
                <a:gd name="T6" fmla="*/ 448 w 471"/>
                <a:gd name="T7" fmla="*/ 248 h 359"/>
                <a:gd name="T8" fmla="*/ 455 w 471"/>
                <a:gd name="T9" fmla="*/ 326 h 359"/>
                <a:gd name="T10" fmla="*/ 429 w 471"/>
                <a:gd name="T11" fmla="*/ 358 h 359"/>
                <a:gd name="T12" fmla="*/ 402 w 471"/>
                <a:gd name="T13" fmla="*/ 304 h 359"/>
                <a:gd name="T14" fmla="*/ 390 w 471"/>
                <a:gd name="T15" fmla="*/ 265 h 359"/>
                <a:gd name="T16" fmla="*/ 379 w 471"/>
                <a:gd name="T17" fmla="*/ 230 h 359"/>
                <a:gd name="T18" fmla="*/ 372 w 471"/>
                <a:gd name="T19" fmla="*/ 213 h 359"/>
                <a:gd name="T20" fmla="*/ 390 w 471"/>
                <a:gd name="T21" fmla="*/ 197 h 359"/>
                <a:gd name="T22" fmla="*/ 406 w 471"/>
                <a:gd name="T23" fmla="*/ 211 h 359"/>
                <a:gd name="T24" fmla="*/ 385 w 471"/>
                <a:gd name="T25" fmla="*/ 191 h 359"/>
                <a:gd name="T26" fmla="*/ 402 w 471"/>
                <a:gd name="T27" fmla="*/ 167 h 359"/>
                <a:gd name="T28" fmla="*/ 417 w 471"/>
                <a:gd name="T29" fmla="*/ 139 h 359"/>
                <a:gd name="T30" fmla="*/ 394 w 471"/>
                <a:gd name="T31" fmla="*/ 132 h 359"/>
                <a:gd name="T32" fmla="*/ 267 w 471"/>
                <a:gd name="T33" fmla="*/ 87 h 359"/>
                <a:gd name="T34" fmla="*/ 218 w 471"/>
                <a:gd name="T35" fmla="*/ 90 h 359"/>
                <a:gd name="T36" fmla="*/ 178 w 471"/>
                <a:gd name="T37" fmla="*/ 104 h 359"/>
                <a:gd name="T38" fmla="*/ 142 w 471"/>
                <a:gd name="T39" fmla="*/ 119 h 359"/>
                <a:gd name="T40" fmla="*/ 68 w 471"/>
                <a:gd name="T41" fmla="*/ 164 h 359"/>
                <a:gd name="T42" fmla="*/ 52 w 471"/>
                <a:gd name="T43" fmla="*/ 155 h 359"/>
                <a:gd name="T44" fmla="*/ 62 w 471"/>
                <a:gd name="T45" fmla="*/ 133 h 359"/>
                <a:gd name="T46" fmla="*/ 39 w 471"/>
                <a:gd name="T47" fmla="*/ 211 h 359"/>
                <a:gd name="T48" fmla="*/ 331 w 471"/>
                <a:gd name="T49" fmla="*/ 101 h 359"/>
                <a:gd name="T50" fmla="*/ 332 w 471"/>
                <a:gd name="T51" fmla="*/ 122 h 359"/>
                <a:gd name="T52" fmla="*/ 333 w 471"/>
                <a:gd name="T53" fmla="*/ 123 h 359"/>
                <a:gd name="T54" fmla="*/ 308 w 471"/>
                <a:gd name="T55" fmla="*/ 126 h 359"/>
                <a:gd name="T56" fmla="*/ 309 w 471"/>
                <a:gd name="T57" fmla="*/ 127 h 359"/>
                <a:gd name="T58" fmla="*/ 333 w 471"/>
                <a:gd name="T59" fmla="*/ 145 h 359"/>
                <a:gd name="T60" fmla="*/ 271 w 471"/>
                <a:gd name="T61" fmla="*/ 144 h 359"/>
                <a:gd name="T62" fmla="*/ 270 w 471"/>
                <a:gd name="T63" fmla="*/ 144 h 359"/>
                <a:gd name="T64" fmla="*/ 340 w 471"/>
                <a:gd name="T65" fmla="*/ 156 h 359"/>
                <a:gd name="T66" fmla="*/ 339 w 471"/>
                <a:gd name="T67" fmla="*/ 138 h 359"/>
                <a:gd name="T68" fmla="*/ 364 w 471"/>
                <a:gd name="T69" fmla="*/ 135 h 359"/>
                <a:gd name="T70" fmla="*/ 370 w 471"/>
                <a:gd name="T71" fmla="*/ 180 h 359"/>
                <a:gd name="T72" fmla="*/ 332 w 471"/>
                <a:gd name="T73" fmla="*/ 171 h 359"/>
                <a:gd name="T74" fmla="*/ 312 w 471"/>
                <a:gd name="T75" fmla="*/ 162 h 359"/>
                <a:gd name="T76" fmla="*/ 259 w 471"/>
                <a:gd name="T77" fmla="*/ 170 h 359"/>
                <a:gd name="T78" fmla="*/ 128 w 471"/>
                <a:gd name="T79" fmla="*/ 234 h 359"/>
                <a:gd name="T80" fmla="*/ 166 w 471"/>
                <a:gd name="T81" fmla="*/ 211 h 359"/>
                <a:gd name="T82" fmla="*/ 259 w 471"/>
                <a:gd name="T83" fmla="*/ 170 h 359"/>
                <a:gd name="T84" fmla="*/ 351 w 471"/>
                <a:gd name="T85" fmla="*/ 184 h 359"/>
                <a:gd name="T86" fmla="*/ 343 w 471"/>
                <a:gd name="T87" fmla="*/ 201 h 359"/>
                <a:gd name="T88" fmla="*/ 192 w 471"/>
                <a:gd name="T89" fmla="*/ 215 h 359"/>
                <a:gd name="T90" fmla="*/ 61 w 471"/>
                <a:gd name="T91" fmla="*/ 279 h 359"/>
                <a:gd name="T92" fmla="*/ 40 w 471"/>
                <a:gd name="T93" fmla="*/ 341 h 359"/>
                <a:gd name="T94" fmla="*/ 25 w 471"/>
                <a:gd name="T95" fmla="*/ 261 h 359"/>
                <a:gd name="T96" fmla="*/ 19 w 471"/>
                <a:gd name="T97" fmla="*/ 31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1" h="359">
                  <a:moveTo>
                    <a:pt x="19" y="315"/>
                  </a:moveTo>
                  <a:cubicBezTo>
                    <a:pt x="0" y="223"/>
                    <a:pt x="19" y="143"/>
                    <a:pt x="81" y="71"/>
                  </a:cubicBezTo>
                  <a:cubicBezTo>
                    <a:pt x="114" y="32"/>
                    <a:pt x="157" y="24"/>
                    <a:pt x="200" y="11"/>
                  </a:cubicBezTo>
                  <a:cubicBezTo>
                    <a:pt x="239" y="0"/>
                    <a:pt x="278" y="11"/>
                    <a:pt x="316" y="25"/>
                  </a:cubicBezTo>
                  <a:cubicBezTo>
                    <a:pt x="333" y="31"/>
                    <a:pt x="348" y="41"/>
                    <a:pt x="366" y="45"/>
                  </a:cubicBezTo>
                  <a:cubicBezTo>
                    <a:pt x="377" y="47"/>
                    <a:pt x="384" y="58"/>
                    <a:pt x="391" y="66"/>
                  </a:cubicBezTo>
                  <a:cubicBezTo>
                    <a:pt x="441" y="122"/>
                    <a:pt x="471" y="185"/>
                    <a:pt x="462" y="263"/>
                  </a:cubicBezTo>
                  <a:cubicBezTo>
                    <a:pt x="451" y="262"/>
                    <a:pt x="452" y="252"/>
                    <a:pt x="448" y="248"/>
                  </a:cubicBezTo>
                  <a:cubicBezTo>
                    <a:pt x="454" y="263"/>
                    <a:pt x="457" y="281"/>
                    <a:pt x="458" y="299"/>
                  </a:cubicBezTo>
                  <a:cubicBezTo>
                    <a:pt x="458" y="308"/>
                    <a:pt x="459" y="317"/>
                    <a:pt x="455" y="326"/>
                  </a:cubicBezTo>
                  <a:cubicBezTo>
                    <a:pt x="449" y="331"/>
                    <a:pt x="448" y="341"/>
                    <a:pt x="443" y="347"/>
                  </a:cubicBezTo>
                  <a:cubicBezTo>
                    <a:pt x="439" y="352"/>
                    <a:pt x="435" y="358"/>
                    <a:pt x="429" y="358"/>
                  </a:cubicBezTo>
                  <a:cubicBezTo>
                    <a:pt x="421" y="359"/>
                    <a:pt x="425" y="349"/>
                    <a:pt x="421" y="347"/>
                  </a:cubicBezTo>
                  <a:cubicBezTo>
                    <a:pt x="407" y="335"/>
                    <a:pt x="404" y="320"/>
                    <a:pt x="402" y="304"/>
                  </a:cubicBezTo>
                  <a:cubicBezTo>
                    <a:pt x="402" y="301"/>
                    <a:pt x="401" y="298"/>
                    <a:pt x="402" y="297"/>
                  </a:cubicBezTo>
                  <a:cubicBezTo>
                    <a:pt x="412" y="281"/>
                    <a:pt x="398" y="274"/>
                    <a:pt x="390" y="265"/>
                  </a:cubicBezTo>
                  <a:cubicBezTo>
                    <a:pt x="384" y="258"/>
                    <a:pt x="377" y="250"/>
                    <a:pt x="374" y="241"/>
                  </a:cubicBezTo>
                  <a:cubicBezTo>
                    <a:pt x="372" y="236"/>
                    <a:pt x="370" y="230"/>
                    <a:pt x="379" y="230"/>
                  </a:cubicBezTo>
                  <a:cubicBezTo>
                    <a:pt x="381" y="230"/>
                    <a:pt x="381" y="229"/>
                    <a:pt x="380" y="228"/>
                  </a:cubicBezTo>
                  <a:cubicBezTo>
                    <a:pt x="376" y="223"/>
                    <a:pt x="374" y="218"/>
                    <a:pt x="372" y="213"/>
                  </a:cubicBezTo>
                  <a:cubicBezTo>
                    <a:pt x="370" y="208"/>
                    <a:pt x="366" y="201"/>
                    <a:pt x="371" y="196"/>
                  </a:cubicBezTo>
                  <a:cubicBezTo>
                    <a:pt x="377" y="191"/>
                    <a:pt x="384" y="194"/>
                    <a:pt x="390" y="197"/>
                  </a:cubicBezTo>
                  <a:cubicBezTo>
                    <a:pt x="396" y="199"/>
                    <a:pt x="400" y="204"/>
                    <a:pt x="404" y="208"/>
                  </a:cubicBezTo>
                  <a:cubicBezTo>
                    <a:pt x="405" y="209"/>
                    <a:pt x="404" y="211"/>
                    <a:pt x="406" y="211"/>
                  </a:cubicBezTo>
                  <a:cubicBezTo>
                    <a:pt x="405" y="210"/>
                    <a:pt x="405" y="209"/>
                    <a:pt x="405" y="208"/>
                  </a:cubicBezTo>
                  <a:cubicBezTo>
                    <a:pt x="398" y="202"/>
                    <a:pt x="391" y="197"/>
                    <a:pt x="385" y="191"/>
                  </a:cubicBezTo>
                  <a:cubicBezTo>
                    <a:pt x="378" y="186"/>
                    <a:pt x="376" y="178"/>
                    <a:pt x="381" y="170"/>
                  </a:cubicBezTo>
                  <a:cubicBezTo>
                    <a:pt x="387" y="163"/>
                    <a:pt x="395" y="163"/>
                    <a:pt x="402" y="167"/>
                  </a:cubicBezTo>
                  <a:cubicBezTo>
                    <a:pt x="417" y="174"/>
                    <a:pt x="426" y="187"/>
                    <a:pt x="432" y="200"/>
                  </a:cubicBezTo>
                  <a:cubicBezTo>
                    <a:pt x="430" y="180"/>
                    <a:pt x="420" y="160"/>
                    <a:pt x="417" y="139"/>
                  </a:cubicBezTo>
                  <a:cubicBezTo>
                    <a:pt x="416" y="146"/>
                    <a:pt x="424" y="157"/>
                    <a:pt x="411" y="161"/>
                  </a:cubicBezTo>
                  <a:cubicBezTo>
                    <a:pt x="401" y="163"/>
                    <a:pt x="394" y="151"/>
                    <a:pt x="394" y="132"/>
                  </a:cubicBezTo>
                  <a:cubicBezTo>
                    <a:pt x="386" y="143"/>
                    <a:pt x="378" y="140"/>
                    <a:pt x="372" y="132"/>
                  </a:cubicBezTo>
                  <a:cubicBezTo>
                    <a:pt x="345" y="97"/>
                    <a:pt x="308" y="88"/>
                    <a:pt x="267" y="87"/>
                  </a:cubicBezTo>
                  <a:cubicBezTo>
                    <a:pt x="255" y="87"/>
                    <a:pt x="244" y="86"/>
                    <a:pt x="237" y="73"/>
                  </a:cubicBezTo>
                  <a:cubicBezTo>
                    <a:pt x="233" y="82"/>
                    <a:pt x="230" y="92"/>
                    <a:pt x="218" y="90"/>
                  </a:cubicBezTo>
                  <a:cubicBezTo>
                    <a:pt x="209" y="88"/>
                    <a:pt x="210" y="80"/>
                    <a:pt x="209" y="73"/>
                  </a:cubicBezTo>
                  <a:cubicBezTo>
                    <a:pt x="200" y="84"/>
                    <a:pt x="199" y="104"/>
                    <a:pt x="178" y="104"/>
                  </a:cubicBezTo>
                  <a:cubicBezTo>
                    <a:pt x="170" y="104"/>
                    <a:pt x="170" y="96"/>
                    <a:pt x="168" y="88"/>
                  </a:cubicBezTo>
                  <a:cubicBezTo>
                    <a:pt x="163" y="103"/>
                    <a:pt x="154" y="113"/>
                    <a:pt x="142" y="119"/>
                  </a:cubicBezTo>
                  <a:cubicBezTo>
                    <a:pt x="131" y="125"/>
                    <a:pt x="120" y="134"/>
                    <a:pt x="108" y="117"/>
                  </a:cubicBezTo>
                  <a:cubicBezTo>
                    <a:pt x="103" y="142"/>
                    <a:pt x="82" y="150"/>
                    <a:pt x="68" y="164"/>
                  </a:cubicBezTo>
                  <a:cubicBezTo>
                    <a:pt x="65" y="166"/>
                    <a:pt x="61" y="170"/>
                    <a:pt x="57" y="167"/>
                  </a:cubicBezTo>
                  <a:cubicBezTo>
                    <a:pt x="51" y="165"/>
                    <a:pt x="52" y="159"/>
                    <a:pt x="52" y="155"/>
                  </a:cubicBezTo>
                  <a:cubicBezTo>
                    <a:pt x="52" y="147"/>
                    <a:pt x="58" y="141"/>
                    <a:pt x="61" y="135"/>
                  </a:cubicBezTo>
                  <a:cubicBezTo>
                    <a:pt x="61" y="134"/>
                    <a:pt x="61" y="133"/>
                    <a:pt x="62" y="133"/>
                  </a:cubicBezTo>
                  <a:cubicBezTo>
                    <a:pt x="60" y="133"/>
                    <a:pt x="61" y="135"/>
                    <a:pt x="60" y="136"/>
                  </a:cubicBezTo>
                  <a:cubicBezTo>
                    <a:pt x="48" y="158"/>
                    <a:pt x="40" y="189"/>
                    <a:pt x="39" y="211"/>
                  </a:cubicBezTo>
                  <a:cubicBezTo>
                    <a:pt x="76" y="149"/>
                    <a:pt x="135" y="120"/>
                    <a:pt x="198" y="99"/>
                  </a:cubicBezTo>
                  <a:cubicBezTo>
                    <a:pt x="242" y="84"/>
                    <a:pt x="287" y="80"/>
                    <a:pt x="331" y="101"/>
                  </a:cubicBezTo>
                  <a:cubicBezTo>
                    <a:pt x="346" y="107"/>
                    <a:pt x="364" y="113"/>
                    <a:pt x="364" y="134"/>
                  </a:cubicBezTo>
                  <a:cubicBezTo>
                    <a:pt x="350" y="140"/>
                    <a:pt x="343" y="127"/>
                    <a:pt x="332" y="122"/>
                  </a:cubicBezTo>
                  <a:cubicBezTo>
                    <a:pt x="330" y="120"/>
                    <a:pt x="330" y="125"/>
                    <a:pt x="332" y="123"/>
                  </a:cubicBezTo>
                  <a:cubicBezTo>
                    <a:pt x="332" y="122"/>
                    <a:pt x="332" y="122"/>
                    <a:pt x="333" y="123"/>
                  </a:cubicBezTo>
                  <a:cubicBezTo>
                    <a:pt x="342" y="130"/>
                    <a:pt x="338" y="133"/>
                    <a:pt x="330" y="134"/>
                  </a:cubicBezTo>
                  <a:cubicBezTo>
                    <a:pt x="322" y="134"/>
                    <a:pt x="315" y="129"/>
                    <a:pt x="308" y="126"/>
                  </a:cubicBezTo>
                  <a:cubicBezTo>
                    <a:pt x="306" y="126"/>
                    <a:pt x="307" y="130"/>
                    <a:pt x="307" y="128"/>
                  </a:cubicBezTo>
                  <a:cubicBezTo>
                    <a:pt x="307" y="127"/>
                    <a:pt x="308" y="127"/>
                    <a:pt x="309" y="127"/>
                  </a:cubicBezTo>
                  <a:cubicBezTo>
                    <a:pt x="312" y="128"/>
                    <a:pt x="315" y="130"/>
                    <a:pt x="317" y="131"/>
                  </a:cubicBezTo>
                  <a:cubicBezTo>
                    <a:pt x="323" y="135"/>
                    <a:pt x="336" y="137"/>
                    <a:pt x="333" y="145"/>
                  </a:cubicBezTo>
                  <a:cubicBezTo>
                    <a:pt x="330" y="153"/>
                    <a:pt x="319" y="150"/>
                    <a:pt x="311" y="147"/>
                  </a:cubicBezTo>
                  <a:cubicBezTo>
                    <a:pt x="297" y="144"/>
                    <a:pt x="283" y="144"/>
                    <a:pt x="271" y="144"/>
                  </a:cubicBezTo>
                  <a:cubicBezTo>
                    <a:pt x="267" y="144"/>
                    <a:pt x="269" y="148"/>
                    <a:pt x="268" y="146"/>
                  </a:cubicBezTo>
                  <a:cubicBezTo>
                    <a:pt x="268" y="145"/>
                    <a:pt x="269" y="145"/>
                    <a:pt x="270" y="144"/>
                  </a:cubicBezTo>
                  <a:cubicBezTo>
                    <a:pt x="281" y="143"/>
                    <a:pt x="291" y="144"/>
                    <a:pt x="302" y="146"/>
                  </a:cubicBezTo>
                  <a:cubicBezTo>
                    <a:pt x="315" y="148"/>
                    <a:pt x="328" y="151"/>
                    <a:pt x="340" y="156"/>
                  </a:cubicBezTo>
                  <a:cubicBezTo>
                    <a:pt x="344" y="153"/>
                    <a:pt x="341" y="151"/>
                    <a:pt x="340" y="148"/>
                  </a:cubicBezTo>
                  <a:cubicBezTo>
                    <a:pt x="339" y="145"/>
                    <a:pt x="336" y="142"/>
                    <a:pt x="339" y="138"/>
                  </a:cubicBezTo>
                  <a:cubicBezTo>
                    <a:pt x="342" y="135"/>
                    <a:pt x="347" y="135"/>
                    <a:pt x="350" y="138"/>
                  </a:cubicBezTo>
                  <a:cubicBezTo>
                    <a:pt x="356" y="141"/>
                    <a:pt x="361" y="142"/>
                    <a:pt x="364" y="135"/>
                  </a:cubicBezTo>
                  <a:cubicBezTo>
                    <a:pt x="374" y="136"/>
                    <a:pt x="375" y="145"/>
                    <a:pt x="376" y="152"/>
                  </a:cubicBezTo>
                  <a:cubicBezTo>
                    <a:pt x="378" y="162"/>
                    <a:pt x="372" y="170"/>
                    <a:pt x="370" y="180"/>
                  </a:cubicBezTo>
                  <a:cubicBezTo>
                    <a:pt x="369" y="186"/>
                    <a:pt x="361" y="186"/>
                    <a:pt x="355" y="183"/>
                  </a:cubicBezTo>
                  <a:cubicBezTo>
                    <a:pt x="347" y="179"/>
                    <a:pt x="340" y="174"/>
                    <a:pt x="332" y="171"/>
                  </a:cubicBezTo>
                  <a:cubicBezTo>
                    <a:pt x="318" y="164"/>
                    <a:pt x="304" y="157"/>
                    <a:pt x="288" y="154"/>
                  </a:cubicBezTo>
                  <a:cubicBezTo>
                    <a:pt x="296" y="156"/>
                    <a:pt x="304" y="159"/>
                    <a:pt x="312" y="162"/>
                  </a:cubicBezTo>
                  <a:cubicBezTo>
                    <a:pt x="316" y="163"/>
                    <a:pt x="318" y="166"/>
                    <a:pt x="314" y="170"/>
                  </a:cubicBezTo>
                  <a:cubicBezTo>
                    <a:pt x="296" y="172"/>
                    <a:pt x="278" y="165"/>
                    <a:pt x="259" y="170"/>
                  </a:cubicBezTo>
                  <a:cubicBezTo>
                    <a:pt x="234" y="173"/>
                    <a:pt x="211" y="182"/>
                    <a:pt x="189" y="195"/>
                  </a:cubicBezTo>
                  <a:cubicBezTo>
                    <a:pt x="168" y="207"/>
                    <a:pt x="150" y="224"/>
                    <a:pt x="128" y="234"/>
                  </a:cubicBezTo>
                  <a:cubicBezTo>
                    <a:pt x="114" y="241"/>
                    <a:pt x="100" y="246"/>
                    <a:pt x="90" y="246"/>
                  </a:cubicBezTo>
                  <a:cubicBezTo>
                    <a:pt x="118" y="248"/>
                    <a:pt x="142" y="228"/>
                    <a:pt x="166" y="211"/>
                  </a:cubicBezTo>
                  <a:cubicBezTo>
                    <a:pt x="174" y="205"/>
                    <a:pt x="182" y="199"/>
                    <a:pt x="190" y="194"/>
                  </a:cubicBezTo>
                  <a:cubicBezTo>
                    <a:pt x="212" y="182"/>
                    <a:pt x="234" y="173"/>
                    <a:pt x="259" y="170"/>
                  </a:cubicBezTo>
                  <a:cubicBezTo>
                    <a:pt x="285" y="165"/>
                    <a:pt x="311" y="170"/>
                    <a:pt x="335" y="182"/>
                  </a:cubicBezTo>
                  <a:cubicBezTo>
                    <a:pt x="340" y="184"/>
                    <a:pt x="346" y="184"/>
                    <a:pt x="351" y="184"/>
                  </a:cubicBezTo>
                  <a:cubicBezTo>
                    <a:pt x="357" y="187"/>
                    <a:pt x="363" y="191"/>
                    <a:pt x="359" y="198"/>
                  </a:cubicBezTo>
                  <a:cubicBezTo>
                    <a:pt x="356" y="205"/>
                    <a:pt x="349" y="203"/>
                    <a:pt x="343" y="201"/>
                  </a:cubicBezTo>
                  <a:cubicBezTo>
                    <a:pt x="341" y="201"/>
                    <a:pt x="340" y="200"/>
                    <a:pt x="338" y="199"/>
                  </a:cubicBezTo>
                  <a:cubicBezTo>
                    <a:pt x="286" y="173"/>
                    <a:pt x="238" y="185"/>
                    <a:pt x="192" y="215"/>
                  </a:cubicBezTo>
                  <a:cubicBezTo>
                    <a:pt x="165" y="233"/>
                    <a:pt x="141" y="254"/>
                    <a:pt x="110" y="266"/>
                  </a:cubicBezTo>
                  <a:cubicBezTo>
                    <a:pt x="94" y="272"/>
                    <a:pt x="78" y="277"/>
                    <a:pt x="61" y="279"/>
                  </a:cubicBezTo>
                  <a:cubicBezTo>
                    <a:pt x="70" y="292"/>
                    <a:pt x="66" y="335"/>
                    <a:pt x="55" y="345"/>
                  </a:cubicBezTo>
                  <a:cubicBezTo>
                    <a:pt x="48" y="351"/>
                    <a:pt x="44" y="345"/>
                    <a:pt x="40" y="341"/>
                  </a:cubicBezTo>
                  <a:cubicBezTo>
                    <a:pt x="37" y="338"/>
                    <a:pt x="32" y="337"/>
                    <a:pt x="30" y="333"/>
                  </a:cubicBezTo>
                  <a:cubicBezTo>
                    <a:pt x="22" y="309"/>
                    <a:pt x="21" y="285"/>
                    <a:pt x="25" y="261"/>
                  </a:cubicBezTo>
                  <a:cubicBezTo>
                    <a:pt x="22" y="272"/>
                    <a:pt x="22" y="284"/>
                    <a:pt x="24" y="297"/>
                  </a:cubicBezTo>
                  <a:cubicBezTo>
                    <a:pt x="24" y="303"/>
                    <a:pt x="25" y="310"/>
                    <a:pt x="19" y="315"/>
                  </a:cubicBezTo>
                  <a:close/>
                </a:path>
              </a:pathLst>
            </a:custGeom>
            <a:solidFill>
              <a:srgbClr val="3A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450" name="Freeform 17">
              <a:extLst>
                <a:ext uri="{FF2B5EF4-FFF2-40B4-BE49-F238E27FC236}">
                  <a16:creationId xmlns:a16="http://schemas.microsoft.com/office/drawing/2014/main" id="{5480B2C7-CEA3-47B6-A91E-32CF90AB4AD2}"/>
                </a:ext>
              </a:extLst>
            </p:cNvPr>
            <p:cNvSpPr>
              <a:spLocks/>
            </p:cNvSpPr>
            <p:nvPr/>
          </p:nvSpPr>
          <p:spPr bwMode="auto">
            <a:xfrm>
              <a:off x="8574820" y="2294319"/>
              <a:ext cx="1011520" cy="886349"/>
            </a:xfrm>
            <a:custGeom>
              <a:avLst/>
              <a:gdLst>
                <a:gd name="T0" fmla="*/ 42 w 439"/>
                <a:gd name="T1" fmla="*/ 107 h 386"/>
                <a:gd name="T2" fmla="*/ 120 w 439"/>
                <a:gd name="T3" fmla="*/ 59 h 386"/>
                <a:gd name="T4" fmla="*/ 157 w 439"/>
                <a:gd name="T5" fmla="*/ 28 h 386"/>
                <a:gd name="T6" fmla="*/ 179 w 439"/>
                <a:gd name="T7" fmla="*/ 31 h 386"/>
                <a:gd name="T8" fmla="*/ 204 w 439"/>
                <a:gd name="T9" fmla="*/ 27 h 386"/>
                <a:gd name="T10" fmla="*/ 253 w 439"/>
                <a:gd name="T11" fmla="*/ 25 h 386"/>
                <a:gd name="T12" fmla="*/ 379 w 439"/>
                <a:gd name="T13" fmla="*/ 65 h 386"/>
                <a:gd name="T14" fmla="*/ 389 w 439"/>
                <a:gd name="T15" fmla="*/ 97 h 386"/>
                <a:gd name="T16" fmla="*/ 398 w 439"/>
                <a:gd name="T17" fmla="*/ 83 h 386"/>
                <a:gd name="T18" fmla="*/ 419 w 439"/>
                <a:gd name="T19" fmla="*/ 155 h 386"/>
                <a:gd name="T20" fmla="*/ 368 w 439"/>
                <a:gd name="T21" fmla="*/ 114 h 386"/>
                <a:gd name="T22" fmla="*/ 391 w 439"/>
                <a:gd name="T23" fmla="*/ 153 h 386"/>
                <a:gd name="T24" fmla="*/ 359 w 439"/>
                <a:gd name="T25" fmla="*/ 141 h 386"/>
                <a:gd name="T26" fmla="*/ 379 w 439"/>
                <a:gd name="T27" fmla="*/ 180 h 386"/>
                <a:gd name="T28" fmla="*/ 401 w 439"/>
                <a:gd name="T29" fmla="*/ 227 h 386"/>
                <a:gd name="T30" fmla="*/ 412 w 439"/>
                <a:gd name="T31" fmla="*/ 277 h 386"/>
                <a:gd name="T32" fmla="*/ 431 w 439"/>
                <a:gd name="T33" fmla="*/ 270 h 386"/>
                <a:gd name="T34" fmla="*/ 435 w 439"/>
                <a:gd name="T35" fmla="*/ 299 h 386"/>
                <a:gd name="T36" fmla="*/ 427 w 439"/>
                <a:gd name="T37" fmla="*/ 331 h 386"/>
                <a:gd name="T38" fmla="*/ 397 w 439"/>
                <a:gd name="T39" fmla="*/ 379 h 386"/>
                <a:gd name="T40" fmla="*/ 386 w 439"/>
                <a:gd name="T41" fmla="*/ 290 h 386"/>
                <a:gd name="T42" fmla="*/ 326 w 439"/>
                <a:gd name="T43" fmla="*/ 162 h 386"/>
                <a:gd name="T44" fmla="*/ 174 w 439"/>
                <a:gd name="T45" fmla="*/ 172 h 386"/>
                <a:gd name="T46" fmla="*/ 66 w 439"/>
                <a:gd name="T47" fmla="*/ 245 h 386"/>
                <a:gd name="T48" fmla="*/ 49 w 439"/>
                <a:gd name="T49" fmla="*/ 379 h 386"/>
                <a:gd name="T50" fmla="*/ 18 w 439"/>
                <a:gd name="T51" fmla="*/ 340 h 386"/>
                <a:gd name="T52" fmla="*/ 9 w 439"/>
                <a:gd name="T53" fmla="*/ 298 h 386"/>
                <a:gd name="T54" fmla="*/ 11 w 439"/>
                <a:gd name="T55" fmla="*/ 192 h 386"/>
                <a:gd name="T56" fmla="*/ 26 w 439"/>
                <a:gd name="T57" fmla="*/ 295 h 386"/>
                <a:gd name="T58" fmla="*/ 34 w 439"/>
                <a:gd name="T59" fmla="*/ 285 h 386"/>
                <a:gd name="T60" fmla="*/ 42 w 439"/>
                <a:gd name="T61" fmla="*/ 264 h 386"/>
                <a:gd name="T62" fmla="*/ 166 w 439"/>
                <a:gd name="T63" fmla="*/ 156 h 386"/>
                <a:gd name="T64" fmla="*/ 327 w 439"/>
                <a:gd name="T65" fmla="*/ 137 h 386"/>
                <a:gd name="T66" fmla="*/ 333 w 439"/>
                <a:gd name="T67" fmla="*/ 127 h 386"/>
                <a:gd name="T68" fmla="*/ 309 w 439"/>
                <a:gd name="T69" fmla="*/ 111 h 386"/>
                <a:gd name="T70" fmla="*/ 340 w 439"/>
                <a:gd name="T71" fmla="*/ 120 h 386"/>
                <a:gd name="T72" fmla="*/ 352 w 439"/>
                <a:gd name="T73" fmla="*/ 110 h 386"/>
                <a:gd name="T74" fmla="*/ 356 w 439"/>
                <a:gd name="T75" fmla="*/ 93 h 386"/>
                <a:gd name="T76" fmla="*/ 347 w 439"/>
                <a:gd name="T77" fmla="*/ 76 h 386"/>
                <a:gd name="T78" fmla="*/ 179 w 439"/>
                <a:gd name="T79" fmla="*/ 46 h 386"/>
                <a:gd name="T80" fmla="*/ 26 w 439"/>
                <a:gd name="T81" fmla="*/ 157 h 386"/>
                <a:gd name="T82" fmla="*/ 16 w 439"/>
                <a:gd name="T83" fmla="*/ 152 h 386"/>
                <a:gd name="T84" fmla="*/ 47 w 439"/>
                <a:gd name="T85" fmla="*/ 72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9" h="386">
                  <a:moveTo>
                    <a:pt x="47" y="72"/>
                  </a:moveTo>
                  <a:cubicBezTo>
                    <a:pt x="46" y="83"/>
                    <a:pt x="36" y="93"/>
                    <a:pt x="42" y="107"/>
                  </a:cubicBezTo>
                  <a:cubicBezTo>
                    <a:pt x="62" y="90"/>
                    <a:pt x="85" y="76"/>
                    <a:pt x="95" y="47"/>
                  </a:cubicBezTo>
                  <a:cubicBezTo>
                    <a:pt x="98" y="68"/>
                    <a:pt x="106" y="66"/>
                    <a:pt x="120" y="59"/>
                  </a:cubicBezTo>
                  <a:cubicBezTo>
                    <a:pt x="136" y="50"/>
                    <a:pt x="145" y="36"/>
                    <a:pt x="151" y="20"/>
                  </a:cubicBezTo>
                  <a:cubicBezTo>
                    <a:pt x="157" y="21"/>
                    <a:pt x="156" y="25"/>
                    <a:pt x="157" y="28"/>
                  </a:cubicBezTo>
                  <a:cubicBezTo>
                    <a:pt x="158" y="33"/>
                    <a:pt x="154" y="41"/>
                    <a:pt x="162" y="41"/>
                  </a:cubicBezTo>
                  <a:cubicBezTo>
                    <a:pt x="168" y="41"/>
                    <a:pt x="176" y="40"/>
                    <a:pt x="179" y="31"/>
                  </a:cubicBezTo>
                  <a:cubicBezTo>
                    <a:pt x="182" y="20"/>
                    <a:pt x="189" y="10"/>
                    <a:pt x="198" y="0"/>
                  </a:cubicBezTo>
                  <a:cubicBezTo>
                    <a:pt x="204" y="10"/>
                    <a:pt x="189" y="24"/>
                    <a:pt x="204" y="27"/>
                  </a:cubicBezTo>
                  <a:cubicBezTo>
                    <a:pt x="217" y="30"/>
                    <a:pt x="213" y="13"/>
                    <a:pt x="221" y="6"/>
                  </a:cubicBezTo>
                  <a:cubicBezTo>
                    <a:pt x="227" y="20"/>
                    <a:pt x="237" y="25"/>
                    <a:pt x="253" y="25"/>
                  </a:cubicBezTo>
                  <a:cubicBezTo>
                    <a:pt x="295" y="26"/>
                    <a:pt x="335" y="33"/>
                    <a:pt x="361" y="72"/>
                  </a:cubicBezTo>
                  <a:cubicBezTo>
                    <a:pt x="372" y="87"/>
                    <a:pt x="373" y="68"/>
                    <a:pt x="379" y="65"/>
                  </a:cubicBezTo>
                  <a:cubicBezTo>
                    <a:pt x="384" y="70"/>
                    <a:pt x="385" y="76"/>
                    <a:pt x="383" y="82"/>
                  </a:cubicBezTo>
                  <a:cubicBezTo>
                    <a:pt x="379" y="89"/>
                    <a:pt x="384" y="93"/>
                    <a:pt x="389" y="97"/>
                  </a:cubicBezTo>
                  <a:cubicBezTo>
                    <a:pt x="391" y="98"/>
                    <a:pt x="395" y="99"/>
                    <a:pt x="396" y="98"/>
                  </a:cubicBezTo>
                  <a:cubicBezTo>
                    <a:pt x="401" y="94"/>
                    <a:pt x="398" y="88"/>
                    <a:pt x="398" y="83"/>
                  </a:cubicBezTo>
                  <a:cubicBezTo>
                    <a:pt x="398" y="79"/>
                    <a:pt x="396" y="74"/>
                    <a:pt x="395" y="68"/>
                  </a:cubicBezTo>
                  <a:cubicBezTo>
                    <a:pt x="409" y="84"/>
                    <a:pt x="422" y="128"/>
                    <a:pt x="419" y="155"/>
                  </a:cubicBezTo>
                  <a:cubicBezTo>
                    <a:pt x="408" y="139"/>
                    <a:pt x="403" y="122"/>
                    <a:pt x="387" y="113"/>
                  </a:cubicBezTo>
                  <a:cubicBezTo>
                    <a:pt x="379" y="109"/>
                    <a:pt x="373" y="106"/>
                    <a:pt x="368" y="114"/>
                  </a:cubicBezTo>
                  <a:cubicBezTo>
                    <a:pt x="363" y="121"/>
                    <a:pt x="369" y="126"/>
                    <a:pt x="374" y="130"/>
                  </a:cubicBezTo>
                  <a:cubicBezTo>
                    <a:pt x="381" y="137"/>
                    <a:pt x="390" y="142"/>
                    <a:pt x="391" y="153"/>
                  </a:cubicBezTo>
                  <a:cubicBezTo>
                    <a:pt x="390" y="154"/>
                    <a:pt x="389" y="154"/>
                    <a:pt x="388" y="153"/>
                  </a:cubicBezTo>
                  <a:cubicBezTo>
                    <a:pt x="379" y="146"/>
                    <a:pt x="367" y="132"/>
                    <a:pt x="359" y="141"/>
                  </a:cubicBezTo>
                  <a:cubicBezTo>
                    <a:pt x="352" y="148"/>
                    <a:pt x="365" y="161"/>
                    <a:pt x="371" y="171"/>
                  </a:cubicBezTo>
                  <a:cubicBezTo>
                    <a:pt x="373" y="174"/>
                    <a:pt x="376" y="176"/>
                    <a:pt x="379" y="180"/>
                  </a:cubicBezTo>
                  <a:cubicBezTo>
                    <a:pt x="370" y="183"/>
                    <a:pt x="367" y="174"/>
                    <a:pt x="359" y="174"/>
                  </a:cubicBezTo>
                  <a:cubicBezTo>
                    <a:pt x="367" y="197"/>
                    <a:pt x="387" y="210"/>
                    <a:pt x="401" y="227"/>
                  </a:cubicBezTo>
                  <a:cubicBezTo>
                    <a:pt x="380" y="233"/>
                    <a:pt x="392" y="248"/>
                    <a:pt x="394" y="258"/>
                  </a:cubicBezTo>
                  <a:cubicBezTo>
                    <a:pt x="395" y="267"/>
                    <a:pt x="393" y="284"/>
                    <a:pt x="412" y="277"/>
                  </a:cubicBezTo>
                  <a:cubicBezTo>
                    <a:pt x="415" y="284"/>
                    <a:pt x="406" y="290"/>
                    <a:pt x="412" y="297"/>
                  </a:cubicBezTo>
                  <a:cubicBezTo>
                    <a:pt x="423" y="292"/>
                    <a:pt x="426" y="280"/>
                    <a:pt x="431" y="270"/>
                  </a:cubicBezTo>
                  <a:cubicBezTo>
                    <a:pt x="433" y="266"/>
                    <a:pt x="433" y="261"/>
                    <a:pt x="439" y="267"/>
                  </a:cubicBezTo>
                  <a:cubicBezTo>
                    <a:pt x="438" y="277"/>
                    <a:pt x="436" y="288"/>
                    <a:pt x="435" y="299"/>
                  </a:cubicBezTo>
                  <a:cubicBezTo>
                    <a:pt x="436" y="306"/>
                    <a:pt x="433" y="312"/>
                    <a:pt x="431" y="319"/>
                  </a:cubicBezTo>
                  <a:cubicBezTo>
                    <a:pt x="430" y="323"/>
                    <a:pt x="428" y="327"/>
                    <a:pt x="427" y="331"/>
                  </a:cubicBezTo>
                  <a:cubicBezTo>
                    <a:pt x="421" y="343"/>
                    <a:pt x="417" y="356"/>
                    <a:pt x="412" y="368"/>
                  </a:cubicBezTo>
                  <a:cubicBezTo>
                    <a:pt x="409" y="374"/>
                    <a:pt x="407" y="382"/>
                    <a:pt x="397" y="379"/>
                  </a:cubicBezTo>
                  <a:cubicBezTo>
                    <a:pt x="392" y="373"/>
                    <a:pt x="390" y="366"/>
                    <a:pt x="392" y="359"/>
                  </a:cubicBezTo>
                  <a:cubicBezTo>
                    <a:pt x="396" y="335"/>
                    <a:pt x="392" y="313"/>
                    <a:pt x="386" y="290"/>
                  </a:cubicBezTo>
                  <a:cubicBezTo>
                    <a:pt x="382" y="273"/>
                    <a:pt x="379" y="255"/>
                    <a:pt x="373" y="237"/>
                  </a:cubicBezTo>
                  <a:cubicBezTo>
                    <a:pt x="365" y="208"/>
                    <a:pt x="344" y="185"/>
                    <a:pt x="326" y="162"/>
                  </a:cubicBezTo>
                  <a:cubicBezTo>
                    <a:pt x="319" y="154"/>
                    <a:pt x="306" y="153"/>
                    <a:pt x="296" y="151"/>
                  </a:cubicBezTo>
                  <a:cubicBezTo>
                    <a:pt x="253" y="143"/>
                    <a:pt x="211" y="144"/>
                    <a:pt x="174" y="172"/>
                  </a:cubicBezTo>
                  <a:cubicBezTo>
                    <a:pt x="146" y="192"/>
                    <a:pt x="117" y="210"/>
                    <a:pt x="85" y="222"/>
                  </a:cubicBezTo>
                  <a:cubicBezTo>
                    <a:pt x="74" y="226"/>
                    <a:pt x="69" y="234"/>
                    <a:pt x="66" y="245"/>
                  </a:cubicBezTo>
                  <a:cubicBezTo>
                    <a:pt x="57" y="286"/>
                    <a:pt x="43" y="327"/>
                    <a:pt x="51" y="370"/>
                  </a:cubicBezTo>
                  <a:cubicBezTo>
                    <a:pt x="51" y="373"/>
                    <a:pt x="50" y="376"/>
                    <a:pt x="49" y="379"/>
                  </a:cubicBezTo>
                  <a:cubicBezTo>
                    <a:pt x="34" y="386"/>
                    <a:pt x="34" y="371"/>
                    <a:pt x="29" y="365"/>
                  </a:cubicBezTo>
                  <a:cubicBezTo>
                    <a:pt x="25" y="357"/>
                    <a:pt x="22" y="349"/>
                    <a:pt x="18" y="340"/>
                  </a:cubicBezTo>
                  <a:cubicBezTo>
                    <a:pt x="14" y="330"/>
                    <a:pt x="10" y="320"/>
                    <a:pt x="8" y="309"/>
                  </a:cubicBezTo>
                  <a:cubicBezTo>
                    <a:pt x="7" y="305"/>
                    <a:pt x="8" y="301"/>
                    <a:pt x="9" y="298"/>
                  </a:cubicBezTo>
                  <a:cubicBezTo>
                    <a:pt x="6" y="284"/>
                    <a:pt x="2" y="270"/>
                    <a:pt x="3" y="256"/>
                  </a:cubicBezTo>
                  <a:cubicBezTo>
                    <a:pt x="5" y="236"/>
                    <a:pt x="0" y="216"/>
                    <a:pt x="11" y="192"/>
                  </a:cubicBezTo>
                  <a:cubicBezTo>
                    <a:pt x="9" y="224"/>
                    <a:pt x="14" y="251"/>
                    <a:pt x="18" y="277"/>
                  </a:cubicBezTo>
                  <a:cubicBezTo>
                    <a:pt x="24" y="282"/>
                    <a:pt x="22" y="289"/>
                    <a:pt x="26" y="295"/>
                  </a:cubicBezTo>
                  <a:cubicBezTo>
                    <a:pt x="24" y="289"/>
                    <a:pt x="20" y="283"/>
                    <a:pt x="25" y="277"/>
                  </a:cubicBezTo>
                  <a:cubicBezTo>
                    <a:pt x="29" y="279"/>
                    <a:pt x="29" y="286"/>
                    <a:pt x="34" y="285"/>
                  </a:cubicBezTo>
                  <a:cubicBezTo>
                    <a:pt x="38" y="284"/>
                    <a:pt x="39" y="279"/>
                    <a:pt x="40" y="275"/>
                  </a:cubicBezTo>
                  <a:cubicBezTo>
                    <a:pt x="41" y="271"/>
                    <a:pt x="42" y="268"/>
                    <a:pt x="42" y="264"/>
                  </a:cubicBezTo>
                  <a:cubicBezTo>
                    <a:pt x="47" y="247"/>
                    <a:pt x="58" y="228"/>
                    <a:pt x="29" y="218"/>
                  </a:cubicBezTo>
                  <a:cubicBezTo>
                    <a:pt x="85" y="215"/>
                    <a:pt x="126" y="187"/>
                    <a:pt x="166" y="156"/>
                  </a:cubicBezTo>
                  <a:cubicBezTo>
                    <a:pt x="191" y="137"/>
                    <a:pt x="220" y="125"/>
                    <a:pt x="251" y="121"/>
                  </a:cubicBezTo>
                  <a:cubicBezTo>
                    <a:pt x="278" y="117"/>
                    <a:pt x="303" y="126"/>
                    <a:pt x="327" y="137"/>
                  </a:cubicBezTo>
                  <a:cubicBezTo>
                    <a:pt x="331" y="139"/>
                    <a:pt x="336" y="144"/>
                    <a:pt x="340" y="139"/>
                  </a:cubicBezTo>
                  <a:cubicBezTo>
                    <a:pt x="345" y="132"/>
                    <a:pt x="336" y="130"/>
                    <a:pt x="333" y="127"/>
                  </a:cubicBezTo>
                  <a:cubicBezTo>
                    <a:pt x="328" y="127"/>
                    <a:pt x="324" y="123"/>
                    <a:pt x="319" y="123"/>
                  </a:cubicBezTo>
                  <a:cubicBezTo>
                    <a:pt x="314" y="120"/>
                    <a:pt x="309" y="118"/>
                    <a:pt x="309" y="111"/>
                  </a:cubicBezTo>
                  <a:cubicBezTo>
                    <a:pt x="311" y="107"/>
                    <a:pt x="314" y="106"/>
                    <a:pt x="318" y="109"/>
                  </a:cubicBezTo>
                  <a:cubicBezTo>
                    <a:pt x="327" y="109"/>
                    <a:pt x="333" y="116"/>
                    <a:pt x="340" y="120"/>
                  </a:cubicBezTo>
                  <a:cubicBezTo>
                    <a:pt x="344" y="122"/>
                    <a:pt x="348" y="124"/>
                    <a:pt x="352" y="120"/>
                  </a:cubicBezTo>
                  <a:cubicBezTo>
                    <a:pt x="355" y="117"/>
                    <a:pt x="353" y="114"/>
                    <a:pt x="352" y="110"/>
                  </a:cubicBezTo>
                  <a:cubicBezTo>
                    <a:pt x="351" y="107"/>
                    <a:pt x="340" y="98"/>
                    <a:pt x="356" y="102"/>
                  </a:cubicBezTo>
                  <a:cubicBezTo>
                    <a:pt x="360" y="103"/>
                    <a:pt x="357" y="96"/>
                    <a:pt x="356" y="93"/>
                  </a:cubicBezTo>
                  <a:cubicBezTo>
                    <a:pt x="354" y="87"/>
                    <a:pt x="353" y="80"/>
                    <a:pt x="347" y="76"/>
                  </a:cubicBezTo>
                  <a:cubicBezTo>
                    <a:pt x="347" y="76"/>
                    <a:pt x="347" y="76"/>
                    <a:pt x="347" y="76"/>
                  </a:cubicBezTo>
                  <a:cubicBezTo>
                    <a:pt x="336" y="49"/>
                    <a:pt x="311" y="43"/>
                    <a:pt x="288" y="36"/>
                  </a:cubicBezTo>
                  <a:cubicBezTo>
                    <a:pt x="251" y="25"/>
                    <a:pt x="215" y="35"/>
                    <a:pt x="179" y="46"/>
                  </a:cubicBezTo>
                  <a:cubicBezTo>
                    <a:pt x="132" y="62"/>
                    <a:pt x="88" y="84"/>
                    <a:pt x="53" y="120"/>
                  </a:cubicBezTo>
                  <a:cubicBezTo>
                    <a:pt x="42" y="131"/>
                    <a:pt x="35" y="144"/>
                    <a:pt x="26" y="157"/>
                  </a:cubicBezTo>
                  <a:cubicBezTo>
                    <a:pt x="24" y="159"/>
                    <a:pt x="22" y="163"/>
                    <a:pt x="18" y="162"/>
                  </a:cubicBezTo>
                  <a:cubicBezTo>
                    <a:pt x="13" y="160"/>
                    <a:pt x="16" y="156"/>
                    <a:pt x="16" y="152"/>
                  </a:cubicBezTo>
                  <a:cubicBezTo>
                    <a:pt x="19" y="124"/>
                    <a:pt x="28" y="97"/>
                    <a:pt x="44" y="72"/>
                  </a:cubicBezTo>
                  <a:cubicBezTo>
                    <a:pt x="45" y="71"/>
                    <a:pt x="46" y="71"/>
                    <a:pt x="47" y="72"/>
                  </a:cubicBezTo>
                  <a:close/>
                </a:path>
              </a:pathLst>
            </a:custGeom>
            <a:solidFill>
              <a:srgbClr val="271D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18">
              <a:extLst>
                <a:ext uri="{FF2B5EF4-FFF2-40B4-BE49-F238E27FC236}">
                  <a16:creationId xmlns:a16="http://schemas.microsoft.com/office/drawing/2014/main" id="{63074B67-AFCE-4B10-912E-A7D4A47F8F23}"/>
                </a:ext>
              </a:extLst>
            </p:cNvPr>
            <p:cNvSpPr>
              <a:spLocks/>
            </p:cNvSpPr>
            <p:nvPr/>
          </p:nvSpPr>
          <p:spPr bwMode="auto">
            <a:xfrm>
              <a:off x="8434989" y="4257592"/>
              <a:ext cx="442047" cy="1114138"/>
            </a:xfrm>
            <a:custGeom>
              <a:avLst/>
              <a:gdLst>
                <a:gd name="T0" fmla="*/ 43 w 192"/>
                <a:gd name="T1" fmla="*/ 370 h 485"/>
                <a:gd name="T2" fmla="*/ 71 w 192"/>
                <a:gd name="T3" fmla="*/ 418 h 485"/>
                <a:gd name="T4" fmla="*/ 89 w 192"/>
                <a:gd name="T5" fmla="*/ 452 h 485"/>
                <a:gd name="T6" fmla="*/ 90 w 192"/>
                <a:gd name="T7" fmla="*/ 440 h 485"/>
                <a:gd name="T8" fmla="*/ 169 w 192"/>
                <a:gd name="T9" fmla="*/ 410 h 485"/>
                <a:gd name="T10" fmla="*/ 168 w 192"/>
                <a:gd name="T11" fmla="*/ 398 h 485"/>
                <a:gd name="T12" fmla="*/ 48 w 192"/>
                <a:gd name="T13" fmla="*/ 213 h 485"/>
                <a:gd name="T14" fmla="*/ 0 w 192"/>
                <a:gd name="T15" fmla="*/ 183 h 485"/>
                <a:gd name="T16" fmla="*/ 46 w 192"/>
                <a:gd name="T17" fmla="*/ 145 h 485"/>
                <a:gd name="T18" fmla="*/ 57 w 192"/>
                <a:gd name="T19" fmla="*/ 27 h 485"/>
                <a:gd name="T20" fmla="*/ 61 w 192"/>
                <a:gd name="T21" fmla="*/ 0 h 485"/>
                <a:gd name="T22" fmla="*/ 69 w 192"/>
                <a:gd name="T23" fmla="*/ 18 h 485"/>
                <a:gd name="T24" fmla="*/ 95 w 192"/>
                <a:gd name="T25" fmla="*/ 73 h 485"/>
                <a:gd name="T26" fmla="*/ 95 w 192"/>
                <a:gd name="T27" fmla="*/ 79 h 485"/>
                <a:gd name="T28" fmla="*/ 73 w 192"/>
                <a:gd name="T29" fmla="*/ 161 h 485"/>
                <a:gd name="T30" fmla="*/ 65 w 192"/>
                <a:gd name="T31" fmla="*/ 183 h 485"/>
                <a:gd name="T32" fmla="*/ 59 w 192"/>
                <a:gd name="T33" fmla="*/ 187 h 485"/>
                <a:gd name="T34" fmla="*/ 64 w 192"/>
                <a:gd name="T35" fmla="*/ 190 h 485"/>
                <a:gd name="T36" fmla="*/ 90 w 192"/>
                <a:gd name="T37" fmla="*/ 232 h 485"/>
                <a:gd name="T38" fmla="*/ 91 w 192"/>
                <a:gd name="T39" fmla="*/ 237 h 485"/>
                <a:gd name="T40" fmla="*/ 106 w 192"/>
                <a:gd name="T41" fmla="*/ 268 h 485"/>
                <a:gd name="T42" fmla="*/ 120 w 192"/>
                <a:gd name="T43" fmla="*/ 293 h 485"/>
                <a:gd name="T44" fmla="*/ 130 w 192"/>
                <a:gd name="T45" fmla="*/ 312 h 485"/>
                <a:gd name="T46" fmla="*/ 130 w 192"/>
                <a:gd name="T47" fmla="*/ 312 h 485"/>
                <a:gd name="T48" fmla="*/ 164 w 192"/>
                <a:gd name="T49" fmla="*/ 366 h 485"/>
                <a:gd name="T50" fmla="*/ 173 w 192"/>
                <a:gd name="T51" fmla="*/ 384 h 485"/>
                <a:gd name="T52" fmla="*/ 192 w 192"/>
                <a:gd name="T53" fmla="*/ 417 h 485"/>
                <a:gd name="T54" fmla="*/ 191 w 192"/>
                <a:gd name="T55" fmla="*/ 422 h 485"/>
                <a:gd name="T56" fmla="*/ 164 w 192"/>
                <a:gd name="T57" fmla="*/ 443 h 485"/>
                <a:gd name="T58" fmla="*/ 132 w 192"/>
                <a:gd name="T59" fmla="*/ 460 h 485"/>
                <a:gd name="T60" fmla="*/ 120 w 192"/>
                <a:gd name="T61" fmla="*/ 481 h 485"/>
                <a:gd name="T62" fmla="*/ 95 w 192"/>
                <a:gd name="T63" fmla="*/ 477 h 485"/>
                <a:gd name="T64" fmla="*/ 45 w 192"/>
                <a:gd name="T65" fmla="*/ 448 h 485"/>
                <a:gd name="T66" fmla="*/ 42 w 192"/>
                <a:gd name="T67" fmla="*/ 447 h 485"/>
                <a:gd name="T68" fmla="*/ 30 w 192"/>
                <a:gd name="T69" fmla="*/ 415 h 485"/>
                <a:gd name="T70" fmla="*/ 43 w 192"/>
                <a:gd name="T71" fmla="*/ 37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485">
                  <a:moveTo>
                    <a:pt x="43" y="370"/>
                  </a:moveTo>
                  <a:cubicBezTo>
                    <a:pt x="59" y="383"/>
                    <a:pt x="67" y="399"/>
                    <a:pt x="71" y="418"/>
                  </a:cubicBezTo>
                  <a:cubicBezTo>
                    <a:pt x="73" y="431"/>
                    <a:pt x="69" y="448"/>
                    <a:pt x="89" y="452"/>
                  </a:cubicBezTo>
                  <a:cubicBezTo>
                    <a:pt x="91" y="448"/>
                    <a:pt x="87" y="444"/>
                    <a:pt x="90" y="440"/>
                  </a:cubicBezTo>
                  <a:cubicBezTo>
                    <a:pt x="116" y="447"/>
                    <a:pt x="152" y="433"/>
                    <a:pt x="169" y="410"/>
                  </a:cubicBezTo>
                  <a:cubicBezTo>
                    <a:pt x="173" y="405"/>
                    <a:pt x="170" y="402"/>
                    <a:pt x="168" y="398"/>
                  </a:cubicBezTo>
                  <a:cubicBezTo>
                    <a:pt x="131" y="334"/>
                    <a:pt x="92" y="272"/>
                    <a:pt x="48" y="213"/>
                  </a:cubicBezTo>
                  <a:cubicBezTo>
                    <a:pt x="37" y="197"/>
                    <a:pt x="19" y="196"/>
                    <a:pt x="0" y="183"/>
                  </a:cubicBezTo>
                  <a:cubicBezTo>
                    <a:pt x="37" y="190"/>
                    <a:pt x="40" y="166"/>
                    <a:pt x="46" y="145"/>
                  </a:cubicBezTo>
                  <a:cubicBezTo>
                    <a:pt x="57" y="107"/>
                    <a:pt x="61" y="67"/>
                    <a:pt x="57" y="27"/>
                  </a:cubicBezTo>
                  <a:cubicBezTo>
                    <a:pt x="57" y="18"/>
                    <a:pt x="54" y="9"/>
                    <a:pt x="61" y="0"/>
                  </a:cubicBezTo>
                  <a:cubicBezTo>
                    <a:pt x="66" y="5"/>
                    <a:pt x="67" y="12"/>
                    <a:pt x="69" y="18"/>
                  </a:cubicBezTo>
                  <a:cubicBezTo>
                    <a:pt x="74" y="38"/>
                    <a:pt x="81" y="57"/>
                    <a:pt x="95" y="73"/>
                  </a:cubicBezTo>
                  <a:cubicBezTo>
                    <a:pt x="95" y="75"/>
                    <a:pt x="95" y="77"/>
                    <a:pt x="95" y="79"/>
                  </a:cubicBezTo>
                  <a:cubicBezTo>
                    <a:pt x="86" y="106"/>
                    <a:pt x="81" y="134"/>
                    <a:pt x="73" y="161"/>
                  </a:cubicBezTo>
                  <a:cubicBezTo>
                    <a:pt x="71" y="169"/>
                    <a:pt x="70" y="177"/>
                    <a:pt x="65" y="183"/>
                  </a:cubicBezTo>
                  <a:cubicBezTo>
                    <a:pt x="64" y="186"/>
                    <a:pt x="59" y="183"/>
                    <a:pt x="59" y="187"/>
                  </a:cubicBezTo>
                  <a:cubicBezTo>
                    <a:pt x="59" y="189"/>
                    <a:pt x="62" y="190"/>
                    <a:pt x="64" y="190"/>
                  </a:cubicBezTo>
                  <a:cubicBezTo>
                    <a:pt x="77" y="202"/>
                    <a:pt x="83" y="217"/>
                    <a:pt x="90" y="232"/>
                  </a:cubicBezTo>
                  <a:cubicBezTo>
                    <a:pt x="91" y="234"/>
                    <a:pt x="91" y="235"/>
                    <a:pt x="91" y="237"/>
                  </a:cubicBezTo>
                  <a:cubicBezTo>
                    <a:pt x="96" y="247"/>
                    <a:pt x="97" y="259"/>
                    <a:pt x="106" y="268"/>
                  </a:cubicBezTo>
                  <a:cubicBezTo>
                    <a:pt x="110" y="276"/>
                    <a:pt x="113" y="286"/>
                    <a:pt x="120" y="293"/>
                  </a:cubicBezTo>
                  <a:cubicBezTo>
                    <a:pt x="123" y="299"/>
                    <a:pt x="125" y="306"/>
                    <a:pt x="130" y="312"/>
                  </a:cubicBezTo>
                  <a:cubicBezTo>
                    <a:pt x="130" y="312"/>
                    <a:pt x="130" y="312"/>
                    <a:pt x="130" y="312"/>
                  </a:cubicBezTo>
                  <a:cubicBezTo>
                    <a:pt x="142" y="329"/>
                    <a:pt x="151" y="348"/>
                    <a:pt x="164" y="366"/>
                  </a:cubicBezTo>
                  <a:cubicBezTo>
                    <a:pt x="167" y="372"/>
                    <a:pt x="169" y="378"/>
                    <a:pt x="173" y="384"/>
                  </a:cubicBezTo>
                  <a:cubicBezTo>
                    <a:pt x="179" y="395"/>
                    <a:pt x="188" y="405"/>
                    <a:pt x="192" y="417"/>
                  </a:cubicBezTo>
                  <a:cubicBezTo>
                    <a:pt x="192" y="419"/>
                    <a:pt x="191" y="421"/>
                    <a:pt x="191" y="422"/>
                  </a:cubicBezTo>
                  <a:cubicBezTo>
                    <a:pt x="184" y="432"/>
                    <a:pt x="173" y="437"/>
                    <a:pt x="164" y="443"/>
                  </a:cubicBezTo>
                  <a:cubicBezTo>
                    <a:pt x="154" y="449"/>
                    <a:pt x="144" y="456"/>
                    <a:pt x="132" y="460"/>
                  </a:cubicBezTo>
                  <a:cubicBezTo>
                    <a:pt x="122" y="464"/>
                    <a:pt x="119" y="471"/>
                    <a:pt x="120" y="481"/>
                  </a:cubicBezTo>
                  <a:cubicBezTo>
                    <a:pt x="111" y="485"/>
                    <a:pt x="103" y="480"/>
                    <a:pt x="95" y="477"/>
                  </a:cubicBezTo>
                  <a:cubicBezTo>
                    <a:pt x="78" y="469"/>
                    <a:pt x="61" y="459"/>
                    <a:pt x="45" y="448"/>
                  </a:cubicBezTo>
                  <a:cubicBezTo>
                    <a:pt x="44" y="448"/>
                    <a:pt x="43" y="447"/>
                    <a:pt x="42" y="447"/>
                  </a:cubicBezTo>
                  <a:cubicBezTo>
                    <a:pt x="26" y="441"/>
                    <a:pt x="23" y="431"/>
                    <a:pt x="30" y="415"/>
                  </a:cubicBezTo>
                  <a:cubicBezTo>
                    <a:pt x="36" y="401"/>
                    <a:pt x="39" y="385"/>
                    <a:pt x="43" y="37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19">
              <a:extLst>
                <a:ext uri="{FF2B5EF4-FFF2-40B4-BE49-F238E27FC236}">
                  <a16:creationId xmlns:a16="http://schemas.microsoft.com/office/drawing/2014/main" id="{4DB24B5C-40E0-45DE-845D-72044EF2B6D3}"/>
                </a:ext>
              </a:extLst>
            </p:cNvPr>
            <p:cNvSpPr>
              <a:spLocks/>
            </p:cNvSpPr>
            <p:nvPr/>
          </p:nvSpPr>
          <p:spPr bwMode="auto">
            <a:xfrm>
              <a:off x="9078889" y="3690375"/>
              <a:ext cx="242449" cy="283046"/>
            </a:xfrm>
            <a:custGeom>
              <a:avLst/>
              <a:gdLst>
                <a:gd name="T0" fmla="*/ 66 w 105"/>
                <a:gd name="T1" fmla="*/ 102 h 123"/>
                <a:gd name="T2" fmla="*/ 49 w 105"/>
                <a:gd name="T3" fmla="*/ 120 h 123"/>
                <a:gd name="T4" fmla="*/ 28 w 105"/>
                <a:gd name="T5" fmla="*/ 109 h 123"/>
                <a:gd name="T6" fmla="*/ 16 w 105"/>
                <a:gd name="T7" fmla="*/ 87 h 123"/>
                <a:gd name="T8" fmla="*/ 4 w 105"/>
                <a:gd name="T9" fmla="*/ 65 h 123"/>
                <a:gd name="T10" fmla="*/ 5 w 105"/>
                <a:gd name="T11" fmla="*/ 45 h 123"/>
                <a:gd name="T12" fmla="*/ 53 w 105"/>
                <a:gd name="T13" fmla="*/ 4 h 123"/>
                <a:gd name="T14" fmla="*/ 62 w 105"/>
                <a:gd name="T15" fmla="*/ 2 h 123"/>
                <a:gd name="T16" fmla="*/ 66 w 105"/>
                <a:gd name="T17" fmla="*/ 6 h 123"/>
                <a:gd name="T18" fmla="*/ 78 w 105"/>
                <a:gd name="T19" fmla="*/ 17 h 123"/>
                <a:gd name="T20" fmla="*/ 92 w 105"/>
                <a:gd name="T21" fmla="*/ 37 h 123"/>
                <a:gd name="T22" fmla="*/ 91 w 105"/>
                <a:gd name="T23" fmla="*/ 38 h 123"/>
                <a:gd name="T24" fmla="*/ 97 w 105"/>
                <a:gd name="T25" fmla="*/ 57 h 123"/>
                <a:gd name="T26" fmla="*/ 66 w 105"/>
                <a:gd name="T27" fmla="*/ 10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 h="123">
                  <a:moveTo>
                    <a:pt x="66" y="102"/>
                  </a:moveTo>
                  <a:cubicBezTo>
                    <a:pt x="62" y="109"/>
                    <a:pt x="56" y="115"/>
                    <a:pt x="49" y="120"/>
                  </a:cubicBezTo>
                  <a:cubicBezTo>
                    <a:pt x="38" y="123"/>
                    <a:pt x="37" y="109"/>
                    <a:pt x="28" y="109"/>
                  </a:cubicBezTo>
                  <a:cubicBezTo>
                    <a:pt x="22" y="103"/>
                    <a:pt x="20" y="94"/>
                    <a:pt x="16" y="87"/>
                  </a:cubicBezTo>
                  <a:cubicBezTo>
                    <a:pt x="12" y="80"/>
                    <a:pt x="6" y="73"/>
                    <a:pt x="4" y="65"/>
                  </a:cubicBezTo>
                  <a:cubicBezTo>
                    <a:pt x="1" y="58"/>
                    <a:pt x="0" y="52"/>
                    <a:pt x="5" y="45"/>
                  </a:cubicBezTo>
                  <a:cubicBezTo>
                    <a:pt x="19" y="30"/>
                    <a:pt x="36" y="17"/>
                    <a:pt x="53" y="4"/>
                  </a:cubicBezTo>
                  <a:cubicBezTo>
                    <a:pt x="56" y="2"/>
                    <a:pt x="59" y="0"/>
                    <a:pt x="62" y="2"/>
                  </a:cubicBezTo>
                  <a:cubicBezTo>
                    <a:pt x="64" y="4"/>
                    <a:pt x="65" y="5"/>
                    <a:pt x="66" y="6"/>
                  </a:cubicBezTo>
                  <a:cubicBezTo>
                    <a:pt x="71" y="9"/>
                    <a:pt x="75" y="13"/>
                    <a:pt x="78" y="17"/>
                  </a:cubicBezTo>
                  <a:cubicBezTo>
                    <a:pt x="81" y="25"/>
                    <a:pt x="89" y="29"/>
                    <a:pt x="92" y="37"/>
                  </a:cubicBezTo>
                  <a:cubicBezTo>
                    <a:pt x="91" y="38"/>
                    <a:pt x="91" y="38"/>
                    <a:pt x="91" y="38"/>
                  </a:cubicBezTo>
                  <a:cubicBezTo>
                    <a:pt x="102" y="42"/>
                    <a:pt x="105" y="47"/>
                    <a:pt x="97" y="57"/>
                  </a:cubicBezTo>
                  <a:cubicBezTo>
                    <a:pt x="86" y="71"/>
                    <a:pt x="77" y="87"/>
                    <a:pt x="66" y="102"/>
                  </a:cubicBezTo>
                  <a:close/>
                </a:path>
              </a:pathLst>
            </a:custGeom>
            <a:solidFill>
              <a:srgbClr val="F5FA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20">
              <a:extLst>
                <a:ext uri="{FF2B5EF4-FFF2-40B4-BE49-F238E27FC236}">
                  <a16:creationId xmlns:a16="http://schemas.microsoft.com/office/drawing/2014/main" id="{0791C0B5-70A6-4F04-BABE-978CA0EB6E44}"/>
                </a:ext>
              </a:extLst>
            </p:cNvPr>
            <p:cNvSpPr>
              <a:spLocks/>
            </p:cNvSpPr>
            <p:nvPr/>
          </p:nvSpPr>
          <p:spPr bwMode="auto">
            <a:xfrm>
              <a:off x="9237890" y="5273623"/>
              <a:ext cx="405961" cy="509707"/>
            </a:xfrm>
            <a:custGeom>
              <a:avLst/>
              <a:gdLst>
                <a:gd name="T0" fmla="*/ 144 w 176"/>
                <a:gd name="T1" fmla="*/ 217 h 222"/>
                <a:gd name="T2" fmla="*/ 141 w 176"/>
                <a:gd name="T3" fmla="*/ 37 h 222"/>
                <a:gd name="T4" fmla="*/ 62 w 176"/>
                <a:gd name="T5" fmla="*/ 71 h 222"/>
                <a:gd name="T6" fmla="*/ 0 w 176"/>
                <a:gd name="T7" fmla="*/ 85 h 222"/>
                <a:gd name="T8" fmla="*/ 19 w 176"/>
                <a:gd name="T9" fmla="*/ 62 h 222"/>
                <a:gd name="T10" fmla="*/ 42 w 176"/>
                <a:gd name="T11" fmla="*/ 58 h 222"/>
                <a:gd name="T12" fmla="*/ 143 w 176"/>
                <a:gd name="T13" fmla="*/ 13 h 222"/>
                <a:gd name="T14" fmla="*/ 169 w 176"/>
                <a:gd name="T15" fmla="*/ 16 h 222"/>
                <a:gd name="T16" fmla="*/ 169 w 176"/>
                <a:gd name="T17" fmla="*/ 68 h 222"/>
                <a:gd name="T18" fmla="*/ 155 w 176"/>
                <a:gd name="T19" fmla="*/ 174 h 222"/>
                <a:gd name="T20" fmla="*/ 153 w 176"/>
                <a:gd name="T21" fmla="*/ 168 h 222"/>
                <a:gd name="T22" fmla="*/ 154 w 176"/>
                <a:gd name="T23" fmla="*/ 184 h 222"/>
                <a:gd name="T24" fmla="*/ 151 w 176"/>
                <a:gd name="T25" fmla="*/ 199 h 222"/>
                <a:gd name="T26" fmla="*/ 150 w 176"/>
                <a:gd name="T27" fmla="*/ 210 h 222"/>
                <a:gd name="T28" fmla="*/ 148 w 176"/>
                <a:gd name="T29" fmla="*/ 222 h 222"/>
                <a:gd name="T30" fmla="*/ 144 w 176"/>
                <a:gd name="T31" fmla="*/ 21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 h="222">
                  <a:moveTo>
                    <a:pt x="144" y="217"/>
                  </a:moveTo>
                  <a:cubicBezTo>
                    <a:pt x="141" y="158"/>
                    <a:pt x="155" y="98"/>
                    <a:pt x="141" y="37"/>
                  </a:cubicBezTo>
                  <a:cubicBezTo>
                    <a:pt x="115" y="48"/>
                    <a:pt x="89" y="61"/>
                    <a:pt x="62" y="71"/>
                  </a:cubicBezTo>
                  <a:cubicBezTo>
                    <a:pt x="42" y="79"/>
                    <a:pt x="22" y="88"/>
                    <a:pt x="0" y="85"/>
                  </a:cubicBezTo>
                  <a:cubicBezTo>
                    <a:pt x="1" y="73"/>
                    <a:pt x="7" y="65"/>
                    <a:pt x="19" y="62"/>
                  </a:cubicBezTo>
                  <a:cubicBezTo>
                    <a:pt x="27" y="63"/>
                    <a:pt x="35" y="60"/>
                    <a:pt x="42" y="58"/>
                  </a:cubicBezTo>
                  <a:cubicBezTo>
                    <a:pt x="77" y="45"/>
                    <a:pt x="111" y="32"/>
                    <a:pt x="143" y="13"/>
                  </a:cubicBezTo>
                  <a:cubicBezTo>
                    <a:pt x="152" y="8"/>
                    <a:pt x="162" y="0"/>
                    <a:pt x="169" y="16"/>
                  </a:cubicBezTo>
                  <a:cubicBezTo>
                    <a:pt x="176" y="33"/>
                    <a:pt x="171" y="51"/>
                    <a:pt x="169" y="68"/>
                  </a:cubicBezTo>
                  <a:cubicBezTo>
                    <a:pt x="166" y="103"/>
                    <a:pt x="163" y="139"/>
                    <a:pt x="155" y="174"/>
                  </a:cubicBezTo>
                  <a:cubicBezTo>
                    <a:pt x="153" y="172"/>
                    <a:pt x="152" y="169"/>
                    <a:pt x="153" y="168"/>
                  </a:cubicBezTo>
                  <a:cubicBezTo>
                    <a:pt x="153" y="172"/>
                    <a:pt x="152" y="178"/>
                    <a:pt x="154" y="184"/>
                  </a:cubicBezTo>
                  <a:cubicBezTo>
                    <a:pt x="154" y="190"/>
                    <a:pt x="155" y="195"/>
                    <a:pt x="151" y="199"/>
                  </a:cubicBezTo>
                  <a:cubicBezTo>
                    <a:pt x="147" y="203"/>
                    <a:pt x="149" y="206"/>
                    <a:pt x="150" y="210"/>
                  </a:cubicBezTo>
                  <a:cubicBezTo>
                    <a:pt x="151" y="214"/>
                    <a:pt x="150" y="218"/>
                    <a:pt x="148" y="222"/>
                  </a:cubicBezTo>
                  <a:cubicBezTo>
                    <a:pt x="145" y="221"/>
                    <a:pt x="145" y="219"/>
                    <a:pt x="144" y="217"/>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21">
              <a:extLst>
                <a:ext uri="{FF2B5EF4-FFF2-40B4-BE49-F238E27FC236}">
                  <a16:creationId xmlns:a16="http://schemas.microsoft.com/office/drawing/2014/main" id="{C35B7411-2FD1-4A96-BBF4-AAAE950FBFA4}"/>
                </a:ext>
              </a:extLst>
            </p:cNvPr>
            <p:cNvSpPr>
              <a:spLocks/>
            </p:cNvSpPr>
            <p:nvPr/>
          </p:nvSpPr>
          <p:spPr bwMode="auto">
            <a:xfrm>
              <a:off x="9461169" y="2981070"/>
              <a:ext cx="168023" cy="321386"/>
            </a:xfrm>
            <a:custGeom>
              <a:avLst/>
              <a:gdLst>
                <a:gd name="T0" fmla="*/ 39 w 73"/>
                <a:gd name="T1" fmla="*/ 29 h 140"/>
                <a:gd name="T2" fmla="*/ 43 w 73"/>
                <a:gd name="T3" fmla="*/ 18 h 140"/>
                <a:gd name="T4" fmla="*/ 61 w 73"/>
                <a:gd name="T5" fmla="*/ 11 h 140"/>
                <a:gd name="T6" fmla="*/ 72 w 73"/>
                <a:gd name="T7" fmla="*/ 44 h 140"/>
                <a:gd name="T8" fmla="*/ 71 w 73"/>
                <a:gd name="T9" fmla="*/ 65 h 140"/>
                <a:gd name="T10" fmla="*/ 68 w 73"/>
                <a:gd name="T11" fmla="*/ 84 h 140"/>
                <a:gd name="T12" fmla="*/ 42 w 73"/>
                <a:gd name="T13" fmla="*/ 124 h 140"/>
                <a:gd name="T14" fmla="*/ 25 w 73"/>
                <a:gd name="T15" fmla="*/ 132 h 140"/>
                <a:gd name="T16" fmla="*/ 5 w 73"/>
                <a:gd name="T17" fmla="*/ 136 h 140"/>
                <a:gd name="T18" fmla="*/ 6 w 73"/>
                <a:gd name="T19" fmla="*/ 113 h 140"/>
                <a:gd name="T20" fmla="*/ 16 w 73"/>
                <a:gd name="T21" fmla="*/ 106 h 140"/>
                <a:gd name="T22" fmla="*/ 30 w 73"/>
                <a:gd name="T23" fmla="*/ 84 h 140"/>
                <a:gd name="T24" fmla="*/ 39 w 73"/>
                <a:gd name="T25" fmla="*/ 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140">
                  <a:moveTo>
                    <a:pt x="39" y="29"/>
                  </a:moveTo>
                  <a:cubicBezTo>
                    <a:pt x="40" y="25"/>
                    <a:pt x="42" y="22"/>
                    <a:pt x="43" y="18"/>
                  </a:cubicBezTo>
                  <a:cubicBezTo>
                    <a:pt x="48" y="14"/>
                    <a:pt x="50" y="0"/>
                    <a:pt x="61" y="11"/>
                  </a:cubicBezTo>
                  <a:cubicBezTo>
                    <a:pt x="73" y="19"/>
                    <a:pt x="73" y="32"/>
                    <a:pt x="72" y="44"/>
                  </a:cubicBezTo>
                  <a:cubicBezTo>
                    <a:pt x="73" y="51"/>
                    <a:pt x="72" y="58"/>
                    <a:pt x="71" y="65"/>
                  </a:cubicBezTo>
                  <a:cubicBezTo>
                    <a:pt x="71" y="71"/>
                    <a:pt x="68" y="78"/>
                    <a:pt x="68" y="84"/>
                  </a:cubicBezTo>
                  <a:cubicBezTo>
                    <a:pt x="63" y="100"/>
                    <a:pt x="55" y="114"/>
                    <a:pt x="42" y="124"/>
                  </a:cubicBezTo>
                  <a:cubicBezTo>
                    <a:pt x="37" y="129"/>
                    <a:pt x="32" y="133"/>
                    <a:pt x="25" y="132"/>
                  </a:cubicBezTo>
                  <a:cubicBezTo>
                    <a:pt x="19" y="136"/>
                    <a:pt x="13" y="140"/>
                    <a:pt x="5" y="136"/>
                  </a:cubicBezTo>
                  <a:cubicBezTo>
                    <a:pt x="0" y="128"/>
                    <a:pt x="2" y="120"/>
                    <a:pt x="6" y="113"/>
                  </a:cubicBezTo>
                  <a:cubicBezTo>
                    <a:pt x="8" y="109"/>
                    <a:pt x="12" y="107"/>
                    <a:pt x="16" y="106"/>
                  </a:cubicBezTo>
                  <a:cubicBezTo>
                    <a:pt x="27" y="102"/>
                    <a:pt x="30" y="94"/>
                    <a:pt x="30" y="84"/>
                  </a:cubicBezTo>
                  <a:cubicBezTo>
                    <a:pt x="30" y="65"/>
                    <a:pt x="32" y="47"/>
                    <a:pt x="39" y="29"/>
                  </a:cubicBezTo>
                  <a:close/>
                </a:path>
              </a:pathLst>
            </a:custGeom>
            <a:solidFill>
              <a:srgbClr val="FBD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22">
              <a:extLst>
                <a:ext uri="{FF2B5EF4-FFF2-40B4-BE49-F238E27FC236}">
                  <a16:creationId xmlns:a16="http://schemas.microsoft.com/office/drawing/2014/main" id="{B7219E75-D219-4C4C-A415-D7658A56540B}"/>
                </a:ext>
              </a:extLst>
            </p:cNvPr>
            <p:cNvSpPr>
              <a:spLocks/>
            </p:cNvSpPr>
            <p:nvPr/>
          </p:nvSpPr>
          <p:spPr bwMode="auto">
            <a:xfrm>
              <a:off x="8530842" y="5284900"/>
              <a:ext cx="334918" cy="390174"/>
            </a:xfrm>
            <a:custGeom>
              <a:avLst/>
              <a:gdLst>
                <a:gd name="T0" fmla="*/ 144 w 145"/>
                <a:gd name="T1" fmla="*/ 73 h 170"/>
                <a:gd name="T2" fmla="*/ 25 w 145"/>
                <a:gd name="T3" fmla="*/ 32 h 170"/>
                <a:gd name="T4" fmla="*/ 22 w 145"/>
                <a:gd name="T5" fmla="*/ 165 h 170"/>
                <a:gd name="T6" fmla="*/ 18 w 145"/>
                <a:gd name="T7" fmla="*/ 170 h 170"/>
                <a:gd name="T8" fmla="*/ 1 w 145"/>
                <a:gd name="T9" fmla="*/ 48 h 170"/>
                <a:gd name="T10" fmla="*/ 1 w 145"/>
                <a:gd name="T11" fmla="*/ 8 h 170"/>
                <a:gd name="T12" fmla="*/ 0 w 145"/>
                <a:gd name="T13" fmla="*/ 0 h 170"/>
                <a:gd name="T14" fmla="*/ 1 w 145"/>
                <a:gd name="T15" fmla="*/ 0 h 170"/>
                <a:gd name="T16" fmla="*/ 61 w 145"/>
                <a:gd name="T17" fmla="*/ 32 h 170"/>
                <a:gd name="T18" fmla="*/ 82 w 145"/>
                <a:gd name="T19" fmla="*/ 38 h 170"/>
                <a:gd name="T20" fmla="*/ 87 w 145"/>
                <a:gd name="T21" fmla="*/ 39 h 170"/>
                <a:gd name="T22" fmla="*/ 130 w 145"/>
                <a:gd name="T23" fmla="*/ 53 h 170"/>
                <a:gd name="T24" fmla="*/ 144 w 145"/>
                <a:gd name="T25" fmla="*/ 7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70">
                  <a:moveTo>
                    <a:pt x="144" y="73"/>
                  </a:moveTo>
                  <a:cubicBezTo>
                    <a:pt x="102" y="66"/>
                    <a:pt x="64" y="45"/>
                    <a:pt x="25" y="32"/>
                  </a:cubicBezTo>
                  <a:cubicBezTo>
                    <a:pt x="14" y="77"/>
                    <a:pt x="24" y="121"/>
                    <a:pt x="22" y="165"/>
                  </a:cubicBezTo>
                  <a:cubicBezTo>
                    <a:pt x="21" y="166"/>
                    <a:pt x="20" y="169"/>
                    <a:pt x="18" y="170"/>
                  </a:cubicBezTo>
                  <a:cubicBezTo>
                    <a:pt x="9" y="129"/>
                    <a:pt x="4" y="89"/>
                    <a:pt x="1" y="48"/>
                  </a:cubicBezTo>
                  <a:cubicBezTo>
                    <a:pt x="3" y="34"/>
                    <a:pt x="3" y="21"/>
                    <a:pt x="1" y="8"/>
                  </a:cubicBezTo>
                  <a:cubicBezTo>
                    <a:pt x="1" y="5"/>
                    <a:pt x="1" y="3"/>
                    <a:pt x="0" y="0"/>
                  </a:cubicBezTo>
                  <a:cubicBezTo>
                    <a:pt x="1" y="0"/>
                    <a:pt x="1" y="0"/>
                    <a:pt x="1" y="0"/>
                  </a:cubicBezTo>
                  <a:cubicBezTo>
                    <a:pt x="22" y="10"/>
                    <a:pt x="40" y="23"/>
                    <a:pt x="61" y="32"/>
                  </a:cubicBezTo>
                  <a:cubicBezTo>
                    <a:pt x="68" y="34"/>
                    <a:pt x="74" y="38"/>
                    <a:pt x="82" y="38"/>
                  </a:cubicBezTo>
                  <a:cubicBezTo>
                    <a:pt x="83" y="38"/>
                    <a:pt x="85" y="39"/>
                    <a:pt x="87" y="39"/>
                  </a:cubicBezTo>
                  <a:cubicBezTo>
                    <a:pt x="101" y="45"/>
                    <a:pt x="114" y="53"/>
                    <a:pt x="130" y="53"/>
                  </a:cubicBezTo>
                  <a:cubicBezTo>
                    <a:pt x="139" y="56"/>
                    <a:pt x="145" y="62"/>
                    <a:pt x="144" y="7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6" name="Freeform 23">
              <a:extLst>
                <a:ext uri="{FF2B5EF4-FFF2-40B4-BE49-F238E27FC236}">
                  <a16:creationId xmlns:a16="http://schemas.microsoft.com/office/drawing/2014/main" id="{6BCD0D2C-F22A-4E87-A373-F689A160C946}"/>
                </a:ext>
              </a:extLst>
            </p:cNvPr>
            <p:cNvSpPr>
              <a:spLocks/>
            </p:cNvSpPr>
            <p:nvPr/>
          </p:nvSpPr>
          <p:spPr bwMode="auto">
            <a:xfrm>
              <a:off x="8536480" y="2990091"/>
              <a:ext cx="172534" cy="307854"/>
            </a:xfrm>
            <a:custGeom>
              <a:avLst/>
              <a:gdLst>
                <a:gd name="T0" fmla="*/ 28 w 75"/>
                <a:gd name="T1" fmla="*/ 3 h 134"/>
                <a:gd name="T2" fmla="*/ 39 w 75"/>
                <a:gd name="T3" fmla="*/ 37 h 134"/>
                <a:gd name="T4" fmla="*/ 40 w 75"/>
                <a:gd name="T5" fmla="*/ 48 h 134"/>
                <a:gd name="T6" fmla="*/ 41 w 75"/>
                <a:gd name="T7" fmla="*/ 60 h 134"/>
                <a:gd name="T8" fmla="*/ 44 w 75"/>
                <a:gd name="T9" fmla="*/ 87 h 134"/>
                <a:gd name="T10" fmla="*/ 60 w 75"/>
                <a:gd name="T11" fmla="*/ 102 h 134"/>
                <a:gd name="T12" fmla="*/ 71 w 75"/>
                <a:gd name="T13" fmla="*/ 115 h 134"/>
                <a:gd name="T14" fmla="*/ 64 w 75"/>
                <a:gd name="T15" fmla="*/ 132 h 134"/>
                <a:gd name="T16" fmla="*/ 62 w 75"/>
                <a:gd name="T17" fmla="*/ 132 h 134"/>
                <a:gd name="T18" fmla="*/ 61 w 75"/>
                <a:gd name="T19" fmla="*/ 132 h 134"/>
                <a:gd name="T20" fmla="*/ 45 w 75"/>
                <a:gd name="T21" fmla="*/ 124 h 134"/>
                <a:gd name="T22" fmla="*/ 13 w 75"/>
                <a:gd name="T23" fmla="*/ 92 h 134"/>
                <a:gd name="T24" fmla="*/ 6 w 75"/>
                <a:gd name="T25" fmla="*/ 69 h 134"/>
                <a:gd name="T26" fmla="*/ 6 w 75"/>
                <a:gd name="T27" fmla="*/ 66 h 134"/>
                <a:gd name="T28" fmla="*/ 6 w 75"/>
                <a:gd name="T29" fmla="*/ 29 h 134"/>
                <a:gd name="T30" fmla="*/ 15 w 75"/>
                <a:gd name="T31" fmla="*/ 4 h 134"/>
                <a:gd name="T32" fmla="*/ 28 w 75"/>
                <a:gd name="T33" fmla="*/ 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 h="134">
                  <a:moveTo>
                    <a:pt x="28" y="3"/>
                  </a:moveTo>
                  <a:cubicBezTo>
                    <a:pt x="31" y="14"/>
                    <a:pt x="35" y="26"/>
                    <a:pt x="39" y="37"/>
                  </a:cubicBezTo>
                  <a:cubicBezTo>
                    <a:pt x="41" y="40"/>
                    <a:pt x="42" y="48"/>
                    <a:pt x="40" y="48"/>
                  </a:cubicBezTo>
                  <a:cubicBezTo>
                    <a:pt x="26" y="55"/>
                    <a:pt x="41" y="56"/>
                    <a:pt x="41" y="60"/>
                  </a:cubicBezTo>
                  <a:cubicBezTo>
                    <a:pt x="45" y="68"/>
                    <a:pt x="43" y="78"/>
                    <a:pt x="44" y="87"/>
                  </a:cubicBezTo>
                  <a:cubicBezTo>
                    <a:pt x="44" y="98"/>
                    <a:pt x="51" y="101"/>
                    <a:pt x="60" y="102"/>
                  </a:cubicBezTo>
                  <a:cubicBezTo>
                    <a:pt x="66" y="105"/>
                    <a:pt x="69" y="109"/>
                    <a:pt x="71" y="115"/>
                  </a:cubicBezTo>
                  <a:cubicBezTo>
                    <a:pt x="71" y="122"/>
                    <a:pt x="75" y="131"/>
                    <a:pt x="64" y="132"/>
                  </a:cubicBezTo>
                  <a:cubicBezTo>
                    <a:pt x="62" y="132"/>
                    <a:pt x="62" y="132"/>
                    <a:pt x="62" y="132"/>
                  </a:cubicBezTo>
                  <a:cubicBezTo>
                    <a:pt x="61" y="132"/>
                    <a:pt x="61" y="132"/>
                    <a:pt x="61" y="132"/>
                  </a:cubicBezTo>
                  <a:cubicBezTo>
                    <a:pt x="54" y="134"/>
                    <a:pt x="50" y="128"/>
                    <a:pt x="45" y="124"/>
                  </a:cubicBezTo>
                  <a:cubicBezTo>
                    <a:pt x="30" y="117"/>
                    <a:pt x="15" y="112"/>
                    <a:pt x="13" y="92"/>
                  </a:cubicBezTo>
                  <a:cubicBezTo>
                    <a:pt x="8" y="85"/>
                    <a:pt x="5" y="77"/>
                    <a:pt x="6" y="69"/>
                  </a:cubicBezTo>
                  <a:cubicBezTo>
                    <a:pt x="5" y="68"/>
                    <a:pt x="5" y="67"/>
                    <a:pt x="6" y="66"/>
                  </a:cubicBezTo>
                  <a:cubicBezTo>
                    <a:pt x="0" y="54"/>
                    <a:pt x="1" y="41"/>
                    <a:pt x="6" y="29"/>
                  </a:cubicBezTo>
                  <a:cubicBezTo>
                    <a:pt x="0" y="17"/>
                    <a:pt x="11" y="12"/>
                    <a:pt x="15" y="4"/>
                  </a:cubicBezTo>
                  <a:cubicBezTo>
                    <a:pt x="19" y="1"/>
                    <a:pt x="23" y="0"/>
                    <a:pt x="28" y="3"/>
                  </a:cubicBezTo>
                  <a:close/>
                </a:path>
              </a:pathLst>
            </a:custGeom>
            <a:solidFill>
              <a:srgbClr val="FCDA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7" name="Freeform 24">
              <a:extLst>
                <a:ext uri="{FF2B5EF4-FFF2-40B4-BE49-F238E27FC236}">
                  <a16:creationId xmlns:a16="http://schemas.microsoft.com/office/drawing/2014/main" id="{03B82D42-49D9-4CB0-8ACE-FCA0C553166F}"/>
                </a:ext>
              </a:extLst>
            </p:cNvPr>
            <p:cNvSpPr>
              <a:spLocks/>
            </p:cNvSpPr>
            <p:nvPr/>
          </p:nvSpPr>
          <p:spPr bwMode="auto">
            <a:xfrm>
              <a:off x="9235635" y="3100603"/>
              <a:ext cx="251471" cy="257109"/>
            </a:xfrm>
            <a:custGeom>
              <a:avLst/>
              <a:gdLst>
                <a:gd name="T0" fmla="*/ 90 w 109"/>
                <a:gd name="T1" fmla="*/ 91 h 112"/>
                <a:gd name="T2" fmla="*/ 89 w 109"/>
                <a:gd name="T3" fmla="*/ 102 h 112"/>
                <a:gd name="T4" fmla="*/ 81 w 109"/>
                <a:gd name="T5" fmla="*/ 105 h 112"/>
                <a:gd name="T6" fmla="*/ 67 w 109"/>
                <a:gd name="T7" fmla="*/ 107 h 112"/>
                <a:gd name="T8" fmla="*/ 10 w 109"/>
                <a:gd name="T9" fmla="*/ 87 h 112"/>
                <a:gd name="T10" fmla="*/ 16 w 109"/>
                <a:gd name="T11" fmla="*/ 29 h 112"/>
                <a:gd name="T12" fmla="*/ 16 w 109"/>
                <a:gd name="T13" fmla="*/ 15 h 112"/>
                <a:gd name="T14" fmla="*/ 16 w 109"/>
                <a:gd name="T15" fmla="*/ 10 h 112"/>
                <a:gd name="T16" fmla="*/ 41 w 109"/>
                <a:gd name="T17" fmla="*/ 5 h 112"/>
                <a:gd name="T18" fmla="*/ 61 w 109"/>
                <a:gd name="T19" fmla="*/ 1 h 112"/>
                <a:gd name="T20" fmla="*/ 71 w 109"/>
                <a:gd name="T21" fmla="*/ 1 h 112"/>
                <a:gd name="T22" fmla="*/ 107 w 109"/>
                <a:gd name="T23" fmla="*/ 20 h 112"/>
                <a:gd name="T24" fmla="*/ 102 w 109"/>
                <a:gd name="T25" fmla="*/ 43 h 112"/>
                <a:gd name="T26" fmla="*/ 81 w 109"/>
                <a:gd name="T27" fmla="*/ 36 h 112"/>
                <a:gd name="T28" fmla="*/ 26 w 109"/>
                <a:gd name="T29" fmla="*/ 58 h 112"/>
                <a:gd name="T30" fmla="*/ 37 w 109"/>
                <a:gd name="T31" fmla="*/ 83 h 112"/>
                <a:gd name="T32" fmla="*/ 75 w 109"/>
                <a:gd name="T33" fmla="*/ 85 h 112"/>
                <a:gd name="T34" fmla="*/ 92 w 109"/>
                <a:gd name="T35" fmla="*/ 87 h 112"/>
                <a:gd name="T36" fmla="*/ 90 w 109"/>
                <a:gd name="T37" fmla="*/ 9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9" h="112">
                  <a:moveTo>
                    <a:pt x="90" y="91"/>
                  </a:moveTo>
                  <a:cubicBezTo>
                    <a:pt x="89" y="95"/>
                    <a:pt x="89" y="99"/>
                    <a:pt x="89" y="102"/>
                  </a:cubicBezTo>
                  <a:cubicBezTo>
                    <a:pt x="87" y="104"/>
                    <a:pt x="84" y="105"/>
                    <a:pt x="81" y="105"/>
                  </a:cubicBezTo>
                  <a:cubicBezTo>
                    <a:pt x="77" y="104"/>
                    <a:pt x="72" y="105"/>
                    <a:pt x="67" y="107"/>
                  </a:cubicBezTo>
                  <a:cubicBezTo>
                    <a:pt x="46" y="112"/>
                    <a:pt x="21" y="104"/>
                    <a:pt x="10" y="87"/>
                  </a:cubicBezTo>
                  <a:cubicBezTo>
                    <a:pt x="0" y="72"/>
                    <a:pt x="3" y="47"/>
                    <a:pt x="16" y="29"/>
                  </a:cubicBezTo>
                  <a:cubicBezTo>
                    <a:pt x="20" y="25"/>
                    <a:pt x="30" y="20"/>
                    <a:pt x="16" y="15"/>
                  </a:cubicBezTo>
                  <a:cubicBezTo>
                    <a:pt x="15" y="14"/>
                    <a:pt x="15" y="12"/>
                    <a:pt x="16" y="10"/>
                  </a:cubicBezTo>
                  <a:cubicBezTo>
                    <a:pt x="23" y="4"/>
                    <a:pt x="33" y="6"/>
                    <a:pt x="41" y="5"/>
                  </a:cubicBezTo>
                  <a:cubicBezTo>
                    <a:pt x="49" y="7"/>
                    <a:pt x="55" y="5"/>
                    <a:pt x="61" y="1"/>
                  </a:cubicBezTo>
                  <a:cubicBezTo>
                    <a:pt x="65" y="0"/>
                    <a:pt x="68" y="0"/>
                    <a:pt x="71" y="1"/>
                  </a:cubicBezTo>
                  <a:cubicBezTo>
                    <a:pt x="82" y="10"/>
                    <a:pt x="96" y="12"/>
                    <a:pt x="107" y="20"/>
                  </a:cubicBezTo>
                  <a:cubicBezTo>
                    <a:pt x="109" y="28"/>
                    <a:pt x="108" y="36"/>
                    <a:pt x="102" y="43"/>
                  </a:cubicBezTo>
                  <a:cubicBezTo>
                    <a:pt x="93" y="47"/>
                    <a:pt x="88" y="40"/>
                    <a:pt x="81" y="36"/>
                  </a:cubicBezTo>
                  <a:cubicBezTo>
                    <a:pt x="59" y="21"/>
                    <a:pt x="31" y="31"/>
                    <a:pt x="26" y="58"/>
                  </a:cubicBezTo>
                  <a:cubicBezTo>
                    <a:pt x="24" y="68"/>
                    <a:pt x="28" y="76"/>
                    <a:pt x="37" y="83"/>
                  </a:cubicBezTo>
                  <a:cubicBezTo>
                    <a:pt x="49" y="92"/>
                    <a:pt x="61" y="91"/>
                    <a:pt x="75" y="85"/>
                  </a:cubicBezTo>
                  <a:cubicBezTo>
                    <a:pt x="80" y="83"/>
                    <a:pt x="88" y="72"/>
                    <a:pt x="92" y="87"/>
                  </a:cubicBezTo>
                  <a:cubicBezTo>
                    <a:pt x="92" y="89"/>
                    <a:pt x="91" y="90"/>
                    <a:pt x="90" y="91"/>
                  </a:cubicBezTo>
                  <a:close/>
                </a:path>
              </a:pathLst>
            </a:custGeom>
            <a:solidFill>
              <a:srgbClr val="FBDD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8" name="Freeform 25">
              <a:extLst>
                <a:ext uri="{FF2B5EF4-FFF2-40B4-BE49-F238E27FC236}">
                  <a16:creationId xmlns:a16="http://schemas.microsoft.com/office/drawing/2014/main" id="{F87ACE4B-99D4-4A76-84E0-2A3792E24821}"/>
                </a:ext>
              </a:extLst>
            </p:cNvPr>
            <p:cNvSpPr>
              <a:spLocks/>
            </p:cNvSpPr>
            <p:nvPr/>
          </p:nvSpPr>
          <p:spPr bwMode="auto">
            <a:xfrm>
              <a:off x="8936803" y="3570842"/>
              <a:ext cx="285301" cy="134193"/>
            </a:xfrm>
            <a:custGeom>
              <a:avLst/>
              <a:gdLst>
                <a:gd name="T0" fmla="*/ 124 w 124"/>
                <a:gd name="T1" fmla="*/ 54 h 58"/>
                <a:gd name="T2" fmla="*/ 117 w 124"/>
                <a:gd name="T3" fmla="*/ 58 h 58"/>
                <a:gd name="T4" fmla="*/ 3 w 124"/>
                <a:gd name="T5" fmla="*/ 51 h 58"/>
                <a:gd name="T6" fmla="*/ 2 w 124"/>
                <a:gd name="T7" fmla="*/ 36 h 58"/>
                <a:gd name="T8" fmla="*/ 6 w 124"/>
                <a:gd name="T9" fmla="*/ 14 h 58"/>
                <a:gd name="T10" fmla="*/ 15 w 124"/>
                <a:gd name="T11" fmla="*/ 10 h 58"/>
                <a:gd name="T12" fmla="*/ 15 w 124"/>
                <a:gd name="T13" fmla="*/ 10 h 58"/>
                <a:gd name="T14" fmla="*/ 41 w 124"/>
                <a:gd name="T15" fmla="*/ 25 h 58"/>
                <a:gd name="T16" fmla="*/ 48 w 124"/>
                <a:gd name="T17" fmla="*/ 25 h 58"/>
                <a:gd name="T18" fmla="*/ 88 w 124"/>
                <a:gd name="T19" fmla="*/ 21 h 58"/>
                <a:gd name="T20" fmla="*/ 95 w 124"/>
                <a:gd name="T21" fmla="*/ 14 h 58"/>
                <a:gd name="T22" fmla="*/ 117 w 124"/>
                <a:gd name="T23" fmla="*/ 17 h 58"/>
                <a:gd name="T24" fmla="*/ 124 w 124"/>
                <a:gd name="T25" fmla="*/ 5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58">
                  <a:moveTo>
                    <a:pt x="124" y="54"/>
                  </a:moveTo>
                  <a:cubicBezTo>
                    <a:pt x="122" y="56"/>
                    <a:pt x="120" y="57"/>
                    <a:pt x="117" y="58"/>
                  </a:cubicBezTo>
                  <a:cubicBezTo>
                    <a:pt x="80" y="49"/>
                    <a:pt x="41" y="52"/>
                    <a:pt x="3" y="51"/>
                  </a:cubicBezTo>
                  <a:cubicBezTo>
                    <a:pt x="0" y="46"/>
                    <a:pt x="2" y="41"/>
                    <a:pt x="2" y="36"/>
                  </a:cubicBezTo>
                  <a:cubicBezTo>
                    <a:pt x="3" y="29"/>
                    <a:pt x="5" y="22"/>
                    <a:pt x="6" y="14"/>
                  </a:cubicBezTo>
                  <a:cubicBezTo>
                    <a:pt x="6" y="9"/>
                    <a:pt x="10" y="8"/>
                    <a:pt x="15" y="10"/>
                  </a:cubicBezTo>
                  <a:cubicBezTo>
                    <a:pt x="15" y="10"/>
                    <a:pt x="15" y="10"/>
                    <a:pt x="15" y="10"/>
                  </a:cubicBezTo>
                  <a:cubicBezTo>
                    <a:pt x="24" y="14"/>
                    <a:pt x="32" y="20"/>
                    <a:pt x="41" y="25"/>
                  </a:cubicBezTo>
                  <a:cubicBezTo>
                    <a:pt x="43" y="25"/>
                    <a:pt x="45" y="25"/>
                    <a:pt x="48" y="25"/>
                  </a:cubicBezTo>
                  <a:cubicBezTo>
                    <a:pt x="63" y="36"/>
                    <a:pt x="76" y="30"/>
                    <a:pt x="88" y="21"/>
                  </a:cubicBezTo>
                  <a:cubicBezTo>
                    <a:pt x="91" y="19"/>
                    <a:pt x="93" y="16"/>
                    <a:pt x="95" y="14"/>
                  </a:cubicBezTo>
                  <a:cubicBezTo>
                    <a:pt x="103" y="14"/>
                    <a:pt x="112" y="0"/>
                    <a:pt x="117" y="17"/>
                  </a:cubicBezTo>
                  <a:cubicBezTo>
                    <a:pt x="116" y="30"/>
                    <a:pt x="122" y="42"/>
                    <a:pt x="124" y="54"/>
                  </a:cubicBezTo>
                  <a:close/>
                </a:path>
              </a:pathLst>
            </a:custGeom>
            <a:solidFill>
              <a:srgbClr val="F8C5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 name="Freeform 26">
              <a:extLst>
                <a:ext uri="{FF2B5EF4-FFF2-40B4-BE49-F238E27FC236}">
                  <a16:creationId xmlns:a16="http://schemas.microsoft.com/office/drawing/2014/main" id="{72A6B184-E30B-4544-B732-7F7D9A4DEDA2}"/>
                </a:ext>
              </a:extLst>
            </p:cNvPr>
            <p:cNvSpPr>
              <a:spLocks/>
            </p:cNvSpPr>
            <p:nvPr/>
          </p:nvSpPr>
          <p:spPr bwMode="auto">
            <a:xfrm>
              <a:off x="8676311" y="3100603"/>
              <a:ext cx="251471" cy="252598"/>
            </a:xfrm>
            <a:custGeom>
              <a:avLst/>
              <a:gdLst>
                <a:gd name="T0" fmla="*/ 21 w 109"/>
                <a:gd name="T1" fmla="*/ 99 h 110"/>
                <a:gd name="T2" fmla="*/ 18 w 109"/>
                <a:gd name="T3" fmla="*/ 95 h 110"/>
                <a:gd name="T4" fmla="*/ 13 w 109"/>
                <a:gd name="T5" fmla="*/ 65 h 110"/>
                <a:gd name="T6" fmla="*/ 27 w 109"/>
                <a:gd name="T7" fmla="*/ 74 h 110"/>
                <a:gd name="T8" fmla="*/ 59 w 109"/>
                <a:gd name="T9" fmla="*/ 88 h 110"/>
                <a:gd name="T10" fmla="*/ 82 w 109"/>
                <a:gd name="T11" fmla="*/ 69 h 110"/>
                <a:gd name="T12" fmla="*/ 68 w 109"/>
                <a:gd name="T13" fmla="*/ 34 h 110"/>
                <a:gd name="T14" fmla="*/ 36 w 109"/>
                <a:gd name="T15" fmla="*/ 35 h 110"/>
                <a:gd name="T16" fmla="*/ 32 w 109"/>
                <a:gd name="T17" fmla="*/ 38 h 110"/>
                <a:gd name="T18" fmla="*/ 21 w 109"/>
                <a:gd name="T19" fmla="*/ 54 h 110"/>
                <a:gd name="T20" fmla="*/ 9 w 109"/>
                <a:gd name="T21" fmla="*/ 59 h 110"/>
                <a:gd name="T22" fmla="*/ 7 w 109"/>
                <a:gd name="T23" fmla="*/ 55 h 110"/>
                <a:gd name="T24" fmla="*/ 4 w 109"/>
                <a:gd name="T25" fmla="*/ 37 h 110"/>
                <a:gd name="T26" fmla="*/ 4 w 109"/>
                <a:gd name="T27" fmla="*/ 31 h 110"/>
                <a:gd name="T28" fmla="*/ 8 w 109"/>
                <a:gd name="T29" fmla="*/ 6 h 110"/>
                <a:gd name="T30" fmla="*/ 39 w 109"/>
                <a:gd name="T31" fmla="*/ 1 h 110"/>
                <a:gd name="T32" fmla="*/ 45 w 109"/>
                <a:gd name="T33" fmla="*/ 0 h 110"/>
                <a:gd name="T34" fmla="*/ 68 w 109"/>
                <a:gd name="T35" fmla="*/ 10 h 110"/>
                <a:gd name="T36" fmla="*/ 81 w 109"/>
                <a:gd name="T37" fmla="*/ 19 h 110"/>
                <a:gd name="T38" fmla="*/ 100 w 109"/>
                <a:gd name="T39" fmla="*/ 81 h 110"/>
                <a:gd name="T40" fmla="*/ 47 w 109"/>
                <a:gd name="T41" fmla="*/ 106 h 110"/>
                <a:gd name="T42" fmla="*/ 21 w 109"/>
                <a:gd name="T43" fmla="*/ 9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110">
                  <a:moveTo>
                    <a:pt x="21" y="99"/>
                  </a:moveTo>
                  <a:cubicBezTo>
                    <a:pt x="20" y="97"/>
                    <a:pt x="19" y="96"/>
                    <a:pt x="18" y="95"/>
                  </a:cubicBezTo>
                  <a:cubicBezTo>
                    <a:pt x="18" y="85"/>
                    <a:pt x="6" y="77"/>
                    <a:pt x="13" y="65"/>
                  </a:cubicBezTo>
                  <a:cubicBezTo>
                    <a:pt x="21" y="62"/>
                    <a:pt x="23" y="70"/>
                    <a:pt x="27" y="74"/>
                  </a:cubicBezTo>
                  <a:cubicBezTo>
                    <a:pt x="36" y="83"/>
                    <a:pt x="47" y="89"/>
                    <a:pt x="59" y="88"/>
                  </a:cubicBezTo>
                  <a:cubicBezTo>
                    <a:pt x="70" y="88"/>
                    <a:pt x="80" y="80"/>
                    <a:pt x="82" y="69"/>
                  </a:cubicBezTo>
                  <a:cubicBezTo>
                    <a:pt x="85" y="55"/>
                    <a:pt x="81" y="41"/>
                    <a:pt x="68" y="34"/>
                  </a:cubicBezTo>
                  <a:cubicBezTo>
                    <a:pt x="58" y="29"/>
                    <a:pt x="46" y="20"/>
                    <a:pt x="36" y="35"/>
                  </a:cubicBezTo>
                  <a:cubicBezTo>
                    <a:pt x="35" y="36"/>
                    <a:pt x="34" y="37"/>
                    <a:pt x="32" y="38"/>
                  </a:cubicBezTo>
                  <a:cubicBezTo>
                    <a:pt x="25" y="41"/>
                    <a:pt x="21" y="46"/>
                    <a:pt x="21" y="54"/>
                  </a:cubicBezTo>
                  <a:cubicBezTo>
                    <a:pt x="21" y="62"/>
                    <a:pt x="16" y="65"/>
                    <a:pt x="9" y="59"/>
                  </a:cubicBezTo>
                  <a:cubicBezTo>
                    <a:pt x="8" y="58"/>
                    <a:pt x="8" y="56"/>
                    <a:pt x="7" y="55"/>
                  </a:cubicBezTo>
                  <a:cubicBezTo>
                    <a:pt x="6" y="49"/>
                    <a:pt x="6" y="43"/>
                    <a:pt x="4" y="37"/>
                  </a:cubicBezTo>
                  <a:cubicBezTo>
                    <a:pt x="4" y="35"/>
                    <a:pt x="4" y="33"/>
                    <a:pt x="4" y="31"/>
                  </a:cubicBezTo>
                  <a:cubicBezTo>
                    <a:pt x="8" y="23"/>
                    <a:pt x="0" y="13"/>
                    <a:pt x="8" y="6"/>
                  </a:cubicBezTo>
                  <a:cubicBezTo>
                    <a:pt x="21" y="21"/>
                    <a:pt x="30" y="7"/>
                    <a:pt x="39" y="1"/>
                  </a:cubicBezTo>
                  <a:cubicBezTo>
                    <a:pt x="41" y="1"/>
                    <a:pt x="43" y="0"/>
                    <a:pt x="45" y="0"/>
                  </a:cubicBezTo>
                  <a:cubicBezTo>
                    <a:pt x="54" y="1"/>
                    <a:pt x="61" y="5"/>
                    <a:pt x="68" y="10"/>
                  </a:cubicBezTo>
                  <a:cubicBezTo>
                    <a:pt x="71" y="14"/>
                    <a:pt x="76" y="16"/>
                    <a:pt x="81" y="19"/>
                  </a:cubicBezTo>
                  <a:cubicBezTo>
                    <a:pt x="100" y="32"/>
                    <a:pt x="109" y="60"/>
                    <a:pt x="100" y="81"/>
                  </a:cubicBezTo>
                  <a:cubicBezTo>
                    <a:pt x="92" y="101"/>
                    <a:pt x="72" y="110"/>
                    <a:pt x="47" y="106"/>
                  </a:cubicBezTo>
                  <a:cubicBezTo>
                    <a:pt x="38" y="104"/>
                    <a:pt x="30" y="101"/>
                    <a:pt x="21" y="99"/>
                  </a:cubicBezTo>
                  <a:close/>
                </a:path>
              </a:pathLst>
            </a:custGeom>
            <a:solidFill>
              <a:srgbClr val="FBD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 name="Freeform 27">
              <a:extLst>
                <a:ext uri="{FF2B5EF4-FFF2-40B4-BE49-F238E27FC236}">
                  <a16:creationId xmlns:a16="http://schemas.microsoft.com/office/drawing/2014/main" id="{F0E8B58D-C780-4E41-B462-2577024EB2F7}"/>
                </a:ext>
              </a:extLst>
            </p:cNvPr>
            <p:cNvSpPr>
              <a:spLocks/>
            </p:cNvSpPr>
            <p:nvPr/>
          </p:nvSpPr>
          <p:spPr bwMode="auto">
            <a:xfrm>
              <a:off x="9489361" y="5098834"/>
              <a:ext cx="170278" cy="241321"/>
            </a:xfrm>
            <a:custGeom>
              <a:avLst/>
              <a:gdLst>
                <a:gd name="T0" fmla="*/ 53 w 74"/>
                <a:gd name="T1" fmla="*/ 10 h 105"/>
                <a:gd name="T2" fmla="*/ 71 w 74"/>
                <a:gd name="T3" fmla="*/ 61 h 105"/>
                <a:gd name="T4" fmla="*/ 61 w 74"/>
                <a:gd name="T5" fmla="*/ 74 h 105"/>
                <a:gd name="T6" fmla="*/ 2 w 74"/>
                <a:gd name="T7" fmla="*/ 105 h 105"/>
                <a:gd name="T8" fmla="*/ 0 w 74"/>
                <a:gd name="T9" fmla="*/ 100 h 105"/>
                <a:gd name="T10" fmla="*/ 26 w 74"/>
                <a:gd name="T11" fmla="*/ 76 h 105"/>
                <a:gd name="T12" fmla="*/ 28 w 74"/>
                <a:gd name="T13" fmla="*/ 41 h 105"/>
                <a:gd name="T14" fmla="*/ 28 w 74"/>
                <a:gd name="T15" fmla="*/ 31 h 105"/>
                <a:gd name="T16" fmla="*/ 40 w 74"/>
                <a:gd name="T17" fmla="*/ 9 h 105"/>
                <a:gd name="T18" fmla="*/ 53 w 74"/>
                <a:gd name="T19" fmla="*/ 1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05">
                  <a:moveTo>
                    <a:pt x="53" y="10"/>
                  </a:moveTo>
                  <a:cubicBezTo>
                    <a:pt x="64" y="26"/>
                    <a:pt x="63" y="45"/>
                    <a:pt x="71" y="61"/>
                  </a:cubicBezTo>
                  <a:cubicBezTo>
                    <a:pt x="74" y="68"/>
                    <a:pt x="69" y="74"/>
                    <a:pt x="61" y="74"/>
                  </a:cubicBezTo>
                  <a:cubicBezTo>
                    <a:pt x="43" y="87"/>
                    <a:pt x="25" y="101"/>
                    <a:pt x="2" y="105"/>
                  </a:cubicBezTo>
                  <a:cubicBezTo>
                    <a:pt x="1" y="103"/>
                    <a:pt x="0" y="102"/>
                    <a:pt x="0" y="100"/>
                  </a:cubicBezTo>
                  <a:cubicBezTo>
                    <a:pt x="4" y="87"/>
                    <a:pt x="19" y="86"/>
                    <a:pt x="26" y="76"/>
                  </a:cubicBezTo>
                  <a:cubicBezTo>
                    <a:pt x="32" y="65"/>
                    <a:pt x="30" y="53"/>
                    <a:pt x="28" y="41"/>
                  </a:cubicBezTo>
                  <a:cubicBezTo>
                    <a:pt x="27" y="38"/>
                    <a:pt x="27" y="34"/>
                    <a:pt x="28" y="31"/>
                  </a:cubicBezTo>
                  <a:cubicBezTo>
                    <a:pt x="31" y="23"/>
                    <a:pt x="36" y="16"/>
                    <a:pt x="40" y="9"/>
                  </a:cubicBezTo>
                  <a:cubicBezTo>
                    <a:pt x="45" y="0"/>
                    <a:pt x="49" y="6"/>
                    <a:pt x="53" y="1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 name="Freeform 28">
              <a:extLst>
                <a:ext uri="{FF2B5EF4-FFF2-40B4-BE49-F238E27FC236}">
                  <a16:creationId xmlns:a16="http://schemas.microsoft.com/office/drawing/2014/main" id="{8038F37E-F651-47DF-9A4A-96911D967896}"/>
                </a:ext>
              </a:extLst>
            </p:cNvPr>
            <p:cNvSpPr>
              <a:spLocks/>
            </p:cNvSpPr>
            <p:nvPr/>
          </p:nvSpPr>
          <p:spPr bwMode="auto">
            <a:xfrm>
              <a:off x="8724801" y="3111880"/>
              <a:ext cx="214257" cy="266130"/>
            </a:xfrm>
            <a:custGeom>
              <a:avLst/>
              <a:gdLst>
                <a:gd name="T0" fmla="*/ 0 w 93"/>
                <a:gd name="T1" fmla="*/ 94 h 116"/>
                <a:gd name="T2" fmla="*/ 20 w 93"/>
                <a:gd name="T3" fmla="*/ 94 h 116"/>
                <a:gd name="T4" fmla="*/ 76 w 93"/>
                <a:gd name="T5" fmla="*/ 73 h 116"/>
                <a:gd name="T6" fmla="*/ 52 w 93"/>
                <a:gd name="T7" fmla="*/ 16 h 116"/>
                <a:gd name="T8" fmla="*/ 44 w 93"/>
                <a:gd name="T9" fmla="*/ 5 h 116"/>
                <a:gd name="T10" fmla="*/ 43 w 93"/>
                <a:gd name="T11" fmla="*/ 3 h 116"/>
                <a:gd name="T12" fmla="*/ 44 w 93"/>
                <a:gd name="T13" fmla="*/ 1 h 116"/>
                <a:gd name="T14" fmla="*/ 54 w 93"/>
                <a:gd name="T15" fmla="*/ 3 h 116"/>
                <a:gd name="T16" fmla="*/ 66 w 93"/>
                <a:gd name="T17" fmla="*/ 9 h 116"/>
                <a:gd name="T18" fmla="*/ 85 w 93"/>
                <a:gd name="T19" fmla="*/ 36 h 116"/>
                <a:gd name="T20" fmla="*/ 77 w 93"/>
                <a:gd name="T21" fmla="*/ 95 h 116"/>
                <a:gd name="T22" fmla="*/ 25 w 93"/>
                <a:gd name="T23" fmla="*/ 108 h 116"/>
                <a:gd name="T24" fmla="*/ 11 w 93"/>
                <a:gd name="T25" fmla="*/ 112 h 116"/>
                <a:gd name="T26" fmla="*/ 0 w 93"/>
                <a:gd name="T27" fmla="*/ 9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116">
                  <a:moveTo>
                    <a:pt x="0" y="94"/>
                  </a:moveTo>
                  <a:cubicBezTo>
                    <a:pt x="7" y="88"/>
                    <a:pt x="14" y="92"/>
                    <a:pt x="20" y="94"/>
                  </a:cubicBezTo>
                  <a:cubicBezTo>
                    <a:pt x="46" y="102"/>
                    <a:pt x="68" y="93"/>
                    <a:pt x="76" y="73"/>
                  </a:cubicBezTo>
                  <a:cubicBezTo>
                    <a:pt x="84" y="53"/>
                    <a:pt x="74" y="28"/>
                    <a:pt x="52" y="16"/>
                  </a:cubicBezTo>
                  <a:cubicBezTo>
                    <a:pt x="48" y="14"/>
                    <a:pt x="45" y="11"/>
                    <a:pt x="44" y="5"/>
                  </a:cubicBezTo>
                  <a:cubicBezTo>
                    <a:pt x="43" y="4"/>
                    <a:pt x="43" y="3"/>
                    <a:pt x="43" y="3"/>
                  </a:cubicBezTo>
                  <a:cubicBezTo>
                    <a:pt x="44" y="2"/>
                    <a:pt x="44" y="1"/>
                    <a:pt x="44" y="1"/>
                  </a:cubicBezTo>
                  <a:cubicBezTo>
                    <a:pt x="48" y="0"/>
                    <a:pt x="51" y="1"/>
                    <a:pt x="54" y="3"/>
                  </a:cubicBezTo>
                  <a:cubicBezTo>
                    <a:pt x="58" y="5"/>
                    <a:pt x="64" y="5"/>
                    <a:pt x="66" y="9"/>
                  </a:cubicBezTo>
                  <a:cubicBezTo>
                    <a:pt x="73" y="18"/>
                    <a:pt x="80" y="26"/>
                    <a:pt x="85" y="36"/>
                  </a:cubicBezTo>
                  <a:cubicBezTo>
                    <a:pt x="93" y="56"/>
                    <a:pt x="92" y="79"/>
                    <a:pt x="77" y="95"/>
                  </a:cubicBezTo>
                  <a:cubicBezTo>
                    <a:pt x="63" y="110"/>
                    <a:pt x="46" y="116"/>
                    <a:pt x="25" y="108"/>
                  </a:cubicBezTo>
                  <a:cubicBezTo>
                    <a:pt x="20" y="107"/>
                    <a:pt x="13" y="101"/>
                    <a:pt x="11" y="112"/>
                  </a:cubicBezTo>
                  <a:cubicBezTo>
                    <a:pt x="7" y="106"/>
                    <a:pt x="4" y="100"/>
                    <a:pt x="0" y="94"/>
                  </a:cubicBezTo>
                  <a:close/>
                </a:path>
              </a:pathLst>
            </a:custGeom>
            <a:solidFill>
              <a:srgbClr val="FCDF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 name="Freeform 29">
              <a:extLst>
                <a:ext uri="{FF2B5EF4-FFF2-40B4-BE49-F238E27FC236}">
                  <a16:creationId xmlns:a16="http://schemas.microsoft.com/office/drawing/2014/main" id="{633CAC99-09A7-4AA1-8615-41C2A1AA509E}"/>
                </a:ext>
              </a:extLst>
            </p:cNvPr>
            <p:cNvSpPr>
              <a:spLocks/>
            </p:cNvSpPr>
            <p:nvPr/>
          </p:nvSpPr>
          <p:spPr bwMode="auto">
            <a:xfrm>
              <a:off x="9281870" y="5269113"/>
              <a:ext cx="347322" cy="164640"/>
            </a:xfrm>
            <a:custGeom>
              <a:avLst/>
              <a:gdLst>
                <a:gd name="T0" fmla="*/ 92 w 151"/>
                <a:gd name="T1" fmla="*/ 29 h 72"/>
                <a:gd name="T2" fmla="*/ 151 w 151"/>
                <a:gd name="T3" fmla="*/ 0 h 72"/>
                <a:gd name="T4" fmla="*/ 150 w 151"/>
                <a:gd name="T5" fmla="*/ 18 h 72"/>
                <a:gd name="T6" fmla="*/ 150 w 151"/>
                <a:gd name="T7" fmla="*/ 19 h 72"/>
                <a:gd name="T8" fmla="*/ 148 w 151"/>
                <a:gd name="T9" fmla="*/ 22 h 72"/>
                <a:gd name="T10" fmla="*/ 129 w 151"/>
                <a:gd name="T11" fmla="*/ 18 h 72"/>
                <a:gd name="T12" fmla="*/ 18 w 151"/>
                <a:gd name="T13" fmla="*/ 66 h 72"/>
                <a:gd name="T14" fmla="*/ 0 w 151"/>
                <a:gd name="T15" fmla="*/ 65 h 72"/>
                <a:gd name="T16" fmla="*/ 1 w 151"/>
                <a:gd name="T17" fmla="*/ 63 h 72"/>
                <a:gd name="T18" fmla="*/ 53 w 151"/>
                <a:gd name="T19" fmla="*/ 42 h 72"/>
                <a:gd name="T20" fmla="*/ 92 w 151"/>
                <a:gd name="T21" fmla="*/ 2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 h="72">
                  <a:moveTo>
                    <a:pt x="92" y="29"/>
                  </a:moveTo>
                  <a:cubicBezTo>
                    <a:pt x="114" y="24"/>
                    <a:pt x="131" y="9"/>
                    <a:pt x="151" y="0"/>
                  </a:cubicBezTo>
                  <a:cubicBezTo>
                    <a:pt x="151" y="6"/>
                    <a:pt x="151" y="12"/>
                    <a:pt x="150" y="18"/>
                  </a:cubicBezTo>
                  <a:cubicBezTo>
                    <a:pt x="150" y="18"/>
                    <a:pt x="150" y="19"/>
                    <a:pt x="150" y="19"/>
                  </a:cubicBezTo>
                  <a:cubicBezTo>
                    <a:pt x="149" y="20"/>
                    <a:pt x="149" y="21"/>
                    <a:pt x="148" y="22"/>
                  </a:cubicBezTo>
                  <a:cubicBezTo>
                    <a:pt x="145" y="5"/>
                    <a:pt x="136" y="14"/>
                    <a:pt x="129" y="18"/>
                  </a:cubicBezTo>
                  <a:cubicBezTo>
                    <a:pt x="94" y="39"/>
                    <a:pt x="56" y="54"/>
                    <a:pt x="18" y="66"/>
                  </a:cubicBezTo>
                  <a:cubicBezTo>
                    <a:pt x="12" y="68"/>
                    <a:pt x="5" y="72"/>
                    <a:pt x="0" y="65"/>
                  </a:cubicBezTo>
                  <a:cubicBezTo>
                    <a:pt x="0" y="65"/>
                    <a:pt x="1" y="64"/>
                    <a:pt x="1" y="63"/>
                  </a:cubicBezTo>
                  <a:cubicBezTo>
                    <a:pt x="19" y="57"/>
                    <a:pt x="35" y="47"/>
                    <a:pt x="53" y="42"/>
                  </a:cubicBezTo>
                  <a:cubicBezTo>
                    <a:pt x="67" y="41"/>
                    <a:pt x="77" y="30"/>
                    <a:pt x="92" y="29"/>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30">
              <a:extLst>
                <a:ext uri="{FF2B5EF4-FFF2-40B4-BE49-F238E27FC236}">
                  <a16:creationId xmlns:a16="http://schemas.microsoft.com/office/drawing/2014/main" id="{9E84938D-0DE0-4AA9-A0F8-3D3873FBD01D}"/>
                </a:ext>
              </a:extLst>
            </p:cNvPr>
            <p:cNvSpPr>
              <a:spLocks/>
            </p:cNvSpPr>
            <p:nvPr/>
          </p:nvSpPr>
          <p:spPr bwMode="auto">
            <a:xfrm>
              <a:off x="8846589" y="3756907"/>
              <a:ext cx="112767" cy="191704"/>
            </a:xfrm>
            <a:custGeom>
              <a:avLst/>
              <a:gdLst>
                <a:gd name="T0" fmla="*/ 46 w 49"/>
                <a:gd name="T1" fmla="*/ 83 h 83"/>
                <a:gd name="T2" fmla="*/ 2 w 49"/>
                <a:gd name="T3" fmla="*/ 17 h 83"/>
                <a:gd name="T4" fmla="*/ 6 w 49"/>
                <a:gd name="T5" fmla="*/ 10 h 83"/>
                <a:gd name="T6" fmla="*/ 10 w 49"/>
                <a:gd name="T7" fmla="*/ 3 h 83"/>
                <a:gd name="T8" fmla="*/ 17 w 49"/>
                <a:gd name="T9" fmla="*/ 2 h 83"/>
                <a:gd name="T10" fmla="*/ 46 w 49"/>
                <a:gd name="T11" fmla="*/ 73 h 83"/>
                <a:gd name="T12" fmla="*/ 46 w 49"/>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49" h="83">
                  <a:moveTo>
                    <a:pt x="46" y="83"/>
                  </a:moveTo>
                  <a:cubicBezTo>
                    <a:pt x="26" y="65"/>
                    <a:pt x="8" y="45"/>
                    <a:pt x="2" y="17"/>
                  </a:cubicBezTo>
                  <a:cubicBezTo>
                    <a:pt x="0" y="13"/>
                    <a:pt x="4" y="12"/>
                    <a:pt x="6" y="10"/>
                  </a:cubicBezTo>
                  <a:cubicBezTo>
                    <a:pt x="7" y="7"/>
                    <a:pt x="9" y="5"/>
                    <a:pt x="10" y="3"/>
                  </a:cubicBezTo>
                  <a:cubicBezTo>
                    <a:pt x="12" y="1"/>
                    <a:pt x="15" y="0"/>
                    <a:pt x="17" y="2"/>
                  </a:cubicBezTo>
                  <a:cubicBezTo>
                    <a:pt x="20" y="28"/>
                    <a:pt x="30" y="52"/>
                    <a:pt x="46" y="73"/>
                  </a:cubicBezTo>
                  <a:cubicBezTo>
                    <a:pt x="49" y="76"/>
                    <a:pt x="49" y="79"/>
                    <a:pt x="46" y="83"/>
                  </a:cubicBezTo>
                  <a:close/>
                </a:path>
              </a:pathLst>
            </a:custGeom>
            <a:solidFill>
              <a:srgbClr val="C7D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4" name="Freeform 31">
              <a:extLst>
                <a:ext uri="{FF2B5EF4-FFF2-40B4-BE49-F238E27FC236}">
                  <a16:creationId xmlns:a16="http://schemas.microsoft.com/office/drawing/2014/main" id="{02AA9F65-E359-4461-BE3F-501648B77283}"/>
                </a:ext>
              </a:extLst>
            </p:cNvPr>
            <p:cNvSpPr>
              <a:spLocks/>
            </p:cNvSpPr>
            <p:nvPr/>
          </p:nvSpPr>
          <p:spPr bwMode="auto">
            <a:xfrm>
              <a:off x="9560404" y="2708174"/>
              <a:ext cx="43979" cy="137576"/>
            </a:xfrm>
            <a:custGeom>
              <a:avLst/>
              <a:gdLst>
                <a:gd name="T0" fmla="*/ 14 w 19"/>
                <a:gd name="T1" fmla="*/ 60 h 60"/>
                <a:gd name="T2" fmla="*/ 0 w 19"/>
                <a:gd name="T3" fmla="*/ 0 h 60"/>
                <a:gd name="T4" fmla="*/ 18 w 19"/>
                <a:gd name="T5" fmla="*/ 24 h 60"/>
                <a:gd name="T6" fmla="*/ 14 w 19"/>
                <a:gd name="T7" fmla="*/ 60 h 60"/>
              </a:gdLst>
              <a:ahLst/>
              <a:cxnLst>
                <a:cxn ang="0">
                  <a:pos x="T0" y="T1"/>
                </a:cxn>
                <a:cxn ang="0">
                  <a:pos x="T2" y="T3"/>
                </a:cxn>
                <a:cxn ang="0">
                  <a:pos x="T4" y="T5"/>
                </a:cxn>
                <a:cxn ang="0">
                  <a:pos x="T6" y="T7"/>
                </a:cxn>
              </a:cxnLst>
              <a:rect l="0" t="0" r="r" b="b"/>
              <a:pathLst>
                <a:path w="19" h="60">
                  <a:moveTo>
                    <a:pt x="14" y="60"/>
                  </a:moveTo>
                  <a:cubicBezTo>
                    <a:pt x="7" y="41"/>
                    <a:pt x="3" y="22"/>
                    <a:pt x="0" y="0"/>
                  </a:cubicBezTo>
                  <a:cubicBezTo>
                    <a:pt x="11" y="6"/>
                    <a:pt x="10" y="18"/>
                    <a:pt x="18" y="24"/>
                  </a:cubicBezTo>
                  <a:cubicBezTo>
                    <a:pt x="19" y="36"/>
                    <a:pt x="16" y="48"/>
                    <a:pt x="14" y="60"/>
                  </a:cubicBezTo>
                  <a:close/>
                </a:path>
              </a:pathLst>
            </a:custGeom>
            <a:solidFill>
              <a:srgbClr val="2F26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5" name="Freeform 32">
              <a:extLst>
                <a:ext uri="{FF2B5EF4-FFF2-40B4-BE49-F238E27FC236}">
                  <a16:creationId xmlns:a16="http://schemas.microsoft.com/office/drawing/2014/main" id="{12486900-3EE4-4B58-AC5A-B5922A40F1FC}"/>
                </a:ext>
              </a:extLst>
            </p:cNvPr>
            <p:cNvSpPr>
              <a:spLocks/>
            </p:cNvSpPr>
            <p:nvPr/>
          </p:nvSpPr>
          <p:spPr bwMode="auto">
            <a:xfrm>
              <a:off x="9500637" y="5074025"/>
              <a:ext cx="115022" cy="178172"/>
            </a:xfrm>
            <a:custGeom>
              <a:avLst/>
              <a:gdLst>
                <a:gd name="T0" fmla="*/ 48 w 50"/>
                <a:gd name="T1" fmla="*/ 21 h 78"/>
                <a:gd name="T2" fmla="*/ 26 w 50"/>
                <a:gd name="T3" fmla="*/ 41 h 78"/>
                <a:gd name="T4" fmla="*/ 2 w 50"/>
                <a:gd name="T5" fmla="*/ 78 h 78"/>
                <a:gd name="T6" fmla="*/ 0 w 50"/>
                <a:gd name="T7" fmla="*/ 77 h 78"/>
                <a:gd name="T8" fmla="*/ 48 w 50"/>
                <a:gd name="T9" fmla="*/ 0 h 78"/>
                <a:gd name="T10" fmla="*/ 48 w 50"/>
                <a:gd name="T11" fmla="*/ 21 h 78"/>
              </a:gdLst>
              <a:ahLst/>
              <a:cxnLst>
                <a:cxn ang="0">
                  <a:pos x="T0" y="T1"/>
                </a:cxn>
                <a:cxn ang="0">
                  <a:pos x="T2" y="T3"/>
                </a:cxn>
                <a:cxn ang="0">
                  <a:pos x="T4" y="T5"/>
                </a:cxn>
                <a:cxn ang="0">
                  <a:pos x="T6" y="T7"/>
                </a:cxn>
                <a:cxn ang="0">
                  <a:pos x="T8" y="T9"/>
                </a:cxn>
                <a:cxn ang="0">
                  <a:pos x="T10" y="T11"/>
                </a:cxn>
              </a:cxnLst>
              <a:rect l="0" t="0" r="r" b="b"/>
              <a:pathLst>
                <a:path w="50" h="78">
                  <a:moveTo>
                    <a:pt x="48" y="21"/>
                  </a:moveTo>
                  <a:cubicBezTo>
                    <a:pt x="31" y="17"/>
                    <a:pt x="32" y="33"/>
                    <a:pt x="26" y="41"/>
                  </a:cubicBezTo>
                  <a:cubicBezTo>
                    <a:pt x="20" y="55"/>
                    <a:pt x="17" y="70"/>
                    <a:pt x="2" y="78"/>
                  </a:cubicBezTo>
                  <a:cubicBezTo>
                    <a:pt x="2" y="78"/>
                    <a:pt x="1" y="78"/>
                    <a:pt x="0" y="77"/>
                  </a:cubicBezTo>
                  <a:cubicBezTo>
                    <a:pt x="13" y="50"/>
                    <a:pt x="26" y="22"/>
                    <a:pt x="48" y="0"/>
                  </a:cubicBezTo>
                  <a:cubicBezTo>
                    <a:pt x="43" y="7"/>
                    <a:pt x="50" y="14"/>
                    <a:pt x="48" y="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33">
              <a:extLst>
                <a:ext uri="{FF2B5EF4-FFF2-40B4-BE49-F238E27FC236}">
                  <a16:creationId xmlns:a16="http://schemas.microsoft.com/office/drawing/2014/main" id="{D2A93E92-3BD6-4542-B3BF-C6C926646F36}"/>
                </a:ext>
              </a:extLst>
            </p:cNvPr>
            <p:cNvSpPr>
              <a:spLocks/>
            </p:cNvSpPr>
            <p:nvPr/>
          </p:nvSpPr>
          <p:spPr bwMode="auto">
            <a:xfrm>
              <a:off x="9231124" y="3771567"/>
              <a:ext cx="101490" cy="153363"/>
            </a:xfrm>
            <a:custGeom>
              <a:avLst/>
              <a:gdLst>
                <a:gd name="T0" fmla="*/ 0 w 44"/>
                <a:gd name="T1" fmla="*/ 67 h 67"/>
                <a:gd name="T2" fmla="*/ 28 w 44"/>
                <a:gd name="T3" fmla="*/ 21 h 67"/>
                <a:gd name="T4" fmla="*/ 25 w 44"/>
                <a:gd name="T5" fmla="*/ 3 h 67"/>
                <a:gd name="T6" fmla="*/ 44 w 44"/>
                <a:gd name="T7" fmla="*/ 10 h 67"/>
                <a:gd name="T8" fmla="*/ 0 w 44"/>
                <a:gd name="T9" fmla="*/ 67 h 67"/>
              </a:gdLst>
              <a:ahLst/>
              <a:cxnLst>
                <a:cxn ang="0">
                  <a:pos x="T0" y="T1"/>
                </a:cxn>
                <a:cxn ang="0">
                  <a:pos x="T2" y="T3"/>
                </a:cxn>
                <a:cxn ang="0">
                  <a:pos x="T4" y="T5"/>
                </a:cxn>
                <a:cxn ang="0">
                  <a:pos x="T6" y="T7"/>
                </a:cxn>
                <a:cxn ang="0">
                  <a:pos x="T8" y="T9"/>
                </a:cxn>
              </a:cxnLst>
              <a:rect l="0" t="0" r="r" b="b"/>
              <a:pathLst>
                <a:path w="44" h="67">
                  <a:moveTo>
                    <a:pt x="0" y="67"/>
                  </a:moveTo>
                  <a:cubicBezTo>
                    <a:pt x="5" y="49"/>
                    <a:pt x="18" y="35"/>
                    <a:pt x="28" y="21"/>
                  </a:cubicBezTo>
                  <a:cubicBezTo>
                    <a:pt x="34" y="12"/>
                    <a:pt x="30" y="9"/>
                    <a:pt x="25" y="3"/>
                  </a:cubicBezTo>
                  <a:cubicBezTo>
                    <a:pt x="34" y="0"/>
                    <a:pt x="38" y="6"/>
                    <a:pt x="44" y="10"/>
                  </a:cubicBezTo>
                  <a:cubicBezTo>
                    <a:pt x="28" y="28"/>
                    <a:pt x="19" y="51"/>
                    <a:pt x="0" y="67"/>
                  </a:cubicBezTo>
                  <a:close/>
                </a:path>
              </a:pathLst>
            </a:custGeom>
            <a:solidFill>
              <a:srgbClr val="BCCF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36">
              <a:extLst>
                <a:ext uri="{FF2B5EF4-FFF2-40B4-BE49-F238E27FC236}">
                  <a16:creationId xmlns:a16="http://schemas.microsoft.com/office/drawing/2014/main" id="{1E146F94-1585-4BC3-BE92-7527EA0C5594}"/>
                </a:ext>
              </a:extLst>
            </p:cNvPr>
            <p:cNvSpPr>
              <a:spLocks/>
            </p:cNvSpPr>
            <p:nvPr/>
          </p:nvSpPr>
          <p:spPr bwMode="auto">
            <a:xfrm>
              <a:off x="8683077" y="3244945"/>
              <a:ext cx="48490" cy="73299"/>
            </a:xfrm>
            <a:custGeom>
              <a:avLst/>
              <a:gdLst>
                <a:gd name="T0" fmla="*/ 11 w 21"/>
                <a:gd name="T1" fmla="*/ 2 h 32"/>
                <a:gd name="T2" fmla="*/ 15 w 21"/>
                <a:gd name="T3" fmla="*/ 32 h 32"/>
                <a:gd name="T4" fmla="*/ 0 w 21"/>
                <a:gd name="T5" fmla="*/ 21 h 32"/>
                <a:gd name="T6" fmla="*/ 4 w 21"/>
                <a:gd name="T7" fmla="*/ 2 h 32"/>
                <a:gd name="T8" fmla="*/ 7 w 21"/>
                <a:gd name="T9" fmla="*/ 0 h 32"/>
                <a:gd name="T10" fmla="*/ 11 w 21"/>
                <a:gd name="T11" fmla="*/ 2 h 32"/>
              </a:gdLst>
              <a:ahLst/>
              <a:cxnLst>
                <a:cxn ang="0">
                  <a:pos x="T0" y="T1"/>
                </a:cxn>
                <a:cxn ang="0">
                  <a:pos x="T2" y="T3"/>
                </a:cxn>
                <a:cxn ang="0">
                  <a:pos x="T4" y="T5"/>
                </a:cxn>
                <a:cxn ang="0">
                  <a:pos x="T6" y="T7"/>
                </a:cxn>
                <a:cxn ang="0">
                  <a:pos x="T8" y="T9"/>
                </a:cxn>
                <a:cxn ang="0">
                  <a:pos x="T10" y="T11"/>
                </a:cxn>
              </a:cxnLst>
              <a:rect l="0" t="0" r="r" b="b"/>
              <a:pathLst>
                <a:path w="21" h="32">
                  <a:moveTo>
                    <a:pt x="11" y="2"/>
                  </a:moveTo>
                  <a:cubicBezTo>
                    <a:pt x="9" y="13"/>
                    <a:pt x="21" y="21"/>
                    <a:pt x="15" y="32"/>
                  </a:cubicBezTo>
                  <a:cubicBezTo>
                    <a:pt x="11" y="26"/>
                    <a:pt x="0" y="31"/>
                    <a:pt x="0" y="21"/>
                  </a:cubicBezTo>
                  <a:cubicBezTo>
                    <a:pt x="7" y="16"/>
                    <a:pt x="3" y="9"/>
                    <a:pt x="4" y="2"/>
                  </a:cubicBezTo>
                  <a:cubicBezTo>
                    <a:pt x="5" y="1"/>
                    <a:pt x="6" y="1"/>
                    <a:pt x="7" y="0"/>
                  </a:cubicBezTo>
                  <a:cubicBezTo>
                    <a:pt x="9" y="0"/>
                    <a:pt x="10" y="1"/>
                    <a:pt x="11" y="2"/>
                  </a:cubicBezTo>
                  <a:close/>
                </a:path>
              </a:pathLst>
            </a:custGeom>
            <a:solidFill>
              <a:srgbClr val="F6BA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38">
              <a:extLst>
                <a:ext uri="{FF2B5EF4-FFF2-40B4-BE49-F238E27FC236}">
                  <a16:creationId xmlns:a16="http://schemas.microsoft.com/office/drawing/2014/main" id="{EFDBA604-DA34-4EB3-95FA-31AB1F399D54}"/>
                </a:ext>
              </a:extLst>
            </p:cNvPr>
            <p:cNvSpPr>
              <a:spLocks/>
            </p:cNvSpPr>
            <p:nvPr/>
          </p:nvSpPr>
          <p:spPr bwMode="auto">
            <a:xfrm>
              <a:off x="9443126" y="3238179"/>
              <a:ext cx="43979" cy="75554"/>
            </a:xfrm>
            <a:custGeom>
              <a:avLst/>
              <a:gdLst>
                <a:gd name="T0" fmla="*/ 0 w 19"/>
                <a:gd name="T1" fmla="*/ 31 h 33"/>
                <a:gd name="T2" fmla="*/ 0 w 19"/>
                <a:gd name="T3" fmla="*/ 27 h 33"/>
                <a:gd name="T4" fmla="*/ 4 w 19"/>
                <a:gd name="T5" fmla="*/ 12 h 33"/>
                <a:gd name="T6" fmla="*/ 13 w 19"/>
                <a:gd name="T7" fmla="*/ 0 h 33"/>
                <a:gd name="T8" fmla="*/ 18 w 19"/>
                <a:gd name="T9" fmla="*/ 1 h 33"/>
                <a:gd name="T10" fmla="*/ 14 w 19"/>
                <a:gd name="T11" fmla="*/ 23 h 33"/>
                <a:gd name="T12" fmla="*/ 19 w 19"/>
                <a:gd name="T13" fmla="*/ 28 h 33"/>
                <a:gd name="T14" fmla="*/ 0 w 19"/>
                <a:gd name="T15" fmla="*/ 31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3">
                  <a:moveTo>
                    <a:pt x="0" y="31"/>
                  </a:moveTo>
                  <a:cubicBezTo>
                    <a:pt x="0" y="30"/>
                    <a:pt x="0" y="29"/>
                    <a:pt x="0" y="27"/>
                  </a:cubicBezTo>
                  <a:cubicBezTo>
                    <a:pt x="3" y="23"/>
                    <a:pt x="1" y="16"/>
                    <a:pt x="4" y="12"/>
                  </a:cubicBezTo>
                  <a:cubicBezTo>
                    <a:pt x="6" y="7"/>
                    <a:pt x="8" y="2"/>
                    <a:pt x="13" y="0"/>
                  </a:cubicBezTo>
                  <a:cubicBezTo>
                    <a:pt x="15" y="0"/>
                    <a:pt x="16" y="0"/>
                    <a:pt x="18" y="1"/>
                  </a:cubicBezTo>
                  <a:cubicBezTo>
                    <a:pt x="14" y="8"/>
                    <a:pt x="14" y="16"/>
                    <a:pt x="14" y="23"/>
                  </a:cubicBezTo>
                  <a:cubicBezTo>
                    <a:pt x="16" y="25"/>
                    <a:pt x="18" y="25"/>
                    <a:pt x="19" y="28"/>
                  </a:cubicBezTo>
                  <a:cubicBezTo>
                    <a:pt x="13" y="33"/>
                    <a:pt x="6" y="31"/>
                    <a:pt x="0" y="31"/>
                  </a:cubicBezTo>
                  <a:close/>
                </a:path>
              </a:pathLst>
            </a:custGeom>
            <a:solidFill>
              <a:srgbClr val="F8BB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43">
              <a:extLst>
                <a:ext uri="{FF2B5EF4-FFF2-40B4-BE49-F238E27FC236}">
                  <a16:creationId xmlns:a16="http://schemas.microsoft.com/office/drawing/2014/main" id="{71FEAA9E-0018-4252-AFE3-91850592F9DE}"/>
                </a:ext>
              </a:extLst>
            </p:cNvPr>
            <p:cNvSpPr>
              <a:spLocks/>
            </p:cNvSpPr>
            <p:nvPr/>
          </p:nvSpPr>
          <p:spPr bwMode="auto">
            <a:xfrm>
              <a:off x="8568054" y="5663797"/>
              <a:ext cx="37213" cy="75554"/>
            </a:xfrm>
            <a:custGeom>
              <a:avLst/>
              <a:gdLst>
                <a:gd name="T0" fmla="*/ 2 w 16"/>
                <a:gd name="T1" fmla="*/ 5 h 33"/>
                <a:gd name="T2" fmla="*/ 6 w 16"/>
                <a:gd name="T3" fmla="*/ 0 h 33"/>
                <a:gd name="T4" fmla="*/ 6 w 16"/>
                <a:gd name="T5" fmla="*/ 33 h 33"/>
                <a:gd name="T6" fmla="*/ 2 w 16"/>
                <a:gd name="T7" fmla="*/ 5 h 33"/>
              </a:gdLst>
              <a:ahLst/>
              <a:cxnLst>
                <a:cxn ang="0">
                  <a:pos x="T0" y="T1"/>
                </a:cxn>
                <a:cxn ang="0">
                  <a:pos x="T2" y="T3"/>
                </a:cxn>
                <a:cxn ang="0">
                  <a:pos x="T4" y="T5"/>
                </a:cxn>
                <a:cxn ang="0">
                  <a:pos x="T6" y="T7"/>
                </a:cxn>
              </a:cxnLst>
              <a:rect l="0" t="0" r="r" b="b"/>
              <a:pathLst>
                <a:path w="16" h="33">
                  <a:moveTo>
                    <a:pt x="2" y="5"/>
                  </a:moveTo>
                  <a:cubicBezTo>
                    <a:pt x="3" y="3"/>
                    <a:pt x="5" y="1"/>
                    <a:pt x="6" y="0"/>
                  </a:cubicBezTo>
                  <a:cubicBezTo>
                    <a:pt x="4" y="11"/>
                    <a:pt x="16" y="22"/>
                    <a:pt x="6" y="33"/>
                  </a:cubicBezTo>
                  <a:cubicBezTo>
                    <a:pt x="0" y="24"/>
                    <a:pt x="3" y="14"/>
                    <a:pt x="2" y="5"/>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0" name="Freeform 45">
              <a:extLst>
                <a:ext uri="{FF2B5EF4-FFF2-40B4-BE49-F238E27FC236}">
                  <a16:creationId xmlns:a16="http://schemas.microsoft.com/office/drawing/2014/main" id="{A4B7E6EF-FD38-4A40-8147-92B57BEF5F80}"/>
                </a:ext>
              </a:extLst>
            </p:cNvPr>
            <p:cNvSpPr>
              <a:spLocks/>
            </p:cNvSpPr>
            <p:nvPr/>
          </p:nvSpPr>
          <p:spPr bwMode="auto">
            <a:xfrm>
              <a:off x="9560404" y="2981070"/>
              <a:ext cx="41724" cy="41724"/>
            </a:xfrm>
            <a:custGeom>
              <a:avLst/>
              <a:gdLst>
                <a:gd name="T0" fmla="*/ 18 w 18"/>
                <a:gd name="T1" fmla="*/ 11 h 18"/>
                <a:gd name="T2" fmla="*/ 0 w 18"/>
                <a:gd name="T3" fmla="*/ 18 h 18"/>
                <a:gd name="T4" fmla="*/ 7 w 18"/>
                <a:gd name="T5" fmla="*/ 0 h 18"/>
                <a:gd name="T6" fmla="*/ 18 w 18"/>
                <a:gd name="T7" fmla="*/ 11 h 18"/>
              </a:gdLst>
              <a:ahLst/>
              <a:cxnLst>
                <a:cxn ang="0">
                  <a:pos x="T0" y="T1"/>
                </a:cxn>
                <a:cxn ang="0">
                  <a:pos x="T2" y="T3"/>
                </a:cxn>
                <a:cxn ang="0">
                  <a:pos x="T4" y="T5"/>
                </a:cxn>
                <a:cxn ang="0">
                  <a:pos x="T6" y="T7"/>
                </a:cxn>
              </a:cxnLst>
              <a:rect l="0" t="0" r="r" b="b"/>
              <a:pathLst>
                <a:path w="18" h="18">
                  <a:moveTo>
                    <a:pt x="18" y="11"/>
                  </a:moveTo>
                  <a:cubicBezTo>
                    <a:pt x="9" y="5"/>
                    <a:pt x="6" y="17"/>
                    <a:pt x="0" y="18"/>
                  </a:cubicBezTo>
                  <a:cubicBezTo>
                    <a:pt x="1" y="12"/>
                    <a:pt x="3" y="6"/>
                    <a:pt x="7" y="0"/>
                  </a:cubicBezTo>
                  <a:cubicBezTo>
                    <a:pt x="11" y="3"/>
                    <a:pt x="17" y="4"/>
                    <a:pt x="18" y="11"/>
                  </a:cubicBezTo>
                  <a:close/>
                </a:path>
              </a:pathLst>
            </a:custGeom>
            <a:solidFill>
              <a:srgbClr val="F9AB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46">
              <a:extLst>
                <a:ext uri="{FF2B5EF4-FFF2-40B4-BE49-F238E27FC236}">
                  <a16:creationId xmlns:a16="http://schemas.microsoft.com/office/drawing/2014/main" id="{9766988C-659F-4082-BD5D-5A98CC8752B4}"/>
                </a:ext>
              </a:extLst>
            </p:cNvPr>
            <p:cNvSpPr>
              <a:spLocks/>
            </p:cNvSpPr>
            <p:nvPr/>
          </p:nvSpPr>
          <p:spPr bwMode="auto">
            <a:xfrm>
              <a:off x="8528586" y="5302943"/>
              <a:ext cx="16915" cy="92469"/>
            </a:xfrm>
            <a:custGeom>
              <a:avLst/>
              <a:gdLst>
                <a:gd name="T0" fmla="*/ 2 w 7"/>
                <a:gd name="T1" fmla="*/ 0 h 40"/>
                <a:gd name="T2" fmla="*/ 2 w 7"/>
                <a:gd name="T3" fmla="*/ 40 h 40"/>
                <a:gd name="T4" fmla="*/ 2 w 7"/>
                <a:gd name="T5" fmla="*/ 0 h 40"/>
              </a:gdLst>
              <a:ahLst/>
              <a:cxnLst>
                <a:cxn ang="0">
                  <a:pos x="T0" y="T1"/>
                </a:cxn>
                <a:cxn ang="0">
                  <a:pos x="T2" y="T3"/>
                </a:cxn>
                <a:cxn ang="0">
                  <a:pos x="T4" y="T5"/>
                </a:cxn>
              </a:cxnLst>
              <a:rect l="0" t="0" r="r" b="b"/>
              <a:pathLst>
                <a:path w="7" h="40">
                  <a:moveTo>
                    <a:pt x="2" y="0"/>
                  </a:moveTo>
                  <a:cubicBezTo>
                    <a:pt x="7" y="13"/>
                    <a:pt x="7" y="26"/>
                    <a:pt x="2" y="40"/>
                  </a:cubicBezTo>
                  <a:cubicBezTo>
                    <a:pt x="0" y="26"/>
                    <a:pt x="0" y="13"/>
                    <a:pt x="2" y="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47">
              <a:extLst>
                <a:ext uri="{FF2B5EF4-FFF2-40B4-BE49-F238E27FC236}">
                  <a16:creationId xmlns:a16="http://schemas.microsoft.com/office/drawing/2014/main" id="{98F40A58-902F-4C20-8458-51335DB95BCF}"/>
                </a:ext>
              </a:extLst>
            </p:cNvPr>
            <p:cNvSpPr>
              <a:spLocks/>
            </p:cNvSpPr>
            <p:nvPr/>
          </p:nvSpPr>
          <p:spPr bwMode="auto">
            <a:xfrm>
              <a:off x="9617915" y="3082560"/>
              <a:ext cx="21426" cy="55256"/>
            </a:xfrm>
            <a:custGeom>
              <a:avLst/>
              <a:gdLst>
                <a:gd name="T0" fmla="*/ 1 w 9"/>
                <a:gd name="T1" fmla="*/ 22 h 24"/>
                <a:gd name="T2" fmla="*/ 4 w 9"/>
                <a:gd name="T3" fmla="*/ 0 h 24"/>
                <a:gd name="T4" fmla="*/ 4 w 9"/>
                <a:gd name="T5" fmla="*/ 22 h 24"/>
                <a:gd name="T6" fmla="*/ 1 w 9"/>
                <a:gd name="T7" fmla="*/ 22 h 24"/>
              </a:gdLst>
              <a:ahLst/>
              <a:cxnLst>
                <a:cxn ang="0">
                  <a:pos x="T0" y="T1"/>
                </a:cxn>
                <a:cxn ang="0">
                  <a:pos x="T2" y="T3"/>
                </a:cxn>
                <a:cxn ang="0">
                  <a:pos x="T4" y="T5"/>
                </a:cxn>
                <a:cxn ang="0">
                  <a:pos x="T6" y="T7"/>
                </a:cxn>
              </a:cxnLst>
              <a:rect l="0" t="0" r="r" b="b"/>
              <a:pathLst>
                <a:path w="9" h="24">
                  <a:moveTo>
                    <a:pt x="1" y="22"/>
                  </a:moveTo>
                  <a:cubicBezTo>
                    <a:pt x="0" y="15"/>
                    <a:pt x="0" y="7"/>
                    <a:pt x="4" y="0"/>
                  </a:cubicBezTo>
                  <a:cubicBezTo>
                    <a:pt x="9" y="7"/>
                    <a:pt x="9" y="15"/>
                    <a:pt x="4" y="22"/>
                  </a:cubicBezTo>
                  <a:cubicBezTo>
                    <a:pt x="3" y="24"/>
                    <a:pt x="2" y="24"/>
                    <a:pt x="1" y="22"/>
                  </a:cubicBezTo>
                  <a:close/>
                </a:path>
              </a:pathLst>
            </a:custGeom>
            <a:solidFill>
              <a:srgbClr val="FBD9C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3" name="Freeform 55">
              <a:extLst>
                <a:ext uri="{FF2B5EF4-FFF2-40B4-BE49-F238E27FC236}">
                  <a16:creationId xmlns:a16="http://schemas.microsoft.com/office/drawing/2014/main" id="{3690F226-19C3-4D1B-AAC8-313A233A189A}"/>
                </a:ext>
              </a:extLst>
            </p:cNvPr>
            <p:cNvSpPr>
              <a:spLocks/>
            </p:cNvSpPr>
            <p:nvPr/>
          </p:nvSpPr>
          <p:spPr bwMode="auto">
            <a:xfrm>
              <a:off x="8870270" y="3718566"/>
              <a:ext cx="40596" cy="46235"/>
            </a:xfrm>
            <a:custGeom>
              <a:avLst/>
              <a:gdLst>
                <a:gd name="T0" fmla="*/ 7 w 18"/>
                <a:gd name="T1" fmla="*/ 20 h 20"/>
                <a:gd name="T2" fmla="*/ 0 w 18"/>
                <a:gd name="T3" fmla="*/ 20 h 20"/>
                <a:gd name="T4" fmla="*/ 11 w 18"/>
                <a:gd name="T5" fmla="*/ 1 h 20"/>
                <a:gd name="T6" fmla="*/ 16 w 18"/>
                <a:gd name="T7" fmla="*/ 2 h 20"/>
                <a:gd name="T8" fmla="*/ 7 w 18"/>
                <a:gd name="T9" fmla="*/ 20 h 20"/>
              </a:gdLst>
              <a:ahLst/>
              <a:cxnLst>
                <a:cxn ang="0">
                  <a:pos x="T0" y="T1"/>
                </a:cxn>
                <a:cxn ang="0">
                  <a:pos x="T2" y="T3"/>
                </a:cxn>
                <a:cxn ang="0">
                  <a:pos x="T4" y="T5"/>
                </a:cxn>
                <a:cxn ang="0">
                  <a:pos x="T6" y="T7"/>
                </a:cxn>
                <a:cxn ang="0">
                  <a:pos x="T8" y="T9"/>
                </a:cxn>
              </a:cxnLst>
              <a:rect l="0" t="0" r="r" b="b"/>
              <a:pathLst>
                <a:path w="18" h="20">
                  <a:moveTo>
                    <a:pt x="7" y="20"/>
                  </a:moveTo>
                  <a:cubicBezTo>
                    <a:pt x="5" y="20"/>
                    <a:pt x="2" y="20"/>
                    <a:pt x="0" y="20"/>
                  </a:cubicBezTo>
                  <a:cubicBezTo>
                    <a:pt x="4" y="13"/>
                    <a:pt x="7" y="7"/>
                    <a:pt x="11" y="1"/>
                  </a:cubicBezTo>
                  <a:cubicBezTo>
                    <a:pt x="13" y="0"/>
                    <a:pt x="14" y="1"/>
                    <a:pt x="16" y="2"/>
                  </a:cubicBezTo>
                  <a:cubicBezTo>
                    <a:pt x="18" y="10"/>
                    <a:pt x="13" y="15"/>
                    <a:pt x="7" y="20"/>
                  </a:cubicBezTo>
                  <a:close/>
                </a:path>
              </a:pathLst>
            </a:custGeom>
            <a:solidFill>
              <a:srgbClr val="98B1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4" name="Freeform 57">
              <a:extLst>
                <a:ext uri="{FF2B5EF4-FFF2-40B4-BE49-F238E27FC236}">
                  <a16:creationId xmlns:a16="http://schemas.microsoft.com/office/drawing/2014/main" id="{B45EA0F6-D432-4C55-ABB8-773C1C07E2CF}"/>
                </a:ext>
              </a:extLst>
            </p:cNvPr>
            <p:cNvSpPr>
              <a:spLocks/>
            </p:cNvSpPr>
            <p:nvPr/>
          </p:nvSpPr>
          <p:spPr bwMode="auto">
            <a:xfrm>
              <a:off x="9254805" y="3727588"/>
              <a:ext cx="36085" cy="48490"/>
            </a:xfrm>
            <a:custGeom>
              <a:avLst/>
              <a:gdLst>
                <a:gd name="T0" fmla="*/ 16 w 16"/>
                <a:gd name="T1" fmla="*/ 21 h 21"/>
                <a:gd name="T2" fmla="*/ 0 w 16"/>
                <a:gd name="T3" fmla="*/ 1 h 21"/>
                <a:gd name="T4" fmla="*/ 4 w 16"/>
                <a:gd name="T5" fmla="*/ 1 h 21"/>
                <a:gd name="T6" fmla="*/ 16 w 16"/>
                <a:gd name="T7" fmla="*/ 21 h 21"/>
              </a:gdLst>
              <a:ahLst/>
              <a:cxnLst>
                <a:cxn ang="0">
                  <a:pos x="T0" y="T1"/>
                </a:cxn>
                <a:cxn ang="0">
                  <a:pos x="T2" y="T3"/>
                </a:cxn>
                <a:cxn ang="0">
                  <a:pos x="T4" y="T5"/>
                </a:cxn>
                <a:cxn ang="0">
                  <a:pos x="T6" y="T7"/>
                </a:cxn>
              </a:cxnLst>
              <a:rect l="0" t="0" r="r" b="b"/>
              <a:pathLst>
                <a:path w="16" h="21">
                  <a:moveTo>
                    <a:pt x="16" y="21"/>
                  </a:moveTo>
                  <a:cubicBezTo>
                    <a:pt x="9" y="15"/>
                    <a:pt x="3" y="10"/>
                    <a:pt x="0" y="1"/>
                  </a:cubicBezTo>
                  <a:cubicBezTo>
                    <a:pt x="1" y="0"/>
                    <a:pt x="3" y="0"/>
                    <a:pt x="4" y="1"/>
                  </a:cubicBezTo>
                  <a:cubicBezTo>
                    <a:pt x="8" y="7"/>
                    <a:pt x="16" y="11"/>
                    <a:pt x="16" y="21"/>
                  </a:cubicBezTo>
                  <a:close/>
                </a:path>
              </a:pathLst>
            </a:custGeom>
            <a:solidFill>
              <a:srgbClr val="9BB3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5" name="Freeform 60">
              <a:extLst>
                <a:ext uri="{FF2B5EF4-FFF2-40B4-BE49-F238E27FC236}">
                  <a16:creationId xmlns:a16="http://schemas.microsoft.com/office/drawing/2014/main" id="{BA3C5637-B105-46D4-ADC5-BA18BEDD5822}"/>
                </a:ext>
              </a:extLst>
            </p:cNvPr>
            <p:cNvSpPr>
              <a:spLocks/>
            </p:cNvSpPr>
            <p:nvPr/>
          </p:nvSpPr>
          <p:spPr bwMode="auto">
            <a:xfrm>
              <a:off x="8895078" y="3694885"/>
              <a:ext cx="43979" cy="32703"/>
            </a:xfrm>
            <a:custGeom>
              <a:avLst/>
              <a:gdLst>
                <a:gd name="T0" fmla="*/ 4 w 19"/>
                <a:gd name="T1" fmla="*/ 11 h 14"/>
                <a:gd name="T2" fmla="*/ 0 w 19"/>
                <a:gd name="T3" fmla="*/ 11 h 14"/>
                <a:gd name="T4" fmla="*/ 15 w 19"/>
                <a:gd name="T5" fmla="*/ 0 h 14"/>
                <a:gd name="T6" fmla="*/ 19 w 19"/>
                <a:gd name="T7" fmla="*/ 2 h 14"/>
                <a:gd name="T8" fmla="*/ 18 w 19"/>
                <a:gd name="T9" fmla="*/ 6 h 14"/>
                <a:gd name="T10" fmla="*/ 4 w 19"/>
                <a:gd name="T11" fmla="*/ 11 h 14"/>
              </a:gdLst>
              <a:ahLst/>
              <a:cxnLst>
                <a:cxn ang="0">
                  <a:pos x="T0" y="T1"/>
                </a:cxn>
                <a:cxn ang="0">
                  <a:pos x="T2" y="T3"/>
                </a:cxn>
                <a:cxn ang="0">
                  <a:pos x="T4" y="T5"/>
                </a:cxn>
                <a:cxn ang="0">
                  <a:pos x="T6" y="T7"/>
                </a:cxn>
                <a:cxn ang="0">
                  <a:pos x="T8" y="T9"/>
                </a:cxn>
                <a:cxn ang="0">
                  <a:pos x="T10" y="T11"/>
                </a:cxn>
              </a:cxnLst>
              <a:rect l="0" t="0" r="r" b="b"/>
              <a:pathLst>
                <a:path w="19" h="14">
                  <a:moveTo>
                    <a:pt x="4" y="11"/>
                  </a:moveTo>
                  <a:cubicBezTo>
                    <a:pt x="2" y="11"/>
                    <a:pt x="1" y="11"/>
                    <a:pt x="0" y="11"/>
                  </a:cubicBezTo>
                  <a:cubicBezTo>
                    <a:pt x="3" y="4"/>
                    <a:pt x="8" y="0"/>
                    <a:pt x="15" y="0"/>
                  </a:cubicBezTo>
                  <a:cubicBezTo>
                    <a:pt x="17" y="0"/>
                    <a:pt x="18" y="0"/>
                    <a:pt x="19" y="2"/>
                  </a:cubicBezTo>
                  <a:cubicBezTo>
                    <a:pt x="19" y="3"/>
                    <a:pt x="19" y="5"/>
                    <a:pt x="18" y="6"/>
                  </a:cubicBezTo>
                  <a:cubicBezTo>
                    <a:pt x="13" y="9"/>
                    <a:pt x="10" y="14"/>
                    <a:pt x="4" y="11"/>
                  </a:cubicBezTo>
                  <a:close/>
                </a:path>
              </a:pathLst>
            </a:custGeom>
            <a:solidFill>
              <a:srgbClr val="9AB2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6" name="Freeform 63">
              <a:extLst>
                <a:ext uri="{FF2B5EF4-FFF2-40B4-BE49-F238E27FC236}">
                  <a16:creationId xmlns:a16="http://schemas.microsoft.com/office/drawing/2014/main" id="{28341225-7704-4A29-9833-D96FEEC5EDB0}"/>
                </a:ext>
              </a:extLst>
            </p:cNvPr>
            <p:cNvSpPr>
              <a:spLocks/>
            </p:cNvSpPr>
            <p:nvPr/>
          </p:nvSpPr>
          <p:spPr bwMode="auto">
            <a:xfrm>
              <a:off x="8570310" y="2976559"/>
              <a:ext cx="30447" cy="22553"/>
            </a:xfrm>
            <a:custGeom>
              <a:avLst/>
              <a:gdLst>
                <a:gd name="T0" fmla="*/ 13 w 13"/>
                <a:gd name="T1" fmla="*/ 9 h 10"/>
                <a:gd name="T2" fmla="*/ 0 w 13"/>
                <a:gd name="T3" fmla="*/ 10 h 10"/>
                <a:gd name="T4" fmla="*/ 11 w 13"/>
                <a:gd name="T5" fmla="*/ 0 h 10"/>
                <a:gd name="T6" fmla="*/ 13 w 13"/>
                <a:gd name="T7" fmla="*/ 9 h 10"/>
              </a:gdLst>
              <a:ahLst/>
              <a:cxnLst>
                <a:cxn ang="0">
                  <a:pos x="T0" y="T1"/>
                </a:cxn>
                <a:cxn ang="0">
                  <a:pos x="T2" y="T3"/>
                </a:cxn>
                <a:cxn ang="0">
                  <a:pos x="T4" y="T5"/>
                </a:cxn>
                <a:cxn ang="0">
                  <a:pos x="T6" y="T7"/>
                </a:cxn>
              </a:cxnLst>
              <a:rect l="0" t="0" r="r" b="b"/>
              <a:pathLst>
                <a:path w="13" h="10">
                  <a:moveTo>
                    <a:pt x="13" y="9"/>
                  </a:moveTo>
                  <a:cubicBezTo>
                    <a:pt x="9" y="9"/>
                    <a:pt x="4" y="9"/>
                    <a:pt x="0" y="10"/>
                  </a:cubicBezTo>
                  <a:cubicBezTo>
                    <a:pt x="3" y="5"/>
                    <a:pt x="6" y="2"/>
                    <a:pt x="11" y="0"/>
                  </a:cubicBezTo>
                  <a:cubicBezTo>
                    <a:pt x="12" y="3"/>
                    <a:pt x="12" y="6"/>
                    <a:pt x="13" y="9"/>
                  </a:cubicBezTo>
                  <a:close/>
                </a:path>
              </a:pathLst>
            </a:custGeom>
            <a:solidFill>
              <a:srgbClr val="F9A8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7" name="Freeform 64">
              <a:extLst>
                <a:ext uri="{FF2B5EF4-FFF2-40B4-BE49-F238E27FC236}">
                  <a16:creationId xmlns:a16="http://schemas.microsoft.com/office/drawing/2014/main" id="{67F97BED-C66F-4ED8-9625-B232F74C6374}"/>
                </a:ext>
              </a:extLst>
            </p:cNvPr>
            <p:cNvSpPr>
              <a:spLocks/>
            </p:cNvSpPr>
            <p:nvPr/>
          </p:nvSpPr>
          <p:spPr bwMode="auto">
            <a:xfrm>
              <a:off x="9231124" y="3705034"/>
              <a:ext cx="32703" cy="24809"/>
            </a:xfrm>
            <a:custGeom>
              <a:avLst/>
              <a:gdLst>
                <a:gd name="T0" fmla="*/ 14 w 14"/>
                <a:gd name="T1" fmla="*/ 11 h 11"/>
                <a:gd name="T2" fmla="*/ 10 w 14"/>
                <a:gd name="T3" fmla="*/ 11 h 11"/>
                <a:gd name="T4" fmla="*/ 0 w 14"/>
                <a:gd name="T5" fmla="*/ 0 h 11"/>
                <a:gd name="T6" fmla="*/ 14 w 14"/>
                <a:gd name="T7" fmla="*/ 11 h 11"/>
              </a:gdLst>
              <a:ahLst/>
              <a:cxnLst>
                <a:cxn ang="0">
                  <a:pos x="T0" y="T1"/>
                </a:cxn>
                <a:cxn ang="0">
                  <a:pos x="T2" y="T3"/>
                </a:cxn>
                <a:cxn ang="0">
                  <a:pos x="T4" y="T5"/>
                </a:cxn>
                <a:cxn ang="0">
                  <a:pos x="T6" y="T7"/>
                </a:cxn>
              </a:cxnLst>
              <a:rect l="0" t="0" r="r" b="b"/>
              <a:pathLst>
                <a:path w="14" h="11">
                  <a:moveTo>
                    <a:pt x="14" y="11"/>
                  </a:moveTo>
                  <a:cubicBezTo>
                    <a:pt x="13" y="11"/>
                    <a:pt x="11" y="11"/>
                    <a:pt x="10" y="11"/>
                  </a:cubicBezTo>
                  <a:cubicBezTo>
                    <a:pt x="6" y="9"/>
                    <a:pt x="2" y="5"/>
                    <a:pt x="0" y="0"/>
                  </a:cubicBezTo>
                  <a:cubicBezTo>
                    <a:pt x="8" y="0"/>
                    <a:pt x="11" y="5"/>
                    <a:pt x="14" y="11"/>
                  </a:cubicBezTo>
                  <a:close/>
                </a:path>
              </a:pathLst>
            </a:custGeom>
            <a:solidFill>
              <a:srgbClr val="9CB4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8" name="Freeform 66">
              <a:extLst>
                <a:ext uri="{FF2B5EF4-FFF2-40B4-BE49-F238E27FC236}">
                  <a16:creationId xmlns:a16="http://schemas.microsoft.com/office/drawing/2014/main" id="{9E4D25B5-9535-4CA5-97F5-0421CF9EC621}"/>
                </a:ext>
              </a:extLst>
            </p:cNvPr>
            <p:cNvSpPr>
              <a:spLocks/>
            </p:cNvSpPr>
            <p:nvPr/>
          </p:nvSpPr>
          <p:spPr bwMode="auto">
            <a:xfrm>
              <a:off x="8930037" y="3654289"/>
              <a:ext cx="15787" cy="40596"/>
            </a:xfrm>
            <a:custGeom>
              <a:avLst/>
              <a:gdLst>
                <a:gd name="T0" fmla="*/ 3 w 7"/>
                <a:gd name="T1" fmla="*/ 18 h 18"/>
                <a:gd name="T2" fmla="*/ 0 w 7"/>
                <a:gd name="T3" fmla="*/ 18 h 18"/>
                <a:gd name="T4" fmla="*/ 3 w 7"/>
                <a:gd name="T5" fmla="*/ 0 h 18"/>
                <a:gd name="T6" fmla="*/ 7 w 7"/>
                <a:gd name="T7" fmla="*/ 0 h 18"/>
                <a:gd name="T8" fmla="*/ 6 w 7"/>
                <a:gd name="T9" fmla="*/ 15 h 18"/>
                <a:gd name="T10" fmla="*/ 3 w 7"/>
                <a:gd name="T11" fmla="*/ 18 h 18"/>
              </a:gdLst>
              <a:ahLst/>
              <a:cxnLst>
                <a:cxn ang="0">
                  <a:pos x="T0" y="T1"/>
                </a:cxn>
                <a:cxn ang="0">
                  <a:pos x="T2" y="T3"/>
                </a:cxn>
                <a:cxn ang="0">
                  <a:pos x="T4" y="T5"/>
                </a:cxn>
                <a:cxn ang="0">
                  <a:pos x="T6" y="T7"/>
                </a:cxn>
                <a:cxn ang="0">
                  <a:pos x="T8" y="T9"/>
                </a:cxn>
                <a:cxn ang="0">
                  <a:pos x="T10" y="T11"/>
                </a:cxn>
              </a:cxnLst>
              <a:rect l="0" t="0" r="r" b="b"/>
              <a:pathLst>
                <a:path w="7" h="18">
                  <a:moveTo>
                    <a:pt x="3" y="18"/>
                  </a:moveTo>
                  <a:cubicBezTo>
                    <a:pt x="2" y="18"/>
                    <a:pt x="1" y="18"/>
                    <a:pt x="0" y="18"/>
                  </a:cubicBezTo>
                  <a:cubicBezTo>
                    <a:pt x="1" y="12"/>
                    <a:pt x="2" y="6"/>
                    <a:pt x="3" y="0"/>
                  </a:cubicBezTo>
                  <a:cubicBezTo>
                    <a:pt x="5" y="0"/>
                    <a:pt x="6" y="0"/>
                    <a:pt x="7" y="0"/>
                  </a:cubicBezTo>
                  <a:cubicBezTo>
                    <a:pt x="7" y="5"/>
                    <a:pt x="6" y="10"/>
                    <a:pt x="6" y="15"/>
                  </a:cubicBezTo>
                  <a:cubicBezTo>
                    <a:pt x="6" y="16"/>
                    <a:pt x="5" y="17"/>
                    <a:pt x="3" y="18"/>
                  </a:cubicBezTo>
                  <a:close/>
                </a:path>
              </a:pathLst>
            </a:custGeom>
            <a:solidFill>
              <a:srgbClr val="F8AE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9" name="Freeform 68">
              <a:extLst>
                <a:ext uri="{FF2B5EF4-FFF2-40B4-BE49-F238E27FC236}">
                  <a16:creationId xmlns:a16="http://schemas.microsoft.com/office/drawing/2014/main" id="{7248D118-0F58-462C-97F6-DE906F3C38B8}"/>
                </a:ext>
              </a:extLst>
            </p:cNvPr>
            <p:cNvSpPr>
              <a:spLocks/>
            </p:cNvSpPr>
            <p:nvPr/>
          </p:nvSpPr>
          <p:spPr bwMode="auto">
            <a:xfrm>
              <a:off x="9475829" y="3284414"/>
              <a:ext cx="42851" cy="18043"/>
            </a:xfrm>
            <a:custGeom>
              <a:avLst/>
              <a:gdLst>
                <a:gd name="T0" fmla="*/ 5 w 19"/>
                <a:gd name="T1" fmla="*/ 8 h 8"/>
                <a:gd name="T2" fmla="*/ 0 w 19"/>
                <a:gd name="T3" fmla="*/ 3 h 8"/>
                <a:gd name="T4" fmla="*/ 19 w 19"/>
                <a:gd name="T5" fmla="*/ 0 h 8"/>
                <a:gd name="T6" fmla="*/ 5 w 19"/>
                <a:gd name="T7" fmla="*/ 8 h 8"/>
              </a:gdLst>
              <a:ahLst/>
              <a:cxnLst>
                <a:cxn ang="0">
                  <a:pos x="T0" y="T1"/>
                </a:cxn>
                <a:cxn ang="0">
                  <a:pos x="T2" y="T3"/>
                </a:cxn>
                <a:cxn ang="0">
                  <a:pos x="T4" y="T5"/>
                </a:cxn>
                <a:cxn ang="0">
                  <a:pos x="T6" y="T7"/>
                </a:cxn>
              </a:cxnLst>
              <a:rect l="0" t="0" r="r" b="b"/>
              <a:pathLst>
                <a:path w="19" h="8">
                  <a:moveTo>
                    <a:pt x="5" y="8"/>
                  </a:moveTo>
                  <a:cubicBezTo>
                    <a:pt x="3" y="6"/>
                    <a:pt x="2" y="5"/>
                    <a:pt x="0" y="3"/>
                  </a:cubicBezTo>
                  <a:cubicBezTo>
                    <a:pt x="6" y="2"/>
                    <a:pt x="12" y="1"/>
                    <a:pt x="19" y="0"/>
                  </a:cubicBezTo>
                  <a:cubicBezTo>
                    <a:pt x="16" y="6"/>
                    <a:pt x="10" y="7"/>
                    <a:pt x="5" y="8"/>
                  </a:cubicBezTo>
                  <a:close/>
                </a:path>
              </a:pathLst>
            </a:custGeom>
            <a:solidFill>
              <a:srgbClr val="F4B5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0" name="Freeform 70">
              <a:extLst>
                <a:ext uri="{FF2B5EF4-FFF2-40B4-BE49-F238E27FC236}">
                  <a16:creationId xmlns:a16="http://schemas.microsoft.com/office/drawing/2014/main" id="{2376B884-4582-44F5-814C-8DB6EDB5DFDC}"/>
                </a:ext>
              </a:extLst>
            </p:cNvPr>
            <p:cNvSpPr>
              <a:spLocks/>
            </p:cNvSpPr>
            <p:nvPr/>
          </p:nvSpPr>
          <p:spPr bwMode="auto">
            <a:xfrm>
              <a:off x="9604383" y="3132178"/>
              <a:ext cx="24809" cy="41724"/>
            </a:xfrm>
            <a:custGeom>
              <a:avLst/>
              <a:gdLst>
                <a:gd name="T0" fmla="*/ 7 w 11"/>
                <a:gd name="T1" fmla="*/ 0 h 18"/>
                <a:gd name="T2" fmla="*/ 10 w 11"/>
                <a:gd name="T3" fmla="*/ 0 h 18"/>
                <a:gd name="T4" fmla="*/ 6 w 11"/>
                <a:gd name="T5" fmla="*/ 18 h 18"/>
                <a:gd name="T6" fmla="*/ 7 w 11"/>
                <a:gd name="T7" fmla="*/ 0 h 18"/>
              </a:gdLst>
              <a:ahLst/>
              <a:cxnLst>
                <a:cxn ang="0">
                  <a:pos x="T0" y="T1"/>
                </a:cxn>
                <a:cxn ang="0">
                  <a:pos x="T2" y="T3"/>
                </a:cxn>
                <a:cxn ang="0">
                  <a:pos x="T4" y="T5"/>
                </a:cxn>
                <a:cxn ang="0">
                  <a:pos x="T6" y="T7"/>
                </a:cxn>
              </a:cxnLst>
              <a:rect l="0" t="0" r="r" b="b"/>
              <a:pathLst>
                <a:path w="11" h="18">
                  <a:moveTo>
                    <a:pt x="7" y="0"/>
                  </a:moveTo>
                  <a:cubicBezTo>
                    <a:pt x="8" y="0"/>
                    <a:pt x="9" y="0"/>
                    <a:pt x="10" y="0"/>
                  </a:cubicBezTo>
                  <a:cubicBezTo>
                    <a:pt x="11" y="7"/>
                    <a:pt x="10" y="13"/>
                    <a:pt x="6" y="18"/>
                  </a:cubicBezTo>
                  <a:cubicBezTo>
                    <a:pt x="0" y="12"/>
                    <a:pt x="9" y="6"/>
                    <a:pt x="7" y="0"/>
                  </a:cubicBezTo>
                  <a:close/>
                </a:path>
              </a:pathLst>
            </a:custGeom>
            <a:solidFill>
              <a:srgbClr val="FBD9C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1" name="任意多边形: 形状 480">
              <a:extLst>
                <a:ext uri="{FF2B5EF4-FFF2-40B4-BE49-F238E27FC236}">
                  <a16:creationId xmlns:a16="http://schemas.microsoft.com/office/drawing/2014/main" id="{81B68E52-2844-48A3-BD27-8AEA26A7F5C8}"/>
                </a:ext>
              </a:extLst>
            </p:cNvPr>
            <p:cNvSpPr>
              <a:spLocks/>
            </p:cNvSpPr>
            <p:nvPr/>
          </p:nvSpPr>
          <p:spPr bwMode="auto">
            <a:xfrm>
              <a:off x="9113798" y="3794120"/>
              <a:ext cx="691929" cy="1493384"/>
            </a:xfrm>
            <a:custGeom>
              <a:avLst/>
              <a:gdLst>
                <a:gd name="connsiteX0" fmla="*/ 829352 w 974077"/>
                <a:gd name="connsiteY0" fmla="*/ 617518 h 2102342"/>
                <a:gd name="connsiteX1" fmla="*/ 830331 w 974077"/>
                <a:gd name="connsiteY1" fmla="*/ 619160 h 2102342"/>
                <a:gd name="connsiteX2" fmla="*/ 830331 w 974077"/>
                <a:gd name="connsiteY2" fmla="*/ 618495 h 2102342"/>
                <a:gd name="connsiteX3" fmla="*/ 642585 w 974077"/>
                <a:gd name="connsiteY3" fmla="*/ 110068 h 2102342"/>
                <a:gd name="connsiteX4" fmla="*/ 641338 w 974077"/>
                <a:gd name="connsiteY4" fmla="*/ 110108 h 2102342"/>
                <a:gd name="connsiteX5" fmla="*/ 654437 w 974077"/>
                <a:gd name="connsiteY5" fmla="*/ 116391 h 2102342"/>
                <a:gd name="connsiteX6" fmla="*/ 307849 w 974077"/>
                <a:gd name="connsiteY6" fmla="*/ 0 h 2102342"/>
                <a:gd name="connsiteX7" fmla="*/ 508676 w 974077"/>
                <a:gd name="connsiteY7" fmla="*/ 64661 h 2102342"/>
                <a:gd name="connsiteX8" fmla="*/ 509758 w 974077"/>
                <a:gd name="connsiteY8" fmla="*/ 65229 h 2102342"/>
                <a:gd name="connsiteX9" fmla="*/ 509655 w 974077"/>
                <a:gd name="connsiteY9" fmla="*/ 65087 h 2102342"/>
                <a:gd name="connsiteX10" fmla="*/ 606493 w 974077"/>
                <a:gd name="connsiteY10" fmla="*/ 87312 h 2102342"/>
                <a:gd name="connsiteX11" fmla="*/ 606437 w 974077"/>
                <a:gd name="connsiteY11" fmla="*/ 87650 h 2102342"/>
                <a:gd name="connsiteX12" fmla="*/ 606870 w 974077"/>
                <a:gd name="connsiteY12" fmla="*/ 87312 h 2102342"/>
                <a:gd name="connsiteX13" fmla="*/ 612706 w 974077"/>
                <a:gd name="connsiteY13" fmla="*/ 84462 h 2102342"/>
                <a:gd name="connsiteX14" fmla="*/ 612329 w 974077"/>
                <a:gd name="connsiteY14" fmla="*/ 84060 h 2102342"/>
                <a:gd name="connsiteX15" fmla="*/ 677112 w 974077"/>
                <a:gd name="connsiteY15" fmla="*/ 87293 h 2102342"/>
                <a:gd name="connsiteX16" fmla="*/ 678208 w 974077"/>
                <a:gd name="connsiteY16" fmla="*/ 89106 h 2102342"/>
                <a:gd name="connsiteX17" fmla="*/ 677930 w 974077"/>
                <a:gd name="connsiteY17" fmla="*/ 87312 h 2102342"/>
                <a:gd name="connsiteX18" fmla="*/ 712855 w 974077"/>
                <a:gd name="connsiteY18" fmla="*/ 122237 h 2102342"/>
                <a:gd name="connsiteX19" fmla="*/ 711142 w 974077"/>
                <a:gd name="connsiteY19" fmla="*/ 121859 h 2102342"/>
                <a:gd name="connsiteX20" fmla="*/ 712742 w 974077"/>
                <a:gd name="connsiteY20" fmla="*/ 122857 h 2102342"/>
                <a:gd name="connsiteX21" fmla="*/ 816395 w 974077"/>
                <a:gd name="connsiteY21" fmla="*/ 510827 h 2102342"/>
                <a:gd name="connsiteX22" fmla="*/ 826112 w 974077"/>
                <a:gd name="connsiteY22" fmla="*/ 562556 h 2102342"/>
                <a:gd name="connsiteX23" fmla="*/ 825346 w 974077"/>
                <a:gd name="connsiteY23" fmla="*/ 568065 h 2102342"/>
                <a:gd name="connsiteX24" fmla="*/ 827156 w 974077"/>
                <a:gd name="connsiteY24" fmla="*/ 561975 h 2102342"/>
                <a:gd name="connsiteX25" fmla="*/ 833506 w 974077"/>
                <a:gd name="connsiteY25" fmla="*/ 620713 h 2102342"/>
                <a:gd name="connsiteX26" fmla="*/ 823541 w 974077"/>
                <a:gd name="connsiteY26" fmla="*/ 601308 h 2102342"/>
                <a:gd name="connsiteX27" fmla="*/ 824291 w 974077"/>
                <a:gd name="connsiteY27" fmla="*/ 606202 h 2102342"/>
                <a:gd name="connsiteX28" fmla="*/ 831860 w 974077"/>
                <a:gd name="connsiteY28" fmla="*/ 619470 h 2102342"/>
                <a:gd name="connsiteX29" fmla="*/ 842634 w 974077"/>
                <a:gd name="connsiteY29" fmla="*/ 633090 h 2102342"/>
                <a:gd name="connsiteX30" fmla="*/ 843031 w 974077"/>
                <a:gd name="connsiteY30" fmla="*/ 653554 h 2102342"/>
                <a:gd name="connsiteX31" fmla="*/ 842695 w 974077"/>
                <a:gd name="connsiteY31" fmla="*/ 654594 h 2102342"/>
                <a:gd name="connsiteX32" fmla="*/ 862148 w 974077"/>
                <a:gd name="connsiteY32" fmla="*/ 730676 h 2102342"/>
                <a:gd name="connsiteX33" fmla="*/ 874696 w 974077"/>
                <a:gd name="connsiteY33" fmla="*/ 808242 h 2102342"/>
                <a:gd name="connsiteX34" fmla="*/ 874781 w 974077"/>
                <a:gd name="connsiteY34" fmla="*/ 808037 h 2102342"/>
                <a:gd name="connsiteX35" fmla="*/ 877871 w 974077"/>
                <a:gd name="connsiteY35" fmla="*/ 843240 h 2102342"/>
                <a:gd name="connsiteX36" fmla="*/ 879255 w 974077"/>
                <a:gd name="connsiteY36" fmla="*/ 843430 h 2102342"/>
                <a:gd name="connsiteX37" fmla="*/ 877939 w 974077"/>
                <a:gd name="connsiteY37" fmla="*/ 843834 h 2102342"/>
                <a:gd name="connsiteX38" fmla="*/ 897374 w 974077"/>
                <a:gd name="connsiteY38" fmla="*/ 950525 h 2102342"/>
                <a:gd name="connsiteX39" fmla="*/ 896529 w 974077"/>
                <a:gd name="connsiteY39" fmla="*/ 954573 h 2102342"/>
                <a:gd name="connsiteX40" fmla="*/ 898277 w 974077"/>
                <a:gd name="connsiteY40" fmla="*/ 950912 h 2102342"/>
                <a:gd name="connsiteX41" fmla="*/ 901719 w 974077"/>
                <a:gd name="connsiteY41" fmla="*/ 985332 h 2102342"/>
                <a:gd name="connsiteX42" fmla="*/ 903751 w 974077"/>
                <a:gd name="connsiteY42" fmla="*/ 985685 h 2102342"/>
                <a:gd name="connsiteX43" fmla="*/ 901730 w 974077"/>
                <a:gd name="connsiteY43" fmla="*/ 985945 h 2102342"/>
                <a:gd name="connsiteX44" fmla="*/ 900972 w 974077"/>
                <a:gd name="connsiteY44" fmla="*/ 988011 h 2102342"/>
                <a:gd name="connsiteX45" fmla="*/ 936243 w 974077"/>
                <a:gd name="connsiteY45" fmla="*/ 1176841 h 2102342"/>
                <a:gd name="connsiteX46" fmla="*/ 936802 w 974077"/>
                <a:gd name="connsiteY46" fmla="*/ 1180807 h 2102342"/>
                <a:gd name="connsiteX47" fmla="*/ 936982 w 974077"/>
                <a:gd name="connsiteY47" fmla="*/ 1176337 h 2102342"/>
                <a:gd name="connsiteX48" fmla="*/ 960218 w 974077"/>
                <a:gd name="connsiteY48" fmla="*/ 1283167 h 2102342"/>
                <a:gd name="connsiteX49" fmla="*/ 960626 w 974077"/>
                <a:gd name="connsiteY49" fmla="*/ 1287086 h 2102342"/>
                <a:gd name="connsiteX50" fmla="*/ 973603 w 974077"/>
                <a:gd name="connsiteY50" fmla="*/ 1319212 h 2102342"/>
                <a:gd name="connsiteX51" fmla="*/ 972566 w 974077"/>
                <a:gd name="connsiteY51" fmla="*/ 1336972 h 2102342"/>
                <a:gd name="connsiteX52" fmla="*/ 964030 w 974077"/>
                <a:gd name="connsiteY52" fmla="*/ 1351999 h 2102342"/>
                <a:gd name="connsiteX53" fmla="*/ 963514 w 974077"/>
                <a:gd name="connsiteY53" fmla="*/ 1354687 h 2102342"/>
                <a:gd name="connsiteX54" fmla="*/ 947221 w 974077"/>
                <a:gd name="connsiteY54" fmla="*/ 1396755 h 2102342"/>
                <a:gd name="connsiteX55" fmla="*/ 875533 w 974077"/>
                <a:gd name="connsiteY55" fmla="*/ 1493837 h 2102342"/>
                <a:gd name="connsiteX56" fmla="*/ 874673 w 974077"/>
                <a:gd name="connsiteY56" fmla="*/ 1492641 h 2102342"/>
                <a:gd name="connsiteX57" fmla="*/ 874700 w 974077"/>
                <a:gd name="connsiteY57" fmla="*/ 1493683 h 2102342"/>
                <a:gd name="connsiteX58" fmla="*/ 699786 w 974077"/>
                <a:gd name="connsiteY58" fmla="*/ 1800825 h 2102342"/>
                <a:gd name="connsiteX59" fmla="*/ 550785 w 974077"/>
                <a:gd name="connsiteY59" fmla="*/ 2056239 h 2102342"/>
                <a:gd name="connsiteX60" fmla="*/ 518394 w 974077"/>
                <a:gd name="connsiteY60" fmla="*/ 2085336 h 2102342"/>
                <a:gd name="connsiteX61" fmla="*/ 337002 w 974077"/>
                <a:gd name="connsiteY61" fmla="*/ 2059472 h 2102342"/>
                <a:gd name="connsiteX62" fmla="*/ 291654 w 974077"/>
                <a:gd name="connsiteY62" fmla="*/ 1862254 h 2102342"/>
                <a:gd name="connsiteX63" fmla="*/ 560502 w 974077"/>
                <a:gd name="connsiteY63" fmla="*/ 1441954 h 2102342"/>
                <a:gd name="connsiteX64" fmla="*/ 758090 w 974077"/>
                <a:gd name="connsiteY64" fmla="*/ 1254435 h 2102342"/>
                <a:gd name="connsiteX65" fmla="*/ 677112 w 974077"/>
                <a:gd name="connsiteY65" fmla="*/ 1202706 h 2102342"/>
                <a:gd name="connsiteX66" fmla="*/ 612329 w 974077"/>
                <a:gd name="connsiteY66" fmla="*/ 914962 h 2102342"/>
                <a:gd name="connsiteX67" fmla="*/ 615568 w 974077"/>
                <a:gd name="connsiteY67" fmla="*/ 740375 h 2102342"/>
                <a:gd name="connsiteX68" fmla="*/ 622046 w 974077"/>
                <a:gd name="connsiteY68" fmla="*/ 695112 h 2102342"/>
                <a:gd name="connsiteX69" fmla="*/ 609090 w 974077"/>
                <a:gd name="connsiteY69" fmla="*/ 565789 h 2102342"/>
                <a:gd name="connsiteX70" fmla="*/ 594513 w 974077"/>
                <a:gd name="connsiteY70" fmla="*/ 478092 h 2102342"/>
                <a:gd name="connsiteX71" fmla="*/ 592414 w 974077"/>
                <a:gd name="connsiteY71" fmla="*/ 443339 h 2102342"/>
                <a:gd name="connsiteX72" fmla="*/ 592894 w 974077"/>
                <a:gd name="connsiteY72" fmla="*/ 439699 h 2102342"/>
                <a:gd name="connsiteX73" fmla="*/ 589655 w 974077"/>
                <a:gd name="connsiteY73" fmla="*/ 397669 h 2102342"/>
                <a:gd name="connsiteX74" fmla="*/ 592414 w 974077"/>
                <a:gd name="connsiteY74" fmla="*/ 443339 h 2102342"/>
                <a:gd name="connsiteX75" fmla="*/ 584796 w 974077"/>
                <a:gd name="connsiteY75" fmla="*/ 501127 h 2102342"/>
                <a:gd name="connsiteX76" fmla="*/ 586416 w 974077"/>
                <a:gd name="connsiteY76" fmla="*/ 562556 h 2102342"/>
                <a:gd name="connsiteX77" fmla="*/ 586416 w 974077"/>
                <a:gd name="connsiteY77" fmla="*/ 627218 h 2102342"/>
                <a:gd name="connsiteX78" fmla="*/ 401784 w 974077"/>
                <a:gd name="connsiteY78" fmla="*/ 866465 h 2102342"/>
                <a:gd name="connsiteX79" fmla="*/ 243067 w 974077"/>
                <a:gd name="connsiteY79" fmla="*/ 911729 h 2102342"/>
                <a:gd name="connsiteX80" fmla="*/ 356436 w 974077"/>
                <a:gd name="connsiteY80" fmla="*/ 956992 h 2102342"/>
                <a:gd name="connsiteX81" fmla="*/ 440654 w 974077"/>
                <a:gd name="connsiteY81" fmla="*/ 1092781 h 2102342"/>
                <a:gd name="connsiteX82" fmla="*/ 398545 w 974077"/>
                <a:gd name="connsiteY82" fmla="*/ 1202706 h 2102342"/>
                <a:gd name="connsiteX83" fmla="*/ 388828 w 974077"/>
                <a:gd name="connsiteY83" fmla="*/ 1215638 h 2102342"/>
                <a:gd name="connsiteX84" fmla="*/ 392067 w 974077"/>
                <a:gd name="connsiteY84" fmla="*/ 1212405 h 2102342"/>
                <a:gd name="connsiteX85" fmla="*/ 434176 w 974077"/>
                <a:gd name="connsiteY85" fmla="*/ 1186540 h 2102342"/>
                <a:gd name="connsiteX86" fmla="*/ 437415 w 974077"/>
                <a:gd name="connsiteY86" fmla="*/ 1283533 h 2102342"/>
                <a:gd name="connsiteX87" fmla="*/ 385589 w 974077"/>
                <a:gd name="connsiteY87" fmla="*/ 1393457 h 2102342"/>
                <a:gd name="connsiteX88" fmla="*/ 385589 w 974077"/>
                <a:gd name="connsiteY88" fmla="*/ 1396690 h 2102342"/>
                <a:gd name="connsiteX89" fmla="*/ 508676 w 974077"/>
                <a:gd name="connsiteY89" fmla="*/ 1441954 h 2102342"/>
                <a:gd name="connsiteX90" fmla="*/ 495720 w 974077"/>
                <a:gd name="connsiteY90" fmla="*/ 1483984 h 2102342"/>
                <a:gd name="connsiteX91" fmla="*/ 469806 w 974077"/>
                <a:gd name="connsiteY91" fmla="*/ 1526014 h 2102342"/>
                <a:gd name="connsiteX92" fmla="*/ 414741 w 974077"/>
                <a:gd name="connsiteY92" fmla="*/ 1619773 h 2102342"/>
                <a:gd name="connsiteX93" fmla="*/ 388828 w 974077"/>
                <a:gd name="connsiteY93" fmla="*/ 1668269 h 2102342"/>
                <a:gd name="connsiteX94" fmla="*/ 340241 w 974077"/>
                <a:gd name="connsiteY94" fmla="*/ 1749096 h 2102342"/>
                <a:gd name="connsiteX95" fmla="*/ 246306 w 974077"/>
                <a:gd name="connsiteY95" fmla="*/ 1888118 h 2102342"/>
                <a:gd name="connsiteX96" fmla="*/ 213914 w 974077"/>
                <a:gd name="connsiteY96" fmla="*/ 1939848 h 2102342"/>
                <a:gd name="connsiteX97" fmla="*/ 188001 w 974077"/>
                <a:gd name="connsiteY97" fmla="*/ 1981878 h 2102342"/>
                <a:gd name="connsiteX98" fmla="*/ 175045 w 974077"/>
                <a:gd name="connsiteY98" fmla="*/ 2010975 h 2102342"/>
                <a:gd name="connsiteX99" fmla="*/ 168566 w 974077"/>
                <a:gd name="connsiteY99" fmla="*/ 2027141 h 2102342"/>
                <a:gd name="connsiteX100" fmla="*/ 142653 w 974077"/>
                <a:gd name="connsiteY100" fmla="*/ 2049772 h 2102342"/>
                <a:gd name="connsiteX101" fmla="*/ 48718 w 974077"/>
                <a:gd name="connsiteY101" fmla="*/ 2043306 h 2102342"/>
                <a:gd name="connsiteX102" fmla="*/ 42240 w 974077"/>
                <a:gd name="connsiteY102" fmla="*/ 1956013 h 2102342"/>
                <a:gd name="connsiteX103" fmla="*/ 42240 w 974077"/>
                <a:gd name="connsiteY103" fmla="*/ 953759 h 2102342"/>
                <a:gd name="connsiteX104" fmla="*/ 9848 w 974077"/>
                <a:gd name="connsiteY104" fmla="*/ 763007 h 2102342"/>
                <a:gd name="connsiteX105" fmla="*/ 3370 w 974077"/>
                <a:gd name="connsiteY105" fmla="*/ 695112 h 2102342"/>
                <a:gd name="connsiteX106" fmla="*/ 16327 w 974077"/>
                <a:gd name="connsiteY106" fmla="*/ 678947 h 2102342"/>
                <a:gd name="connsiteX107" fmla="*/ 81109 w 974077"/>
                <a:gd name="connsiteY107" fmla="*/ 695112 h 2102342"/>
                <a:gd name="connsiteX108" fmla="*/ 97305 w 974077"/>
                <a:gd name="connsiteY108" fmla="*/ 698345 h 2102342"/>
                <a:gd name="connsiteX109" fmla="*/ 119979 w 974077"/>
                <a:gd name="connsiteY109" fmla="*/ 685413 h 2102342"/>
                <a:gd name="connsiteX110" fmla="*/ 142653 w 974077"/>
                <a:gd name="connsiteY110" fmla="*/ 630451 h 2102342"/>
                <a:gd name="connsiteX111" fmla="*/ 149131 w 974077"/>
                <a:gd name="connsiteY111" fmla="*/ 617518 h 2102342"/>
                <a:gd name="connsiteX112" fmla="*/ 178284 w 974077"/>
                <a:gd name="connsiteY112" fmla="*/ 569022 h 2102342"/>
                <a:gd name="connsiteX113" fmla="*/ 178284 w 974077"/>
                <a:gd name="connsiteY113" fmla="*/ 523759 h 2102342"/>
                <a:gd name="connsiteX114" fmla="*/ 74631 w 974077"/>
                <a:gd name="connsiteY114" fmla="*/ 320075 h 2102342"/>
                <a:gd name="connsiteX115" fmla="*/ 61675 w 974077"/>
                <a:gd name="connsiteY115" fmla="*/ 290977 h 2102342"/>
                <a:gd name="connsiteX116" fmla="*/ 64914 w 974077"/>
                <a:gd name="connsiteY116" fmla="*/ 274812 h 2102342"/>
                <a:gd name="connsiteX117" fmla="*/ 100544 w 974077"/>
                <a:gd name="connsiteY117" fmla="*/ 232782 h 2102342"/>
                <a:gd name="connsiteX118" fmla="*/ 162088 w 974077"/>
                <a:gd name="connsiteY118" fmla="*/ 171353 h 2102342"/>
                <a:gd name="connsiteX119" fmla="*/ 259262 w 974077"/>
                <a:gd name="connsiteY119" fmla="*/ 38797 h 2102342"/>
                <a:gd name="connsiteX120" fmla="*/ 307849 w 974077"/>
                <a:gd name="connsiteY120" fmla="*/ 0 h 2102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974077" h="2102342">
                  <a:moveTo>
                    <a:pt x="829352" y="617518"/>
                  </a:moveTo>
                  <a:lnTo>
                    <a:pt x="830331" y="619160"/>
                  </a:lnTo>
                  <a:lnTo>
                    <a:pt x="830331" y="618495"/>
                  </a:lnTo>
                  <a:close/>
                  <a:moveTo>
                    <a:pt x="642585" y="110068"/>
                  </a:moveTo>
                  <a:lnTo>
                    <a:pt x="641338" y="110108"/>
                  </a:lnTo>
                  <a:lnTo>
                    <a:pt x="654437" y="116391"/>
                  </a:lnTo>
                  <a:close/>
                  <a:moveTo>
                    <a:pt x="307849" y="0"/>
                  </a:moveTo>
                  <a:cubicBezTo>
                    <a:pt x="372632" y="22631"/>
                    <a:pt x="440654" y="42030"/>
                    <a:pt x="508676" y="64661"/>
                  </a:cubicBezTo>
                  <a:lnTo>
                    <a:pt x="509758" y="65229"/>
                  </a:lnTo>
                  <a:lnTo>
                    <a:pt x="509655" y="65087"/>
                  </a:lnTo>
                  <a:cubicBezTo>
                    <a:pt x="541934" y="71437"/>
                    <a:pt x="574213" y="80962"/>
                    <a:pt x="606493" y="87312"/>
                  </a:cubicBezTo>
                  <a:lnTo>
                    <a:pt x="606437" y="87650"/>
                  </a:lnTo>
                  <a:lnTo>
                    <a:pt x="606870" y="87312"/>
                  </a:lnTo>
                  <a:lnTo>
                    <a:pt x="612706" y="84462"/>
                  </a:lnTo>
                  <a:lnTo>
                    <a:pt x="612329" y="84060"/>
                  </a:lnTo>
                  <a:cubicBezTo>
                    <a:pt x="635003" y="71128"/>
                    <a:pt x="654437" y="71128"/>
                    <a:pt x="677112" y="87293"/>
                  </a:cubicBezTo>
                  <a:lnTo>
                    <a:pt x="678208" y="89106"/>
                  </a:lnTo>
                  <a:lnTo>
                    <a:pt x="677930" y="87312"/>
                  </a:lnTo>
                  <a:cubicBezTo>
                    <a:pt x="696980" y="90487"/>
                    <a:pt x="706505" y="103187"/>
                    <a:pt x="712855" y="122237"/>
                  </a:cubicBezTo>
                  <a:lnTo>
                    <a:pt x="711142" y="121859"/>
                  </a:lnTo>
                  <a:lnTo>
                    <a:pt x="712742" y="122857"/>
                  </a:lnTo>
                  <a:cubicBezTo>
                    <a:pt x="758090" y="248947"/>
                    <a:pt x="787243" y="378270"/>
                    <a:pt x="816395" y="510827"/>
                  </a:cubicBezTo>
                  <a:cubicBezTo>
                    <a:pt x="822873" y="526992"/>
                    <a:pt x="822873" y="543157"/>
                    <a:pt x="826112" y="562556"/>
                  </a:cubicBezTo>
                  <a:lnTo>
                    <a:pt x="825346" y="568065"/>
                  </a:lnTo>
                  <a:lnTo>
                    <a:pt x="827156" y="561975"/>
                  </a:lnTo>
                  <a:cubicBezTo>
                    <a:pt x="830331" y="581554"/>
                    <a:pt x="830331" y="601134"/>
                    <a:pt x="833506" y="620713"/>
                  </a:cubicBezTo>
                  <a:lnTo>
                    <a:pt x="823541" y="601308"/>
                  </a:lnTo>
                  <a:lnTo>
                    <a:pt x="824291" y="606202"/>
                  </a:lnTo>
                  <a:lnTo>
                    <a:pt x="831860" y="619470"/>
                  </a:lnTo>
                  <a:lnTo>
                    <a:pt x="842634" y="633090"/>
                  </a:lnTo>
                  <a:cubicBezTo>
                    <a:pt x="843825" y="639638"/>
                    <a:pt x="843031" y="647005"/>
                    <a:pt x="843031" y="653554"/>
                  </a:cubicBezTo>
                  <a:lnTo>
                    <a:pt x="842695" y="654594"/>
                  </a:lnTo>
                  <a:lnTo>
                    <a:pt x="862148" y="730676"/>
                  </a:lnTo>
                  <a:lnTo>
                    <a:pt x="874696" y="808242"/>
                  </a:lnTo>
                  <a:lnTo>
                    <a:pt x="874781" y="808037"/>
                  </a:lnTo>
                  <a:lnTo>
                    <a:pt x="877871" y="843240"/>
                  </a:lnTo>
                  <a:lnTo>
                    <a:pt x="879255" y="843430"/>
                  </a:lnTo>
                  <a:cubicBezTo>
                    <a:pt x="879761" y="843632"/>
                    <a:pt x="879559" y="843834"/>
                    <a:pt x="877939" y="843834"/>
                  </a:cubicBezTo>
                  <a:cubicBezTo>
                    <a:pt x="890895" y="876165"/>
                    <a:pt x="894134" y="914962"/>
                    <a:pt x="897374" y="950525"/>
                  </a:cubicBezTo>
                  <a:lnTo>
                    <a:pt x="896529" y="954573"/>
                  </a:lnTo>
                  <a:lnTo>
                    <a:pt x="898277" y="950912"/>
                  </a:lnTo>
                  <a:lnTo>
                    <a:pt x="901719" y="985332"/>
                  </a:lnTo>
                  <a:lnTo>
                    <a:pt x="903751" y="985685"/>
                  </a:lnTo>
                  <a:lnTo>
                    <a:pt x="901730" y="985945"/>
                  </a:lnTo>
                  <a:lnTo>
                    <a:pt x="900972" y="988011"/>
                  </a:lnTo>
                  <a:lnTo>
                    <a:pt x="936243" y="1176841"/>
                  </a:lnTo>
                  <a:lnTo>
                    <a:pt x="936802" y="1180807"/>
                  </a:lnTo>
                  <a:lnTo>
                    <a:pt x="936982" y="1176337"/>
                  </a:lnTo>
                  <a:cubicBezTo>
                    <a:pt x="946940" y="1208710"/>
                    <a:pt x="966856" y="1244319"/>
                    <a:pt x="960218" y="1283167"/>
                  </a:cubicBezTo>
                  <a:lnTo>
                    <a:pt x="960626" y="1287086"/>
                  </a:lnTo>
                  <a:lnTo>
                    <a:pt x="973603" y="1319212"/>
                  </a:lnTo>
                  <a:cubicBezTo>
                    <a:pt x="974433" y="1325165"/>
                    <a:pt x="974225" y="1331118"/>
                    <a:pt x="972566" y="1336972"/>
                  </a:cubicBezTo>
                  <a:lnTo>
                    <a:pt x="964030" y="1351999"/>
                  </a:lnTo>
                  <a:lnTo>
                    <a:pt x="963514" y="1354687"/>
                  </a:lnTo>
                  <a:cubicBezTo>
                    <a:pt x="963514" y="1374103"/>
                    <a:pt x="960256" y="1390283"/>
                    <a:pt x="947221" y="1396755"/>
                  </a:cubicBezTo>
                  <a:cubicBezTo>
                    <a:pt x="904860" y="1419408"/>
                    <a:pt x="895085" y="1458240"/>
                    <a:pt x="875533" y="1493837"/>
                  </a:cubicBezTo>
                  <a:lnTo>
                    <a:pt x="874673" y="1492641"/>
                  </a:lnTo>
                  <a:lnTo>
                    <a:pt x="874700" y="1493683"/>
                  </a:lnTo>
                  <a:cubicBezTo>
                    <a:pt x="829352" y="1603608"/>
                    <a:pt x="761330" y="1700600"/>
                    <a:pt x="699786" y="1800825"/>
                  </a:cubicBezTo>
                  <a:cubicBezTo>
                    <a:pt x="651198" y="1888118"/>
                    <a:pt x="599372" y="1968945"/>
                    <a:pt x="550785" y="2056239"/>
                  </a:cubicBezTo>
                  <a:cubicBezTo>
                    <a:pt x="541068" y="2069171"/>
                    <a:pt x="531350" y="2078870"/>
                    <a:pt x="518394" y="2085336"/>
                  </a:cubicBezTo>
                  <a:cubicBezTo>
                    <a:pt x="450372" y="2120900"/>
                    <a:pt x="392067" y="2095036"/>
                    <a:pt x="337002" y="2059472"/>
                  </a:cubicBezTo>
                  <a:cubicBezTo>
                    <a:pt x="217153" y="1981878"/>
                    <a:pt x="217153" y="1981878"/>
                    <a:pt x="291654" y="1862254"/>
                  </a:cubicBezTo>
                  <a:cubicBezTo>
                    <a:pt x="375871" y="1719998"/>
                    <a:pt x="466567" y="1577743"/>
                    <a:pt x="560502" y="1441954"/>
                  </a:cubicBezTo>
                  <a:cubicBezTo>
                    <a:pt x="618807" y="1357893"/>
                    <a:pt x="667394" y="1260901"/>
                    <a:pt x="758090" y="1254435"/>
                  </a:cubicBezTo>
                  <a:cubicBezTo>
                    <a:pt x="728938" y="1267367"/>
                    <a:pt x="699786" y="1254435"/>
                    <a:pt x="677112" y="1202706"/>
                  </a:cubicBezTo>
                  <a:cubicBezTo>
                    <a:pt x="635003" y="1112179"/>
                    <a:pt x="618807" y="1015187"/>
                    <a:pt x="612329" y="914962"/>
                  </a:cubicBezTo>
                  <a:cubicBezTo>
                    <a:pt x="609090" y="856766"/>
                    <a:pt x="609090" y="798571"/>
                    <a:pt x="615568" y="740375"/>
                  </a:cubicBezTo>
                  <a:cubicBezTo>
                    <a:pt x="615568" y="724210"/>
                    <a:pt x="622046" y="711278"/>
                    <a:pt x="622046" y="695112"/>
                  </a:cubicBezTo>
                  <a:cubicBezTo>
                    <a:pt x="628524" y="649849"/>
                    <a:pt x="615568" y="607819"/>
                    <a:pt x="609090" y="565789"/>
                  </a:cubicBezTo>
                  <a:cubicBezTo>
                    <a:pt x="602611" y="536691"/>
                    <a:pt x="597752" y="506785"/>
                    <a:pt x="594513" y="478092"/>
                  </a:cubicBezTo>
                  <a:lnTo>
                    <a:pt x="592414" y="443339"/>
                  </a:lnTo>
                  <a:lnTo>
                    <a:pt x="592894" y="439699"/>
                  </a:lnTo>
                  <a:cubicBezTo>
                    <a:pt x="592894" y="420300"/>
                    <a:pt x="592894" y="404135"/>
                    <a:pt x="589655" y="397669"/>
                  </a:cubicBezTo>
                  <a:lnTo>
                    <a:pt x="592414" y="443339"/>
                  </a:lnTo>
                  <a:lnTo>
                    <a:pt x="584796" y="501127"/>
                  </a:lnTo>
                  <a:cubicBezTo>
                    <a:pt x="584796" y="521334"/>
                    <a:pt x="586416" y="541541"/>
                    <a:pt x="586416" y="562556"/>
                  </a:cubicBezTo>
                  <a:cubicBezTo>
                    <a:pt x="586416" y="585188"/>
                    <a:pt x="586416" y="604586"/>
                    <a:pt x="586416" y="627218"/>
                  </a:cubicBezTo>
                  <a:cubicBezTo>
                    <a:pt x="583176" y="779172"/>
                    <a:pt x="550785" y="824435"/>
                    <a:pt x="401784" y="866465"/>
                  </a:cubicBezTo>
                  <a:cubicBezTo>
                    <a:pt x="353197" y="882631"/>
                    <a:pt x="304610" y="895563"/>
                    <a:pt x="243067" y="911729"/>
                  </a:cubicBezTo>
                  <a:cubicBezTo>
                    <a:pt x="285175" y="934360"/>
                    <a:pt x="320806" y="947292"/>
                    <a:pt x="356436" y="956992"/>
                  </a:cubicBezTo>
                  <a:cubicBezTo>
                    <a:pt x="437415" y="979623"/>
                    <a:pt x="456850" y="1011954"/>
                    <a:pt x="440654" y="1092781"/>
                  </a:cubicBezTo>
                  <a:cubicBezTo>
                    <a:pt x="430937" y="1131578"/>
                    <a:pt x="414741" y="1167142"/>
                    <a:pt x="398545" y="1202706"/>
                  </a:cubicBezTo>
                  <a:cubicBezTo>
                    <a:pt x="395306" y="1205939"/>
                    <a:pt x="385589" y="1212405"/>
                    <a:pt x="388828" y="1215638"/>
                  </a:cubicBezTo>
                  <a:cubicBezTo>
                    <a:pt x="392067" y="1218871"/>
                    <a:pt x="385589" y="1215638"/>
                    <a:pt x="392067" y="1212405"/>
                  </a:cubicBezTo>
                  <a:cubicBezTo>
                    <a:pt x="405024" y="1199473"/>
                    <a:pt x="414741" y="1183307"/>
                    <a:pt x="434176" y="1186540"/>
                  </a:cubicBezTo>
                  <a:cubicBezTo>
                    <a:pt x="466567" y="1218871"/>
                    <a:pt x="443893" y="1251202"/>
                    <a:pt x="437415" y="1283533"/>
                  </a:cubicBezTo>
                  <a:cubicBezTo>
                    <a:pt x="430937" y="1325563"/>
                    <a:pt x="411502" y="1361127"/>
                    <a:pt x="385589" y="1393457"/>
                  </a:cubicBezTo>
                  <a:cubicBezTo>
                    <a:pt x="392067" y="1390224"/>
                    <a:pt x="385589" y="1399924"/>
                    <a:pt x="385589" y="1396690"/>
                  </a:cubicBezTo>
                  <a:cubicBezTo>
                    <a:pt x="453611" y="1344961"/>
                    <a:pt x="492480" y="1361127"/>
                    <a:pt x="508676" y="1441954"/>
                  </a:cubicBezTo>
                  <a:cubicBezTo>
                    <a:pt x="508676" y="1458119"/>
                    <a:pt x="502198" y="1471051"/>
                    <a:pt x="495720" y="1483984"/>
                  </a:cubicBezTo>
                  <a:cubicBezTo>
                    <a:pt x="489241" y="1496916"/>
                    <a:pt x="479524" y="1509848"/>
                    <a:pt x="469806" y="1526014"/>
                  </a:cubicBezTo>
                  <a:cubicBezTo>
                    <a:pt x="450372" y="1555111"/>
                    <a:pt x="437415" y="1590675"/>
                    <a:pt x="414741" y="1619773"/>
                  </a:cubicBezTo>
                  <a:cubicBezTo>
                    <a:pt x="408263" y="1635938"/>
                    <a:pt x="398545" y="1652104"/>
                    <a:pt x="388828" y="1668269"/>
                  </a:cubicBezTo>
                  <a:cubicBezTo>
                    <a:pt x="372632" y="1694134"/>
                    <a:pt x="356436" y="1719998"/>
                    <a:pt x="340241" y="1749096"/>
                  </a:cubicBezTo>
                  <a:cubicBezTo>
                    <a:pt x="311088" y="1794359"/>
                    <a:pt x="285175" y="1846088"/>
                    <a:pt x="246306" y="1888118"/>
                  </a:cubicBezTo>
                  <a:cubicBezTo>
                    <a:pt x="236588" y="1904284"/>
                    <a:pt x="226871" y="1920449"/>
                    <a:pt x="213914" y="1939848"/>
                  </a:cubicBezTo>
                  <a:cubicBezTo>
                    <a:pt x="207436" y="1952780"/>
                    <a:pt x="197719" y="1968945"/>
                    <a:pt x="188001" y="1981878"/>
                  </a:cubicBezTo>
                  <a:cubicBezTo>
                    <a:pt x="181523" y="1991577"/>
                    <a:pt x="178284" y="2001276"/>
                    <a:pt x="175045" y="2010975"/>
                  </a:cubicBezTo>
                  <a:cubicBezTo>
                    <a:pt x="175045" y="2017442"/>
                    <a:pt x="171805" y="2020675"/>
                    <a:pt x="168566" y="2027141"/>
                  </a:cubicBezTo>
                  <a:cubicBezTo>
                    <a:pt x="162088" y="2036840"/>
                    <a:pt x="155610" y="2046539"/>
                    <a:pt x="142653" y="2049772"/>
                  </a:cubicBezTo>
                  <a:cubicBezTo>
                    <a:pt x="113501" y="2053006"/>
                    <a:pt x="77870" y="2078870"/>
                    <a:pt x="48718" y="2043306"/>
                  </a:cubicBezTo>
                  <a:cubicBezTo>
                    <a:pt x="39001" y="2014209"/>
                    <a:pt x="42240" y="1985111"/>
                    <a:pt x="42240" y="1956013"/>
                  </a:cubicBezTo>
                  <a:cubicBezTo>
                    <a:pt x="42240" y="1623006"/>
                    <a:pt x="42240" y="1286766"/>
                    <a:pt x="42240" y="953759"/>
                  </a:cubicBezTo>
                  <a:cubicBezTo>
                    <a:pt x="42240" y="885864"/>
                    <a:pt x="39001" y="824435"/>
                    <a:pt x="9848" y="763007"/>
                  </a:cubicBezTo>
                  <a:cubicBezTo>
                    <a:pt x="131" y="740375"/>
                    <a:pt x="-3108" y="717744"/>
                    <a:pt x="3370" y="695112"/>
                  </a:cubicBezTo>
                  <a:cubicBezTo>
                    <a:pt x="6609" y="688646"/>
                    <a:pt x="9848" y="682180"/>
                    <a:pt x="16327" y="678947"/>
                  </a:cubicBezTo>
                  <a:cubicBezTo>
                    <a:pt x="42240" y="662781"/>
                    <a:pt x="58435" y="698345"/>
                    <a:pt x="81109" y="695112"/>
                  </a:cubicBezTo>
                  <a:cubicBezTo>
                    <a:pt x="87588" y="695112"/>
                    <a:pt x="90827" y="695112"/>
                    <a:pt x="97305" y="698345"/>
                  </a:cubicBezTo>
                  <a:cubicBezTo>
                    <a:pt x="107023" y="698345"/>
                    <a:pt x="116740" y="695112"/>
                    <a:pt x="119979" y="685413"/>
                  </a:cubicBezTo>
                  <a:cubicBezTo>
                    <a:pt x="132936" y="669248"/>
                    <a:pt x="136175" y="649849"/>
                    <a:pt x="142653" y="630451"/>
                  </a:cubicBezTo>
                  <a:cubicBezTo>
                    <a:pt x="142653" y="627218"/>
                    <a:pt x="145892" y="620751"/>
                    <a:pt x="149131" y="617518"/>
                  </a:cubicBezTo>
                  <a:cubicBezTo>
                    <a:pt x="162088" y="601353"/>
                    <a:pt x="171805" y="588421"/>
                    <a:pt x="178284" y="569022"/>
                  </a:cubicBezTo>
                  <a:cubicBezTo>
                    <a:pt x="188001" y="552857"/>
                    <a:pt x="184762" y="536691"/>
                    <a:pt x="178284" y="523759"/>
                  </a:cubicBezTo>
                  <a:cubicBezTo>
                    <a:pt x="145892" y="455864"/>
                    <a:pt x="110262" y="387970"/>
                    <a:pt x="74631" y="320075"/>
                  </a:cubicBezTo>
                  <a:cubicBezTo>
                    <a:pt x="68153" y="313609"/>
                    <a:pt x="64914" y="300677"/>
                    <a:pt x="61675" y="290977"/>
                  </a:cubicBezTo>
                  <a:cubicBezTo>
                    <a:pt x="61675" y="284511"/>
                    <a:pt x="61675" y="281278"/>
                    <a:pt x="64914" y="274812"/>
                  </a:cubicBezTo>
                  <a:cubicBezTo>
                    <a:pt x="71392" y="255413"/>
                    <a:pt x="84349" y="242481"/>
                    <a:pt x="100544" y="232782"/>
                  </a:cubicBezTo>
                  <a:cubicBezTo>
                    <a:pt x="123218" y="213383"/>
                    <a:pt x="142653" y="190752"/>
                    <a:pt x="162088" y="171353"/>
                  </a:cubicBezTo>
                  <a:cubicBezTo>
                    <a:pt x="204197" y="135789"/>
                    <a:pt x="223632" y="84060"/>
                    <a:pt x="259262" y="38797"/>
                  </a:cubicBezTo>
                  <a:cubicBezTo>
                    <a:pt x="272219" y="22631"/>
                    <a:pt x="285175" y="6466"/>
                    <a:pt x="307849" y="0"/>
                  </a:cubicBezTo>
                  <a:close/>
                </a:path>
              </a:pathLst>
            </a:custGeom>
            <a:solidFill>
              <a:srgbClr val="7F7F7F"/>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482" name="任意多边形: 形状 481">
              <a:extLst>
                <a:ext uri="{FF2B5EF4-FFF2-40B4-BE49-F238E27FC236}">
                  <a16:creationId xmlns:a16="http://schemas.microsoft.com/office/drawing/2014/main" id="{936C293A-2FF0-41D9-8C1E-CB8F71CC33E7}"/>
                </a:ext>
              </a:extLst>
            </p:cNvPr>
            <p:cNvSpPr>
              <a:spLocks/>
            </p:cNvSpPr>
            <p:nvPr/>
          </p:nvSpPr>
          <p:spPr bwMode="auto">
            <a:xfrm>
              <a:off x="8319670" y="3780588"/>
              <a:ext cx="824624" cy="1530060"/>
            </a:xfrm>
            <a:custGeom>
              <a:avLst/>
              <a:gdLst>
                <a:gd name="connsiteX0" fmla="*/ 137983 w 1160881"/>
                <a:gd name="connsiteY0" fmla="*/ 682328 h 2153972"/>
                <a:gd name="connsiteX1" fmla="*/ 136443 w 1160881"/>
                <a:gd name="connsiteY1" fmla="*/ 691539 h 2153972"/>
                <a:gd name="connsiteX2" fmla="*/ 138753 w 1160881"/>
                <a:gd name="connsiteY2" fmla="*/ 682328 h 2153972"/>
                <a:gd name="connsiteX3" fmla="*/ 760831 w 1160881"/>
                <a:gd name="connsiteY3" fmla="*/ 0 h 2153972"/>
                <a:gd name="connsiteX4" fmla="*/ 748708 w 1160881"/>
                <a:gd name="connsiteY4" fmla="*/ 21215 h 2153972"/>
                <a:gd name="connsiteX5" fmla="*/ 755645 w 1160881"/>
                <a:gd name="connsiteY5" fmla="*/ 22454 h 2153972"/>
                <a:gd name="connsiteX6" fmla="*/ 895046 w 1160881"/>
                <a:gd name="connsiteY6" fmla="*/ 229321 h 2153972"/>
                <a:gd name="connsiteX7" fmla="*/ 904772 w 1160881"/>
                <a:gd name="connsiteY7" fmla="*/ 245483 h 2153972"/>
                <a:gd name="connsiteX8" fmla="*/ 940433 w 1160881"/>
                <a:gd name="connsiteY8" fmla="*/ 323058 h 2153972"/>
                <a:gd name="connsiteX9" fmla="*/ 950158 w 1160881"/>
                <a:gd name="connsiteY9" fmla="*/ 345684 h 2153972"/>
                <a:gd name="connsiteX10" fmla="*/ 946916 w 1160881"/>
                <a:gd name="connsiteY10" fmla="*/ 387703 h 2153972"/>
                <a:gd name="connsiteX11" fmla="*/ 878837 w 1160881"/>
                <a:gd name="connsiteY11" fmla="*/ 555783 h 2153972"/>
                <a:gd name="connsiteX12" fmla="*/ 940433 w 1160881"/>
                <a:gd name="connsiteY12" fmla="*/ 675378 h 2153972"/>
                <a:gd name="connsiteX13" fmla="*/ 982577 w 1160881"/>
                <a:gd name="connsiteY13" fmla="*/ 727094 h 2153972"/>
                <a:gd name="connsiteX14" fmla="*/ 1037689 w 1160881"/>
                <a:gd name="connsiteY14" fmla="*/ 720630 h 2153972"/>
                <a:gd name="connsiteX15" fmla="*/ 1076592 w 1160881"/>
                <a:gd name="connsiteY15" fmla="*/ 704468 h 2153972"/>
                <a:gd name="connsiteX16" fmla="*/ 1125220 w 1160881"/>
                <a:gd name="connsiteY16" fmla="*/ 798205 h 2153972"/>
                <a:gd name="connsiteX17" fmla="*/ 1157639 w 1160881"/>
                <a:gd name="connsiteY17" fmla="*/ 882244 h 2153972"/>
                <a:gd name="connsiteX18" fmla="*/ 1157639 w 1160881"/>
                <a:gd name="connsiteY18" fmla="*/ 1910114 h 2153972"/>
                <a:gd name="connsiteX19" fmla="*/ 1160881 w 1160881"/>
                <a:gd name="connsiteY19" fmla="*/ 2055567 h 2153972"/>
                <a:gd name="connsiteX20" fmla="*/ 1160881 w 1160881"/>
                <a:gd name="connsiteY20" fmla="*/ 2078193 h 2153972"/>
                <a:gd name="connsiteX21" fmla="*/ 1083076 w 1160881"/>
                <a:gd name="connsiteY21" fmla="*/ 2139606 h 2153972"/>
                <a:gd name="connsiteX22" fmla="*/ 1011754 w 1160881"/>
                <a:gd name="connsiteY22" fmla="*/ 2149303 h 2153972"/>
                <a:gd name="connsiteX23" fmla="*/ 810757 w 1160881"/>
                <a:gd name="connsiteY23" fmla="*/ 2065264 h 2153972"/>
                <a:gd name="connsiteX24" fmla="*/ 784822 w 1160881"/>
                <a:gd name="connsiteY24" fmla="*/ 2032941 h 2153972"/>
                <a:gd name="connsiteX25" fmla="*/ 716742 w 1160881"/>
                <a:gd name="connsiteY25" fmla="*/ 1913346 h 2153972"/>
                <a:gd name="connsiteX26" fmla="*/ 687565 w 1160881"/>
                <a:gd name="connsiteY26" fmla="*/ 1864862 h 2153972"/>
                <a:gd name="connsiteX27" fmla="*/ 583825 w 1160881"/>
                <a:gd name="connsiteY27" fmla="*/ 1693550 h 2153972"/>
                <a:gd name="connsiteX28" fmla="*/ 574099 w 1160881"/>
                <a:gd name="connsiteY28" fmla="*/ 1680621 h 2153972"/>
                <a:gd name="connsiteX29" fmla="*/ 538438 w 1160881"/>
                <a:gd name="connsiteY29" fmla="*/ 1612743 h 2153972"/>
                <a:gd name="connsiteX30" fmla="*/ 489810 w 1160881"/>
                <a:gd name="connsiteY30" fmla="*/ 1528703 h 2153972"/>
                <a:gd name="connsiteX31" fmla="*/ 483326 w 1160881"/>
                <a:gd name="connsiteY31" fmla="*/ 1486683 h 2153972"/>
                <a:gd name="connsiteX32" fmla="*/ 502777 w 1160881"/>
                <a:gd name="connsiteY32" fmla="*/ 1441431 h 2153972"/>
                <a:gd name="connsiteX33" fmla="*/ 629211 w 1160881"/>
                <a:gd name="connsiteY33" fmla="*/ 1428502 h 2153972"/>
                <a:gd name="connsiteX34" fmla="*/ 564373 w 1160881"/>
                <a:gd name="connsiteY34" fmla="*/ 1283049 h 2153972"/>
                <a:gd name="connsiteX35" fmla="*/ 570857 w 1160881"/>
                <a:gd name="connsiteY35" fmla="*/ 1205474 h 2153972"/>
                <a:gd name="connsiteX36" fmla="*/ 587067 w 1160881"/>
                <a:gd name="connsiteY36" fmla="*/ 1205474 h 2153972"/>
                <a:gd name="connsiteX37" fmla="*/ 609760 w 1160881"/>
                <a:gd name="connsiteY37" fmla="*/ 1221635 h 2153972"/>
                <a:gd name="connsiteX38" fmla="*/ 609760 w 1160881"/>
                <a:gd name="connsiteY38" fmla="*/ 1218403 h 2153972"/>
                <a:gd name="connsiteX39" fmla="*/ 603276 w 1160881"/>
                <a:gd name="connsiteY39" fmla="*/ 1208706 h 2153972"/>
                <a:gd name="connsiteX40" fmla="*/ 564373 w 1160881"/>
                <a:gd name="connsiteY40" fmla="*/ 1098808 h 2153972"/>
                <a:gd name="connsiteX41" fmla="*/ 642179 w 1160881"/>
                <a:gd name="connsiteY41" fmla="*/ 975981 h 2153972"/>
                <a:gd name="connsiteX42" fmla="*/ 710258 w 1160881"/>
                <a:gd name="connsiteY42" fmla="*/ 956587 h 2153972"/>
                <a:gd name="connsiteX43" fmla="*/ 762129 w 1160881"/>
                <a:gd name="connsiteY43" fmla="*/ 927496 h 2153972"/>
                <a:gd name="connsiteX44" fmla="*/ 525471 w 1160881"/>
                <a:gd name="connsiteY44" fmla="*/ 853154 h 2153972"/>
                <a:gd name="connsiteX45" fmla="*/ 431456 w 1160881"/>
                <a:gd name="connsiteY45" fmla="*/ 730327 h 2153972"/>
                <a:gd name="connsiteX46" fmla="*/ 423351 w 1160881"/>
                <a:gd name="connsiteY46" fmla="*/ 563459 h 2153972"/>
                <a:gd name="connsiteX47" fmla="*/ 416930 w 1160881"/>
                <a:gd name="connsiteY47" fmla="*/ 437022 h 2153972"/>
                <a:gd name="connsiteX48" fmla="*/ 418488 w 1160881"/>
                <a:gd name="connsiteY48" fmla="*/ 429723 h 2153972"/>
                <a:gd name="connsiteX49" fmla="*/ 415246 w 1160881"/>
                <a:gd name="connsiteY49" fmla="*/ 403865 h 2153972"/>
                <a:gd name="connsiteX50" fmla="*/ 416930 w 1160881"/>
                <a:gd name="connsiteY50" fmla="*/ 437022 h 2153972"/>
                <a:gd name="connsiteX51" fmla="*/ 392958 w 1160881"/>
                <a:gd name="connsiteY51" fmla="*/ 549318 h 2153972"/>
                <a:gd name="connsiteX52" fmla="*/ 369860 w 1160881"/>
                <a:gd name="connsiteY52" fmla="*/ 668913 h 2153972"/>
                <a:gd name="connsiteX53" fmla="*/ 363376 w 1160881"/>
                <a:gd name="connsiteY53" fmla="*/ 769114 h 2153972"/>
                <a:gd name="connsiteX54" fmla="*/ 314748 w 1160881"/>
                <a:gd name="connsiteY54" fmla="*/ 1186080 h 2153972"/>
                <a:gd name="connsiteX55" fmla="*/ 207765 w 1160881"/>
                <a:gd name="connsiteY55" fmla="*/ 1276584 h 2153972"/>
                <a:gd name="connsiteX56" fmla="*/ 330957 w 1160881"/>
                <a:gd name="connsiteY56" fmla="*/ 1350927 h 2153972"/>
                <a:gd name="connsiteX57" fmla="*/ 713500 w 1160881"/>
                <a:gd name="connsiteY57" fmla="*/ 1939204 h 2153972"/>
                <a:gd name="connsiteX58" fmla="*/ 700533 w 1160881"/>
                <a:gd name="connsiteY58" fmla="*/ 2026476 h 2153972"/>
                <a:gd name="connsiteX59" fmla="*/ 457391 w 1160881"/>
                <a:gd name="connsiteY59" fmla="*/ 2107283 h 2153972"/>
                <a:gd name="connsiteX60" fmla="*/ 399037 w 1160881"/>
                <a:gd name="connsiteY60" fmla="*/ 2042638 h 2153972"/>
                <a:gd name="connsiteX61" fmla="*/ 386069 w 1160881"/>
                <a:gd name="connsiteY61" fmla="*/ 2023244 h 2153972"/>
                <a:gd name="connsiteX62" fmla="*/ 301780 w 1160881"/>
                <a:gd name="connsiteY62" fmla="*/ 1868094 h 2153972"/>
                <a:gd name="connsiteX63" fmla="*/ 94299 w 1160881"/>
                <a:gd name="connsiteY63" fmla="*/ 1502845 h 2153972"/>
                <a:gd name="connsiteX64" fmla="*/ 94294 w 1160881"/>
                <a:gd name="connsiteY64" fmla="*/ 1502024 h 2153972"/>
                <a:gd name="connsiteX65" fmla="*/ 93260 w 1160881"/>
                <a:gd name="connsiteY65" fmla="*/ 1503364 h 2153972"/>
                <a:gd name="connsiteX66" fmla="*/ 48043 w 1160881"/>
                <a:gd name="connsiteY66" fmla="*/ 1432170 h 2153972"/>
                <a:gd name="connsiteX67" fmla="*/ 55136 w 1160881"/>
                <a:gd name="connsiteY67" fmla="*/ 1425064 h 2153972"/>
                <a:gd name="connsiteX68" fmla="*/ 55007 w 1160881"/>
                <a:gd name="connsiteY68" fmla="*/ 1424962 h 2153972"/>
                <a:gd name="connsiteX69" fmla="*/ 48043 w 1160881"/>
                <a:gd name="connsiteY69" fmla="*/ 1431926 h 2153972"/>
                <a:gd name="connsiteX70" fmla="*/ 16293 w 1160881"/>
                <a:gd name="connsiteY70" fmla="*/ 1397001 h 2153972"/>
                <a:gd name="connsiteX71" fmla="*/ 25818 w 1160881"/>
                <a:gd name="connsiteY71" fmla="*/ 1397001 h 2153972"/>
                <a:gd name="connsiteX72" fmla="*/ 27106 w 1160881"/>
                <a:gd name="connsiteY72" fmla="*/ 1397821 h 2153972"/>
                <a:gd name="connsiteX73" fmla="*/ 25501 w 1160881"/>
                <a:gd name="connsiteY73" fmla="*/ 1395351 h 2153972"/>
                <a:gd name="connsiteX74" fmla="*/ 25446 w 1160881"/>
                <a:gd name="connsiteY74" fmla="*/ 1396942 h 2153972"/>
                <a:gd name="connsiteX75" fmla="*/ 15640 w 1160881"/>
                <a:gd name="connsiteY75" fmla="*/ 1396942 h 2153972"/>
                <a:gd name="connsiteX76" fmla="*/ 25446 w 1160881"/>
                <a:gd name="connsiteY76" fmla="*/ 1232019 h 2153972"/>
                <a:gd name="connsiteX77" fmla="*/ 31901 w 1160881"/>
                <a:gd name="connsiteY77" fmla="*/ 1232019 h 2153972"/>
                <a:gd name="connsiteX78" fmla="*/ 31933 w 1160881"/>
                <a:gd name="connsiteY78" fmla="*/ 1231901 h 2153972"/>
                <a:gd name="connsiteX79" fmla="*/ 25818 w 1160881"/>
                <a:gd name="connsiteY79" fmla="*/ 1231901 h 2153972"/>
                <a:gd name="connsiteX80" fmla="*/ 48043 w 1160881"/>
                <a:gd name="connsiteY80" fmla="*/ 1160463 h 2153972"/>
                <a:gd name="connsiteX81" fmla="*/ 48235 w 1160881"/>
                <a:gd name="connsiteY81" fmla="*/ 1163438 h 2153972"/>
                <a:gd name="connsiteX82" fmla="*/ 48912 w 1160881"/>
                <a:gd name="connsiteY82" fmla="*/ 1160222 h 2153972"/>
                <a:gd name="connsiteX83" fmla="*/ 53471 w 1160881"/>
                <a:gd name="connsiteY83" fmla="*/ 1112040 h 2153972"/>
                <a:gd name="connsiteX84" fmla="*/ 61013 w 1160881"/>
                <a:gd name="connsiteY84" fmla="*/ 1100173 h 2153972"/>
                <a:gd name="connsiteX85" fmla="*/ 60743 w 1160881"/>
                <a:gd name="connsiteY85" fmla="*/ 1099663 h 2153972"/>
                <a:gd name="connsiteX86" fmla="*/ 64183 w 1160881"/>
                <a:gd name="connsiteY86" fmla="*/ 1054101 h 2153972"/>
                <a:gd name="connsiteX87" fmla="*/ 65618 w 1160881"/>
                <a:gd name="connsiteY87" fmla="*/ 1056071 h 2153972"/>
                <a:gd name="connsiteX88" fmla="*/ 65122 w 1160881"/>
                <a:gd name="connsiteY88" fmla="*/ 1053556 h 2153972"/>
                <a:gd name="connsiteX89" fmla="*/ 93083 w 1160881"/>
                <a:gd name="connsiteY89" fmla="*/ 861639 h 2153972"/>
                <a:gd name="connsiteX90" fmla="*/ 132798 w 1160881"/>
                <a:gd name="connsiteY90" fmla="*/ 674048 h 2153972"/>
                <a:gd name="connsiteX91" fmla="*/ 132181 w 1160881"/>
                <a:gd name="connsiteY91" fmla="*/ 672506 h 2153972"/>
                <a:gd name="connsiteX92" fmla="*/ 135674 w 1160881"/>
                <a:gd name="connsiteY92" fmla="*/ 639763 h 2153972"/>
                <a:gd name="connsiteX93" fmla="*/ 136919 w 1160881"/>
                <a:gd name="connsiteY93" fmla="*/ 642097 h 2153972"/>
                <a:gd name="connsiteX94" fmla="*/ 136443 w 1160881"/>
                <a:gd name="connsiteY94" fmla="*/ 639822 h 2153972"/>
                <a:gd name="connsiteX95" fmla="*/ 246668 w 1160881"/>
                <a:gd name="connsiteY95" fmla="*/ 184069 h 2153972"/>
                <a:gd name="connsiteX96" fmla="*/ 275845 w 1160881"/>
                <a:gd name="connsiteY96" fmla="*/ 129120 h 2153972"/>
                <a:gd name="connsiteX97" fmla="*/ 277170 w 1160881"/>
                <a:gd name="connsiteY97" fmla="*/ 128442 h 2153972"/>
                <a:gd name="connsiteX98" fmla="*/ 275056 w 1160881"/>
                <a:gd name="connsiteY98" fmla="*/ 128587 h 2153972"/>
                <a:gd name="connsiteX99" fmla="*/ 298516 w 1160881"/>
                <a:gd name="connsiteY99" fmla="*/ 106362 h 2153972"/>
                <a:gd name="connsiteX100" fmla="*/ 298513 w 1160881"/>
                <a:gd name="connsiteY100" fmla="*/ 106544 h 2153972"/>
                <a:gd name="connsiteX101" fmla="*/ 298538 w 1160881"/>
                <a:gd name="connsiteY101" fmla="*/ 106494 h 2153972"/>
                <a:gd name="connsiteX102" fmla="*/ 369860 w 1160881"/>
                <a:gd name="connsiteY102" fmla="*/ 106494 h 2153972"/>
                <a:gd name="connsiteX103" fmla="*/ 370164 w 1160881"/>
                <a:gd name="connsiteY103" fmla="*/ 106735 h 2153972"/>
                <a:gd name="connsiteX104" fmla="*/ 417931 w 1160881"/>
                <a:gd name="connsiteY104" fmla="*/ 119062 h 2153972"/>
                <a:gd name="connsiteX105" fmla="*/ 415457 w 1160881"/>
                <a:gd name="connsiteY105" fmla="*/ 119927 h 2153972"/>
                <a:gd name="connsiteX106" fmla="*/ 418488 w 1160881"/>
                <a:gd name="connsiteY106" fmla="*/ 119423 h 2153972"/>
                <a:gd name="connsiteX107" fmla="*/ 703775 w 1160881"/>
                <a:gd name="connsiteY107" fmla="*/ 22454 h 2153972"/>
                <a:gd name="connsiteX108" fmla="*/ 704198 w 1160881"/>
                <a:gd name="connsiteY108" fmla="*/ 22371 h 2153972"/>
                <a:gd name="connsiteX109" fmla="*/ 703681 w 1160881"/>
                <a:gd name="connsiteY109" fmla="*/ 22225 h 2153972"/>
                <a:gd name="connsiteX110" fmla="*/ 760831 w 1160881"/>
                <a:gd name="connsiteY110" fmla="*/ 0 h 215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160881" h="2153972">
                  <a:moveTo>
                    <a:pt x="137983" y="682328"/>
                  </a:moveTo>
                  <a:lnTo>
                    <a:pt x="136443" y="691539"/>
                  </a:lnTo>
                  <a:lnTo>
                    <a:pt x="138753" y="682328"/>
                  </a:lnTo>
                  <a:close/>
                  <a:moveTo>
                    <a:pt x="760831" y="0"/>
                  </a:moveTo>
                  <a:lnTo>
                    <a:pt x="748708" y="21215"/>
                  </a:lnTo>
                  <a:lnTo>
                    <a:pt x="755645" y="22454"/>
                  </a:lnTo>
                  <a:cubicBezTo>
                    <a:pt x="791306" y="100029"/>
                    <a:pt x="839934" y="167908"/>
                    <a:pt x="895046" y="229321"/>
                  </a:cubicBezTo>
                  <a:cubicBezTo>
                    <a:pt x="898288" y="235786"/>
                    <a:pt x="901530" y="239018"/>
                    <a:pt x="904772" y="245483"/>
                  </a:cubicBezTo>
                  <a:cubicBezTo>
                    <a:pt x="914498" y="271341"/>
                    <a:pt x="920981" y="300432"/>
                    <a:pt x="940433" y="323058"/>
                  </a:cubicBezTo>
                  <a:cubicBezTo>
                    <a:pt x="946916" y="329522"/>
                    <a:pt x="950158" y="339219"/>
                    <a:pt x="950158" y="345684"/>
                  </a:cubicBezTo>
                  <a:cubicBezTo>
                    <a:pt x="953400" y="361845"/>
                    <a:pt x="953400" y="374774"/>
                    <a:pt x="946916" y="387703"/>
                  </a:cubicBezTo>
                  <a:cubicBezTo>
                    <a:pt x="920981" y="442652"/>
                    <a:pt x="878837" y="487905"/>
                    <a:pt x="878837" y="555783"/>
                  </a:cubicBezTo>
                  <a:cubicBezTo>
                    <a:pt x="891804" y="597803"/>
                    <a:pt x="930707" y="630125"/>
                    <a:pt x="940433" y="675378"/>
                  </a:cubicBezTo>
                  <a:cubicBezTo>
                    <a:pt x="950158" y="698004"/>
                    <a:pt x="966368" y="710933"/>
                    <a:pt x="982577" y="727094"/>
                  </a:cubicBezTo>
                  <a:cubicBezTo>
                    <a:pt x="1005270" y="749720"/>
                    <a:pt x="1021480" y="746488"/>
                    <a:pt x="1037689" y="720630"/>
                  </a:cubicBezTo>
                  <a:cubicBezTo>
                    <a:pt x="1047415" y="710933"/>
                    <a:pt x="1060383" y="701236"/>
                    <a:pt x="1076592" y="704468"/>
                  </a:cubicBezTo>
                  <a:cubicBezTo>
                    <a:pt x="1112253" y="723862"/>
                    <a:pt x="1112253" y="765882"/>
                    <a:pt x="1125220" y="798205"/>
                  </a:cubicBezTo>
                  <a:cubicBezTo>
                    <a:pt x="1138188" y="824063"/>
                    <a:pt x="1151156" y="849921"/>
                    <a:pt x="1157639" y="882244"/>
                  </a:cubicBezTo>
                  <a:cubicBezTo>
                    <a:pt x="1160881" y="1224867"/>
                    <a:pt x="1157639" y="1567491"/>
                    <a:pt x="1157639" y="1910114"/>
                  </a:cubicBezTo>
                  <a:cubicBezTo>
                    <a:pt x="1157639" y="1958598"/>
                    <a:pt x="1157639" y="2007082"/>
                    <a:pt x="1160881" y="2055567"/>
                  </a:cubicBezTo>
                  <a:cubicBezTo>
                    <a:pt x="1160881" y="2062031"/>
                    <a:pt x="1160881" y="2068496"/>
                    <a:pt x="1160881" y="2078193"/>
                  </a:cubicBezTo>
                  <a:cubicBezTo>
                    <a:pt x="1151156" y="2120213"/>
                    <a:pt x="1112253" y="2120213"/>
                    <a:pt x="1083076" y="2139606"/>
                  </a:cubicBezTo>
                  <a:cubicBezTo>
                    <a:pt x="1060383" y="2152536"/>
                    <a:pt x="1037689" y="2159000"/>
                    <a:pt x="1011754" y="2149303"/>
                  </a:cubicBezTo>
                  <a:cubicBezTo>
                    <a:pt x="950158" y="2110516"/>
                    <a:pt x="882079" y="2084657"/>
                    <a:pt x="810757" y="2065264"/>
                  </a:cubicBezTo>
                  <a:cubicBezTo>
                    <a:pt x="797789" y="2055567"/>
                    <a:pt x="791306" y="2045870"/>
                    <a:pt x="784822" y="2032941"/>
                  </a:cubicBezTo>
                  <a:cubicBezTo>
                    <a:pt x="768612" y="1987689"/>
                    <a:pt x="739435" y="1952133"/>
                    <a:pt x="716742" y="1913346"/>
                  </a:cubicBezTo>
                  <a:cubicBezTo>
                    <a:pt x="707017" y="1897184"/>
                    <a:pt x="697291" y="1881023"/>
                    <a:pt x="687565" y="1864862"/>
                  </a:cubicBezTo>
                  <a:cubicBezTo>
                    <a:pt x="651904" y="1806680"/>
                    <a:pt x="622727" y="1748499"/>
                    <a:pt x="583825" y="1693550"/>
                  </a:cubicBezTo>
                  <a:cubicBezTo>
                    <a:pt x="580583" y="1690318"/>
                    <a:pt x="577341" y="1683853"/>
                    <a:pt x="574099" y="1680621"/>
                  </a:cubicBezTo>
                  <a:cubicBezTo>
                    <a:pt x="564373" y="1657995"/>
                    <a:pt x="554648" y="1632136"/>
                    <a:pt x="538438" y="1612743"/>
                  </a:cubicBezTo>
                  <a:cubicBezTo>
                    <a:pt x="518987" y="1583652"/>
                    <a:pt x="506019" y="1554561"/>
                    <a:pt x="489810" y="1528703"/>
                  </a:cubicBezTo>
                  <a:cubicBezTo>
                    <a:pt x="483326" y="1515774"/>
                    <a:pt x="480084" y="1502845"/>
                    <a:pt x="483326" y="1486683"/>
                  </a:cubicBezTo>
                  <a:cubicBezTo>
                    <a:pt x="486568" y="1470522"/>
                    <a:pt x="496294" y="1454360"/>
                    <a:pt x="502777" y="1441431"/>
                  </a:cubicBezTo>
                  <a:cubicBezTo>
                    <a:pt x="538438" y="1373553"/>
                    <a:pt x="564373" y="1370321"/>
                    <a:pt x="629211" y="1428502"/>
                  </a:cubicBezTo>
                  <a:cubicBezTo>
                    <a:pt x="596792" y="1380018"/>
                    <a:pt x="577341" y="1331533"/>
                    <a:pt x="564373" y="1283049"/>
                  </a:cubicBezTo>
                  <a:cubicBezTo>
                    <a:pt x="557890" y="1257190"/>
                    <a:pt x="551406" y="1231332"/>
                    <a:pt x="570857" y="1205474"/>
                  </a:cubicBezTo>
                  <a:cubicBezTo>
                    <a:pt x="577341" y="1202241"/>
                    <a:pt x="580583" y="1202241"/>
                    <a:pt x="587067" y="1205474"/>
                  </a:cubicBezTo>
                  <a:cubicBezTo>
                    <a:pt x="596792" y="1208706"/>
                    <a:pt x="603276" y="1215171"/>
                    <a:pt x="609760" y="1221635"/>
                  </a:cubicBezTo>
                  <a:cubicBezTo>
                    <a:pt x="619486" y="1221635"/>
                    <a:pt x="606518" y="1218403"/>
                    <a:pt x="609760" y="1218403"/>
                  </a:cubicBezTo>
                  <a:cubicBezTo>
                    <a:pt x="606518" y="1215171"/>
                    <a:pt x="606518" y="1211938"/>
                    <a:pt x="603276" y="1208706"/>
                  </a:cubicBezTo>
                  <a:cubicBezTo>
                    <a:pt x="583825" y="1173151"/>
                    <a:pt x="570857" y="1137596"/>
                    <a:pt x="564373" y="1098808"/>
                  </a:cubicBezTo>
                  <a:cubicBezTo>
                    <a:pt x="551406" y="1030930"/>
                    <a:pt x="577341" y="992142"/>
                    <a:pt x="642179" y="975981"/>
                  </a:cubicBezTo>
                  <a:cubicBezTo>
                    <a:pt x="664872" y="972749"/>
                    <a:pt x="690807" y="966284"/>
                    <a:pt x="710258" y="956587"/>
                  </a:cubicBezTo>
                  <a:cubicBezTo>
                    <a:pt x="726468" y="950122"/>
                    <a:pt x="742677" y="943658"/>
                    <a:pt x="762129" y="927496"/>
                  </a:cubicBezTo>
                  <a:cubicBezTo>
                    <a:pt x="677840" y="904870"/>
                    <a:pt x="600034" y="888709"/>
                    <a:pt x="525471" y="853154"/>
                  </a:cubicBezTo>
                  <a:cubicBezTo>
                    <a:pt x="470359" y="827295"/>
                    <a:pt x="437940" y="791740"/>
                    <a:pt x="431456" y="730327"/>
                  </a:cubicBezTo>
                  <a:cubicBezTo>
                    <a:pt x="426593" y="673761"/>
                    <a:pt x="424972" y="618004"/>
                    <a:pt x="423351" y="563459"/>
                  </a:cubicBezTo>
                  <a:lnTo>
                    <a:pt x="416930" y="437022"/>
                  </a:lnTo>
                  <a:lnTo>
                    <a:pt x="418488" y="429723"/>
                  </a:lnTo>
                  <a:cubicBezTo>
                    <a:pt x="421730" y="416794"/>
                    <a:pt x="412005" y="407097"/>
                    <a:pt x="415246" y="403865"/>
                  </a:cubicBezTo>
                  <a:lnTo>
                    <a:pt x="416930" y="437022"/>
                  </a:lnTo>
                  <a:lnTo>
                    <a:pt x="392958" y="549318"/>
                  </a:lnTo>
                  <a:cubicBezTo>
                    <a:pt x="383638" y="588914"/>
                    <a:pt x="374723" y="628509"/>
                    <a:pt x="369860" y="668913"/>
                  </a:cubicBezTo>
                  <a:cubicBezTo>
                    <a:pt x="360134" y="701236"/>
                    <a:pt x="363376" y="736791"/>
                    <a:pt x="363376" y="769114"/>
                  </a:cubicBezTo>
                  <a:cubicBezTo>
                    <a:pt x="373102" y="911335"/>
                    <a:pt x="360134" y="1050324"/>
                    <a:pt x="314748" y="1186080"/>
                  </a:cubicBezTo>
                  <a:cubicBezTo>
                    <a:pt x="298538" y="1237797"/>
                    <a:pt x="279087" y="1286281"/>
                    <a:pt x="207765" y="1276584"/>
                  </a:cubicBezTo>
                  <a:cubicBezTo>
                    <a:pt x="259635" y="1289513"/>
                    <a:pt x="298538" y="1312139"/>
                    <a:pt x="330957" y="1350927"/>
                  </a:cubicBezTo>
                  <a:cubicBezTo>
                    <a:pt x="473600" y="1538400"/>
                    <a:pt x="596792" y="1738802"/>
                    <a:pt x="713500" y="1939204"/>
                  </a:cubicBezTo>
                  <a:cubicBezTo>
                    <a:pt x="736194" y="1974759"/>
                    <a:pt x="732952" y="2003850"/>
                    <a:pt x="700533" y="2026476"/>
                  </a:cubicBezTo>
                  <a:cubicBezTo>
                    <a:pt x="629211" y="2081425"/>
                    <a:pt x="561131" y="2149303"/>
                    <a:pt x="457391" y="2107283"/>
                  </a:cubicBezTo>
                  <a:cubicBezTo>
                    <a:pt x="431456" y="2091122"/>
                    <a:pt x="418488" y="2065264"/>
                    <a:pt x="399037" y="2042638"/>
                  </a:cubicBezTo>
                  <a:cubicBezTo>
                    <a:pt x="395795" y="2036173"/>
                    <a:pt x="389311" y="2029708"/>
                    <a:pt x="386069" y="2023244"/>
                  </a:cubicBezTo>
                  <a:cubicBezTo>
                    <a:pt x="366618" y="1968295"/>
                    <a:pt x="327715" y="1919810"/>
                    <a:pt x="301780" y="1868094"/>
                  </a:cubicBezTo>
                  <a:cubicBezTo>
                    <a:pt x="230458" y="1748499"/>
                    <a:pt x="142927" y="1638601"/>
                    <a:pt x="94299" y="1502845"/>
                  </a:cubicBezTo>
                  <a:lnTo>
                    <a:pt x="94294" y="1502024"/>
                  </a:lnTo>
                  <a:lnTo>
                    <a:pt x="93260" y="1503364"/>
                  </a:lnTo>
                  <a:cubicBezTo>
                    <a:pt x="80341" y="1480712"/>
                    <a:pt x="64192" y="1454823"/>
                    <a:pt x="48043" y="1432170"/>
                  </a:cubicBezTo>
                  <a:lnTo>
                    <a:pt x="55136" y="1425064"/>
                  </a:lnTo>
                  <a:lnTo>
                    <a:pt x="55007" y="1424962"/>
                  </a:lnTo>
                  <a:lnTo>
                    <a:pt x="48043" y="1431926"/>
                  </a:lnTo>
                  <a:cubicBezTo>
                    <a:pt x="32168" y="1425576"/>
                    <a:pt x="16293" y="1416051"/>
                    <a:pt x="16293" y="1397001"/>
                  </a:cubicBezTo>
                  <a:cubicBezTo>
                    <a:pt x="19468" y="1397001"/>
                    <a:pt x="22643" y="1397001"/>
                    <a:pt x="25818" y="1397001"/>
                  </a:cubicBezTo>
                  <a:lnTo>
                    <a:pt x="27106" y="1397821"/>
                  </a:lnTo>
                  <a:lnTo>
                    <a:pt x="25501" y="1395351"/>
                  </a:lnTo>
                  <a:lnTo>
                    <a:pt x="25446" y="1396942"/>
                  </a:lnTo>
                  <a:cubicBezTo>
                    <a:pt x="22177" y="1400176"/>
                    <a:pt x="18909" y="1400176"/>
                    <a:pt x="15640" y="1396942"/>
                  </a:cubicBezTo>
                  <a:cubicBezTo>
                    <a:pt x="-17044" y="1338734"/>
                    <a:pt x="9103" y="1283759"/>
                    <a:pt x="25446" y="1232019"/>
                  </a:cubicBezTo>
                  <a:lnTo>
                    <a:pt x="31901" y="1232019"/>
                  </a:lnTo>
                  <a:lnTo>
                    <a:pt x="31933" y="1231901"/>
                  </a:lnTo>
                  <a:lnTo>
                    <a:pt x="25818" y="1231901"/>
                  </a:lnTo>
                  <a:cubicBezTo>
                    <a:pt x="22643" y="1202676"/>
                    <a:pt x="32168" y="1179946"/>
                    <a:pt x="48043" y="1160463"/>
                  </a:cubicBezTo>
                  <a:lnTo>
                    <a:pt x="48235" y="1163438"/>
                  </a:lnTo>
                  <a:lnTo>
                    <a:pt x="48912" y="1160222"/>
                  </a:lnTo>
                  <a:cubicBezTo>
                    <a:pt x="51344" y="1143253"/>
                    <a:pt x="48304" y="1126283"/>
                    <a:pt x="53471" y="1112040"/>
                  </a:cubicBezTo>
                  <a:lnTo>
                    <a:pt x="61013" y="1100173"/>
                  </a:lnTo>
                  <a:lnTo>
                    <a:pt x="60743" y="1099663"/>
                  </a:lnTo>
                  <a:cubicBezTo>
                    <a:pt x="60743" y="1083391"/>
                    <a:pt x="60743" y="1070373"/>
                    <a:pt x="64183" y="1054101"/>
                  </a:cubicBezTo>
                  <a:lnTo>
                    <a:pt x="65618" y="1056071"/>
                  </a:lnTo>
                  <a:lnTo>
                    <a:pt x="65122" y="1053556"/>
                  </a:lnTo>
                  <a:cubicBezTo>
                    <a:pt x="73227" y="988910"/>
                    <a:pt x="82142" y="925072"/>
                    <a:pt x="93083" y="861639"/>
                  </a:cubicBezTo>
                  <a:lnTo>
                    <a:pt x="132798" y="674048"/>
                  </a:lnTo>
                  <a:lnTo>
                    <a:pt x="132181" y="672506"/>
                  </a:lnTo>
                  <a:cubicBezTo>
                    <a:pt x="132181" y="659409"/>
                    <a:pt x="132181" y="649586"/>
                    <a:pt x="135674" y="639763"/>
                  </a:cubicBezTo>
                  <a:lnTo>
                    <a:pt x="136919" y="642097"/>
                  </a:lnTo>
                  <a:lnTo>
                    <a:pt x="136443" y="639822"/>
                  </a:lnTo>
                  <a:cubicBezTo>
                    <a:pt x="162378" y="484672"/>
                    <a:pt x="204523" y="332754"/>
                    <a:pt x="246668" y="184069"/>
                  </a:cubicBezTo>
                  <a:cubicBezTo>
                    <a:pt x="253151" y="164675"/>
                    <a:pt x="256393" y="142049"/>
                    <a:pt x="275845" y="129120"/>
                  </a:cubicBezTo>
                  <a:lnTo>
                    <a:pt x="277170" y="128442"/>
                  </a:lnTo>
                  <a:lnTo>
                    <a:pt x="275056" y="128587"/>
                  </a:lnTo>
                  <a:cubicBezTo>
                    <a:pt x="278408" y="115887"/>
                    <a:pt x="285111" y="109537"/>
                    <a:pt x="298516" y="106362"/>
                  </a:cubicBezTo>
                  <a:lnTo>
                    <a:pt x="298513" y="106544"/>
                  </a:lnTo>
                  <a:lnTo>
                    <a:pt x="298538" y="106494"/>
                  </a:lnTo>
                  <a:cubicBezTo>
                    <a:pt x="321232" y="87100"/>
                    <a:pt x="347167" y="90332"/>
                    <a:pt x="369860" y="106494"/>
                  </a:cubicBezTo>
                  <a:lnTo>
                    <a:pt x="370164" y="106735"/>
                  </a:lnTo>
                  <a:lnTo>
                    <a:pt x="417931" y="119062"/>
                  </a:lnTo>
                  <a:lnTo>
                    <a:pt x="415457" y="119927"/>
                  </a:lnTo>
                  <a:lnTo>
                    <a:pt x="418488" y="119423"/>
                  </a:lnTo>
                  <a:cubicBezTo>
                    <a:pt x="506019" y="67706"/>
                    <a:pt x="606518" y="48312"/>
                    <a:pt x="703775" y="22454"/>
                  </a:cubicBezTo>
                  <a:lnTo>
                    <a:pt x="704198" y="22371"/>
                  </a:lnTo>
                  <a:lnTo>
                    <a:pt x="703681" y="22225"/>
                  </a:lnTo>
                  <a:cubicBezTo>
                    <a:pt x="716381" y="6350"/>
                    <a:pt x="741781" y="6350"/>
                    <a:pt x="760831" y="0"/>
                  </a:cubicBezTo>
                  <a:close/>
                </a:path>
              </a:pathLst>
            </a:custGeom>
            <a:solidFill>
              <a:srgbClr val="7F7F7F"/>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483" name="任意多边形: 形状 482">
              <a:extLst>
                <a:ext uri="{FF2B5EF4-FFF2-40B4-BE49-F238E27FC236}">
                  <a16:creationId xmlns:a16="http://schemas.microsoft.com/office/drawing/2014/main" id="{DD92EE6D-9CEB-4B47-8898-A82E1263111F}"/>
                </a:ext>
              </a:extLst>
            </p:cNvPr>
            <p:cNvSpPr>
              <a:spLocks/>
            </p:cNvSpPr>
            <p:nvPr/>
          </p:nvSpPr>
          <p:spPr bwMode="auto">
            <a:xfrm>
              <a:off x="9083742" y="6336708"/>
              <a:ext cx="326681" cy="521292"/>
            </a:xfrm>
            <a:custGeom>
              <a:avLst/>
              <a:gdLst>
                <a:gd name="connsiteX0" fmla="*/ 413718 w 459892"/>
                <a:gd name="connsiteY0" fmla="*/ 1406 h 733859"/>
                <a:gd name="connsiteX1" fmla="*/ 437211 w 459892"/>
                <a:gd name="connsiteY1" fmla="*/ 42591 h 733859"/>
                <a:gd name="connsiteX2" fmla="*/ 450172 w 459892"/>
                <a:gd name="connsiteY2" fmla="*/ 165339 h 733859"/>
                <a:gd name="connsiteX3" fmla="*/ 453412 w 459892"/>
                <a:gd name="connsiteY3" fmla="*/ 352692 h 733859"/>
                <a:gd name="connsiteX4" fmla="*/ 459892 w 459892"/>
                <a:gd name="connsiteY4" fmla="*/ 381764 h 733859"/>
                <a:gd name="connsiteX5" fmla="*/ 456652 w 459892"/>
                <a:gd name="connsiteY5" fmla="*/ 407606 h 733859"/>
                <a:gd name="connsiteX6" fmla="*/ 453412 w 459892"/>
                <a:gd name="connsiteY6" fmla="*/ 423757 h 733859"/>
                <a:gd name="connsiteX7" fmla="*/ 444017 w 459892"/>
                <a:gd name="connsiteY7" fmla="*/ 446547 h 733859"/>
                <a:gd name="connsiteX8" fmla="*/ 444017 w 459892"/>
                <a:gd name="connsiteY8" fmla="*/ 484621 h 733859"/>
                <a:gd name="connsiteX9" fmla="*/ 443652 w 459892"/>
                <a:gd name="connsiteY9" fmla="*/ 484621 h 733859"/>
                <a:gd name="connsiteX10" fmla="*/ 443691 w 459892"/>
                <a:gd name="connsiteY10" fmla="*/ 485131 h 733859"/>
                <a:gd name="connsiteX11" fmla="*/ 440451 w 459892"/>
                <a:gd name="connsiteY11" fmla="*/ 507743 h 733859"/>
                <a:gd name="connsiteX12" fmla="*/ 431111 w 459892"/>
                <a:gd name="connsiteY12" fmla="*/ 525784 h 733859"/>
                <a:gd name="connsiteX13" fmla="*/ 430920 w 459892"/>
                <a:gd name="connsiteY13" fmla="*/ 541771 h 733859"/>
                <a:gd name="connsiteX14" fmla="*/ 425117 w 459892"/>
                <a:gd name="connsiteY14" fmla="*/ 554656 h 733859"/>
                <a:gd name="connsiteX15" fmla="*/ 424250 w 459892"/>
                <a:gd name="connsiteY15" fmla="*/ 562657 h 733859"/>
                <a:gd name="connsiteX16" fmla="*/ 427490 w 459892"/>
                <a:gd name="connsiteY16" fmla="*/ 585268 h 733859"/>
                <a:gd name="connsiteX17" fmla="*/ 417769 w 459892"/>
                <a:gd name="connsiteY17" fmla="*/ 633721 h 733859"/>
                <a:gd name="connsiteX18" fmla="*/ 411866 w 459892"/>
                <a:gd name="connsiteY18" fmla="*/ 647323 h 733859"/>
                <a:gd name="connsiteX19" fmla="*/ 412267 w 459892"/>
                <a:gd name="connsiteY19" fmla="*/ 650058 h 733859"/>
                <a:gd name="connsiteX20" fmla="*/ 402946 w 459892"/>
                <a:gd name="connsiteY20" fmla="*/ 682823 h 733859"/>
                <a:gd name="connsiteX21" fmla="*/ 402377 w 459892"/>
                <a:gd name="connsiteY21" fmla="*/ 686212 h 733859"/>
                <a:gd name="connsiteX22" fmla="*/ 400654 w 459892"/>
                <a:gd name="connsiteY22" fmla="*/ 691723 h 733859"/>
                <a:gd name="connsiteX23" fmla="*/ 399037 w 459892"/>
                <a:gd name="connsiteY23" fmla="*/ 733859 h 733859"/>
                <a:gd name="connsiteX24" fmla="*/ 372579 w 459892"/>
                <a:gd name="connsiteY24" fmla="*/ 733859 h 733859"/>
                <a:gd name="connsiteX25" fmla="*/ 372685 w 459892"/>
                <a:gd name="connsiteY25" fmla="*/ 733586 h 733859"/>
                <a:gd name="connsiteX26" fmla="*/ 372405 w 459892"/>
                <a:gd name="connsiteY26" fmla="*/ 733858 h 733859"/>
                <a:gd name="connsiteX27" fmla="*/ 19219 w 459892"/>
                <a:gd name="connsiteY27" fmla="*/ 733858 h 733859"/>
                <a:gd name="connsiteX28" fmla="*/ 3018 w 459892"/>
                <a:gd name="connsiteY28" fmla="*/ 701556 h 733859"/>
                <a:gd name="connsiteX29" fmla="*/ 58102 w 459892"/>
                <a:gd name="connsiteY29" fmla="*/ 136268 h 733859"/>
                <a:gd name="connsiteX30" fmla="*/ 174751 w 459892"/>
                <a:gd name="connsiteY30" fmla="*/ 58742 h 733859"/>
                <a:gd name="connsiteX31" fmla="*/ 365925 w 459892"/>
                <a:gd name="connsiteY31" fmla="*/ 13519 h 733859"/>
                <a:gd name="connsiteX32" fmla="*/ 413718 w 459892"/>
                <a:gd name="connsiteY32" fmla="*/ 1406 h 73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9892" h="733859">
                  <a:moveTo>
                    <a:pt x="413718" y="1406"/>
                  </a:moveTo>
                  <a:cubicBezTo>
                    <a:pt x="424250" y="5444"/>
                    <a:pt x="430730" y="18365"/>
                    <a:pt x="437211" y="42591"/>
                  </a:cubicBezTo>
                  <a:cubicBezTo>
                    <a:pt x="450172" y="81354"/>
                    <a:pt x="450172" y="123347"/>
                    <a:pt x="450172" y="165339"/>
                  </a:cubicBezTo>
                  <a:cubicBezTo>
                    <a:pt x="450172" y="226714"/>
                    <a:pt x="446931" y="291318"/>
                    <a:pt x="453412" y="352692"/>
                  </a:cubicBezTo>
                  <a:cubicBezTo>
                    <a:pt x="456652" y="362383"/>
                    <a:pt x="456652" y="372073"/>
                    <a:pt x="459892" y="381764"/>
                  </a:cubicBezTo>
                  <a:cubicBezTo>
                    <a:pt x="459892" y="391455"/>
                    <a:pt x="459892" y="401145"/>
                    <a:pt x="456652" y="407606"/>
                  </a:cubicBezTo>
                  <a:cubicBezTo>
                    <a:pt x="456652" y="414066"/>
                    <a:pt x="456652" y="420527"/>
                    <a:pt x="453412" y="423757"/>
                  </a:cubicBezTo>
                  <a:lnTo>
                    <a:pt x="444017" y="446547"/>
                  </a:lnTo>
                  <a:lnTo>
                    <a:pt x="444017" y="484621"/>
                  </a:lnTo>
                  <a:lnTo>
                    <a:pt x="443652" y="484621"/>
                  </a:lnTo>
                  <a:lnTo>
                    <a:pt x="443691" y="485131"/>
                  </a:lnTo>
                  <a:cubicBezTo>
                    <a:pt x="443691" y="491592"/>
                    <a:pt x="443691" y="501283"/>
                    <a:pt x="440451" y="507743"/>
                  </a:cubicBezTo>
                  <a:lnTo>
                    <a:pt x="431111" y="525784"/>
                  </a:lnTo>
                  <a:lnTo>
                    <a:pt x="430920" y="541771"/>
                  </a:lnTo>
                  <a:lnTo>
                    <a:pt x="425117" y="554656"/>
                  </a:lnTo>
                  <a:lnTo>
                    <a:pt x="424250" y="562657"/>
                  </a:lnTo>
                  <a:cubicBezTo>
                    <a:pt x="427490" y="569117"/>
                    <a:pt x="427490" y="578808"/>
                    <a:pt x="427490" y="585268"/>
                  </a:cubicBezTo>
                  <a:cubicBezTo>
                    <a:pt x="427490" y="601419"/>
                    <a:pt x="421009" y="617570"/>
                    <a:pt x="417769" y="633721"/>
                  </a:cubicBezTo>
                  <a:lnTo>
                    <a:pt x="411866" y="647323"/>
                  </a:lnTo>
                  <a:lnTo>
                    <a:pt x="412267" y="650058"/>
                  </a:lnTo>
                  <a:lnTo>
                    <a:pt x="402946" y="682823"/>
                  </a:lnTo>
                  <a:lnTo>
                    <a:pt x="402377" y="686212"/>
                  </a:lnTo>
                  <a:lnTo>
                    <a:pt x="400654" y="691723"/>
                  </a:lnTo>
                  <a:lnTo>
                    <a:pt x="399037" y="733859"/>
                  </a:lnTo>
                  <a:cubicBezTo>
                    <a:pt x="389115" y="733859"/>
                    <a:pt x="382501" y="733859"/>
                    <a:pt x="372579" y="733859"/>
                  </a:cubicBezTo>
                  <a:lnTo>
                    <a:pt x="372685" y="733586"/>
                  </a:lnTo>
                  <a:lnTo>
                    <a:pt x="372405" y="733858"/>
                  </a:lnTo>
                  <a:cubicBezTo>
                    <a:pt x="255757" y="733858"/>
                    <a:pt x="135868" y="733858"/>
                    <a:pt x="19219" y="733858"/>
                  </a:cubicBezTo>
                  <a:cubicBezTo>
                    <a:pt x="9498" y="724168"/>
                    <a:pt x="3018" y="714477"/>
                    <a:pt x="3018" y="701556"/>
                  </a:cubicBezTo>
                  <a:cubicBezTo>
                    <a:pt x="-222" y="510973"/>
                    <a:pt x="-13183" y="320390"/>
                    <a:pt x="58102" y="136268"/>
                  </a:cubicBezTo>
                  <a:cubicBezTo>
                    <a:pt x="87264" y="61973"/>
                    <a:pt x="96985" y="55512"/>
                    <a:pt x="174751" y="58742"/>
                  </a:cubicBezTo>
                  <a:cubicBezTo>
                    <a:pt x="242796" y="65203"/>
                    <a:pt x="307600" y="42591"/>
                    <a:pt x="365925" y="13519"/>
                  </a:cubicBezTo>
                  <a:cubicBezTo>
                    <a:pt x="388607" y="2214"/>
                    <a:pt x="403188" y="-2632"/>
                    <a:pt x="413718" y="1406"/>
                  </a:cubicBezTo>
                  <a:close/>
                </a:path>
              </a:pathLst>
            </a:custGeom>
            <a:solidFill>
              <a:srgbClr val="FAE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p>
          </p:txBody>
        </p:sp>
        <p:sp>
          <p:nvSpPr>
            <p:cNvPr id="484" name="Freeform 84">
              <a:extLst>
                <a:ext uri="{FF2B5EF4-FFF2-40B4-BE49-F238E27FC236}">
                  <a16:creationId xmlns:a16="http://schemas.microsoft.com/office/drawing/2014/main" id="{FB516DFB-85DC-4BE7-B4C4-ECBFCC906FD6}"/>
                </a:ext>
              </a:extLst>
            </p:cNvPr>
            <p:cNvSpPr>
              <a:spLocks/>
            </p:cNvSpPr>
            <p:nvPr/>
          </p:nvSpPr>
          <p:spPr bwMode="auto">
            <a:xfrm>
              <a:off x="9396892" y="6563678"/>
              <a:ext cx="15787" cy="50746"/>
            </a:xfrm>
            <a:custGeom>
              <a:avLst/>
              <a:gdLst>
                <a:gd name="T0" fmla="*/ 5 w 7"/>
                <a:gd name="T1" fmla="*/ 0 h 22"/>
                <a:gd name="T2" fmla="*/ 5 w 7"/>
                <a:gd name="T3" fmla="*/ 3 h 22"/>
                <a:gd name="T4" fmla="*/ 1 w 7"/>
                <a:gd name="T5" fmla="*/ 22 h 22"/>
                <a:gd name="T6" fmla="*/ 1 w 7"/>
                <a:gd name="T7" fmla="*/ 14 h 22"/>
                <a:gd name="T8" fmla="*/ 5 w 7"/>
                <a:gd name="T9" fmla="*/ 0 h 22"/>
              </a:gdLst>
              <a:ahLst/>
              <a:cxnLst>
                <a:cxn ang="0">
                  <a:pos x="T0" y="T1"/>
                </a:cxn>
                <a:cxn ang="0">
                  <a:pos x="T2" y="T3"/>
                </a:cxn>
                <a:cxn ang="0">
                  <a:pos x="T4" y="T5"/>
                </a:cxn>
                <a:cxn ang="0">
                  <a:pos x="T6" y="T7"/>
                </a:cxn>
                <a:cxn ang="0">
                  <a:pos x="T8" y="T9"/>
                </a:cxn>
              </a:cxnLst>
              <a:rect l="0" t="0" r="r" b="b"/>
              <a:pathLst>
                <a:path w="7" h="22">
                  <a:moveTo>
                    <a:pt x="5" y="0"/>
                  </a:moveTo>
                  <a:cubicBezTo>
                    <a:pt x="5" y="1"/>
                    <a:pt x="5" y="2"/>
                    <a:pt x="5" y="3"/>
                  </a:cubicBezTo>
                  <a:cubicBezTo>
                    <a:pt x="4" y="9"/>
                    <a:pt x="7" y="17"/>
                    <a:pt x="1" y="22"/>
                  </a:cubicBezTo>
                  <a:cubicBezTo>
                    <a:pt x="1" y="19"/>
                    <a:pt x="1" y="17"/>
                    <a:pt x="1" y="14"/>
                  </a:cubicBezTo>
                  <a:cubicBezTo>
                    <a:pt x="2" y="9"/>
                    <a:pt x="0" y="4"/>
                    <a:pt x="5" y="0"/>
                  </a:cubicBezTo>
                  <a:close/>
                </a:path>
              </a:pathLst>
            </a:custGeom>
            <a:solidFill>
              <a:srgbClr val="E4AB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87">
              <a:extLst>
                <a:ext uri="{FF2B5EF4-FFF2-40B4-BE49-F238E27FC236}">
                  <a16:creationId xmlns:a16="http://schemas.microsoft.com/office/drawing/2014/main" id="{318FD981-2386-42B9-B233-9D1BB71C66ED}"/>
                </a:ext>
              </a:extLst>
            </p:cNvPr>
            <p:cNvSpPr>
              <a:spLocks/>
            </p:cNvSpPr>
            <p:nvPr/>
          </p:nvSpPr>
          <p:spPr bwMode="auto">
            <a:xfrm>
              <a:off x="8747354" y="6175759"/>
              <a:ext cx="327024" cy="420621"/>
            </a:xfrm>
            <a:custGeom>
              <a:avLst/>
              <a:gdLst>
                <a:gd name="T0" fmla="*/ 1 w 142"/>
                <a:gd name="T1" fmla="*/ 15 h 183"/>
                <a:gd name="T2" fmla="*/ 0 w 142"/>
                <a:gd name="T3" fmla="*/ 0 h 183"/>
                <a:gd name="T4" fmla="*/ 60 w 142"/>
                <a:gd name="T5" fmla="*/ 7 h 183"/>
                <a:gd name="T6" fmla="*/ 78 w 142"/>
                <a:gd name="T7" fmla="*/ 8 h 183"/>
                <a:gd name="T8" fmla="*/ 78 w 142"/>
                <a:gd name="T9" fmla="*/ 8 h 183"/>
                <a:gd name="T10" fmla="*/ 115 w 142"/>
                <a:gd name="T11" fmla="*/ 9 h 183"/>
                <a:gd name="T12" fmla="*/ 138 w 142"/>
                <a:gd name="T13" fmla="*/ 11 h 183"/>
                <a:gd name="T14" fmla="*/ 141 w 142"/>
                <a:gd name="T15" fmla="*/ 34 h 183"/>
                <a:gd name="T16" fmla="*/ 141 w 142"/>
                <a:gd name="T17" fmla="*/ 117 h 183"/>
                <a:gd name="T18" fmla="*/ 140 w 142"/>
                <a:gd name="T19" fmla="*/ 166 h 183"/>
                <a:gd name="T20" fmla="*/ 137 w 142"/>
                <a:gd name="T21" fmla="*/ 183 h 183"/>
                <a:gd name="T22" fmla="*/ 119 w 142"/>
                <a:gd name="T23" fmla="*/ 131 h 183"/>
                <a:gd name="T24" fmla="*/ 86 w 142"/>
                <a:gd name="T25" fmla="*/ 106 h 183"/>
                <a:gd name="T26" fmla="*/ 35 w 142"/>
                <a:gd name="T27" fmla="*/ 107 h 183"/>
                <a:gd name="T28" fmla="*/ 29 w 142"/>
                <a:gd name="T29" fmla="*/ 99 h 183"/>
                <a:gd name="T30" fmla="*/ 22 w 142"/>
                <a:gd name="T31" fmla="*/ 82 h 183"/>
                <a:gd name="T32" fmla="*/ 6 w 142"/>
                <a:gd name="T33" fmla="*/ 26 h 183"/>
                <a:gd name="T34" fmla="*/ 1 w 142"/>
                <a:gd name="T35" fmla="*/ 1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83">
                  <a:moveTo>
                    <a:pt x="1" y="15"/>
                  </a:moveTo>
                  <a:cubicBezTo>
                    <a:pt x="1" y="10"/>
                    <a:pt x="0" y="5"/>
                    <a:pt x="0" y="0"/>
                  </a:cubicBezTo>
                  <a:cubicBezTo>
                    <a:pt x="20" y="2"/>
                    <a:pt x="40" y="5"/>
                    <a:pt x="60" y="7"/>
                  </a:cubicBezTo>
                  <a:cubicBezTo>
                    <a:pt x="66" y="6"/>
                    <a:pt x="72" y="4"/>
                    <a:pt x="78" y="8"/>
                  </a:cubicBezTo>
                  <a:cubicBezTo>
                    <a:pt x="78" y="8"/>
                    <a:pt x="78" y="8"/>
                    <a:pt x="78" y="8"/>
                  </a:cubicBezTo>
                  <a:cubicBezTo>
                    <a:pt x="90" y="12"/>
                    <a:pt x="103" y="4"/>
                    <a:pt x="115" y="9"/>
                  </a:cubicBezTo>
                  <a:cubicBezTo>
                    <a:pt x="123" y="10"/>
                    <a:pt x="131" y="8"/>
                    <a:pt x="138" y="11"/>
                  </a:cubicBezTo>
                  <a:cubicBezTo>
                    <a:pt x="142" y="18"/>
                    <a:pt x="140" y="27"/>
                    <a:pt x="141" y="34"/>
                  </a:cubicBezTo>
                  <a:cubicBezTo>
                    <a:pt x="141" y="62"/>
                    <a:pt x="141" y="90"/>
                    <a:pt x="141" y="117"/>
                  </a:cubicBezTo>
                  <a:cubicBezTo>
                    <a:pt x="141" y="134"/>
                    <a:pt x="141" y="150"/>
                    <a:pt x="140" y="166"/>
                  </a:cubicBezTo>
                  <a:cubicBezTo>
                    <a:pt x="140" y="172"/>
                    <a:pt x="142" y="179"/>
                    <a:pt x="137" y="183"/>
                  </a:cubicBezTo>
                  <a:cubicBezTo>
                    <a:pt x="131" y="166"/>
                    <a:pt x="124" y="149"/>
                    <a:pt x="119" y="131"/>
                  </a:cubicBezTo>
                  <a:cubicBezTo>
                    <a:pt x="114" y="113"/>
                    <a:pt x="102" y="107"/>
                    <a:pt x="86" y="106"/>
                  </a:cubicBezTo>
                  <a:cubicBezTo>
                    <a:pt x="69" y="106"/>
                    <a:pt x="52" y="107"/>
                    <a:pt x="35" y="107"/>
                  </a:cubicBezTo>
                  <a:cubicBezTo>
                    <a:pt x="31" y="105"/>
                    <a:pt x="30" y="103"/>
                    <a:pt x="29" y="99"/>
                  </a:cubicBezTo>
                  <a:cubicBezTo>
                    <a:pt x="27" y="93"/>
                    <a:pt x="23" y="88"/>
                    <a:pt x="22" y="82"/>
                  </a:cubicBezTo>
                  <a:cubicBezTo>
                    <a:pt x="17" y="64"/>
                    <a:pt x="12" y="45"/>
                    <a:pt x="6" y="26"/>
                  </a:cubicBezTo>
                  <a:cubicBezTo>
                    <a:pt x="4" y="22"/>
                    <a:pt x="3" y="18"/>
                    <a:pt x="1" y="15"/>
                  </a:cubicBezTo>
                  <a:close/>
                </a:path>
              </a:pathLst>
            </a:custGeom>
            <a:solidFill>
              <a:srgbClr val="FCC6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6" name="任意多边形: 形状 485">
              <a:extLst>
                <a:ext uri="{FF2B5EF4-FFF2-40B4-BE49-F238E27FC236}">
                  <a16:creationId xmlns:a16="http://schemas.microsoft.com/office/drawing/2014/main" id="{DDE807B0-74D0-4566-A482-1AED217C196C}"/>
                </a:ext>
              </a:extLst>
            </p:cNvPr>
            <p:cNvSpPr>
              <a:spLocks/>
            </p:cNvSpPr>
            <p:nvPr/>
          </p:nvSpPr>
          <p:spPr bwMode="auto">
            <a:xfrm>
              <a:off x="8824036" y="6406418"/>
              <a:ext cx="258762" cy="451582"/>
            </a:xfrm>
            <a:custGeom>
              <a:avLst/>
              <a:gdLst>
                <a:gd name="connsiteX0" fmla="*/ 102631 w 364277"/>
                <a:gd name="connsiteY0" fmla="*/ 0 h 635724"/>
                <a:gd name="connsiteX1" fmla="*/ 194715 w 364277"/>
                <a:gd name="connsiteY1" fmla="*/ 5654 h 635724"/>
                <a:gd name="connsiteX2" fmla="*/ 292073 w 364277"/>
                <a:gd name="connsiteY2" fmla="*/ 83201 h 635724"/>
                <a:gd name="connsiteX3" fmla="*/ 350487 w 364277"/>
                <a:gd name="connsiteY3" fmla="*/ 270607 h 635724"/>
                <a:gd name="connsiteX4" fmla="*/ 353732 w 364277"/>
                <a:gd name="connsiteY4" fmla="*/ 386928 h 635724"/>
                <a:gd name="connsiteX5" fmla="*/ 360223 w 364277"/>
                <a:gd name="connsiteY5" fmla="*/ 564639 h 635724"/>
                <a:gd name="connsiteX6" fmla="*/ 350487 w 364277"/>
                <a:gd name="connsiteY6" fmla="*/ 635724 h 635724"/>
                <a:gd name="connsiteX7" fmla="*/ 110339 w 364277"/>
                <a:gd name="connsiteY7" fmla="*/ 635724 h 635724"/>
                <a:gd name="connsiteX8" fmla="*/ 87622 w 364277"/>
                <a:gd name="connsiteY8" fmla="*/ 577564 h 635724"/>
                <a:gd name="connsiteX9" fmla="*/ 93504 w 364277"/>
                <a:gd name="connsiteY9" fmla="*/ 561106 h 635724"/>
                <a:gd name="connsiteX10" fmla="*/ 93501 w 364277"/>
                <a:gd name="connsiteY10" fmla="*/ 560896 h 635724"/>
                <a:gd name="connsiteX11" fmla="*/ 87312 w 364277"/>
                <a:gd name="connsiteY11" fmla="*/ 576986 h 635724"/>
                <a:gd name="connsiteX12" fmla="*/ 87312 w 364277"/>
                <a:gd name="connsiteY12" fmla="*/ 538886 h 635724"/>
                <a:gd name="connsiteX13" fmla="*/ 74612 w 364277"/>
                <a:gd name="connsiteY13" fmla="*/ 480307 h 635724"/>
                <a:gd name="connsiteX14" fmla="*/ 77787 w 364277"/>
                <a:gd name="connsiteY14" fmla="*/ 480307 h 635724"/>
                <a:gd name="connsiteX15" fmla="*/ 79856 w 364277"/>
                <a:gd name="connsiteY15" fmla="*/ 480307 h 635724"/>
                <a:gd name="connsiteX16" fmla="*/ 79799 w 364277"/>
                <a:gd name="connsiteY16" fmla="*/ 480148 h 635724"/>
                <a:gd name="connsiteX17" fmla="*/ 77211 w 364277"/>
                <a:gd name="connsiteY17" fmla="*/ 480148 h 635724"/>
                <a:gd name="connsiteX18" fmla="*/ 66008 w 364277"/>
                <a:gd name="connsiteY18" fmla="*/ 445769 h 635724"/>
                <a:gd name="connsiteX19" fmla="*/ 67009 w 364277"/>
                <a:gd name="connsiteY19" fmla="*/ 444490 h 635724"/>
                <a:gd name="connsiteX20" fmla="*/ 64905 w 364277"/>
                <a:gd name="connsiteY20" fmla="*/ 438626 h 635724"/>
                <a:gd name="connsiteX21" fmla="*/ 58415 w 364277"/>
                <a:gd name="connsiteY21" fmla="*/ 393390 h 635724"/>
                <a:gd name="connsiteX22" fmla="*/ 58972 w 364277"/>
                <a:gd name="connsiteY22" fmla="*/ 378133 h 635724"/>
                <a:gd name="connsiteX23" fmla="*/ 53071 w 364277"/>
                <a:gd name="connsiteY23" fmla="*/ 369024 h 635724"/>
                <a:gd name="connsiteX24" fmla="*/ 55428 w 364277"/>
                <a:gd name="connsiteY24" fmla="*/ 360590 h 635724"/>
                <a:gd name="connsiteX25" fmla="*/ 56777 w 364277"/>
                <a:gd name="connsiteY25" fmla="*/ 359230 h 635724"/>
                <a:gd name="connsiteX26" fmla="*/ 55169 w 364277"/>
                <a:gd name="connsiteY26" fmla="*/ 351385 h 635724"/>
                <a:gd name="connsiteX27" fmla="*/ 45434 w 364277"/>
                <a:gd name="connsiteY27" fmla="*/ 309380 h 635724"/>
                <a:gd name="connsiteX28" fmla="*/ 44164 w 364277"/>
                <a:gd name="connsiteY28" fmla="*/ 292943 h 635724"/>
                <a:gd name="connsiteX29" fmla="*/ 40343 w 364277"/>
                <a:gd name="connsiteY29" fmla="*/ 286473 h 635724"/>
                <a:gd name="connsiteX30" fmla="*/ 42687 w 364277"/>
                <a:gd name="connsiteY30" fmla="*/ 276948 h 635724"/>
                <a:gd name="connsiteX31" fmla="*/ 42909 w 364277"/>
                <a:gd name="connsiteY31" fmla="*/ 276710 h 635724"/>
                <a:gd name="connsiteX32" fmla="*/ 42188 w 364277"/>
                <a:gd name="connsiteY32" fmla="*/ 267375 h 635724"/>
                <a:gd name="connsiteX33" fmla="*/ 38943 w 364277"/>
                <a:gd name="connsiteY33" fmla="*/ 251220 h 635724"/>
                <a:gd name="connsiteX34" fmla="*/ 37850 w 364277"/>
                <a:gd name="connsiteY34" fmla="*/ 244588 h 635724"/>
                <a:gd name="connsiteX35" fmla="*/ 28575 w 364277"/>
                <a:gd name="connsiteY35" fmla="*/ 235056 h 635724"/>
                <a:gd name="connsiteX36" fmla="*/ 28575 w 364277"/>
                <a:gd name="connsiteY36" fmla="*/ 211791 h 635724"/>
                <a:gd name="connsiteX37" fmla="*/ 22716 w 364277"/>
                <a:gd name="connsiteY37" fmla="*/ 199522 h 635724"/>
                <a:gd name="connsiteX38" fmla="*/ 19471 w 364277"/>
                <a:gd name="connsiteY38" fmla="*/ 160748 h 635724"/>
                <a:gd name="connsiteX39" fmla="*/ 18518 w 364277"/>
                <a:gd name="connsiteY39" fmla="*/ 150786 h 635724"/>
                <a:gd name="connsiteX40" fmla="*/ 15875 w 364277"/>
                <a:gd name="connsiteY40" fmla="*/ 148085 h 635724"/>
                <a:gd name="connsiteX41" fmla="*/ 15875 w 364277"/>
                <a:gd name="connsiteY41" fmla="*/ 123149 h 635724"/>
                <a:gd name="connsiteX42" fmla="*/ 12981 w 364277"/>
                <a:gd name="connsiteY42" fmla="*/ 92895 h 635724"/>
                <a:gd name="connsiteX43" fmla="*/ 10190 w 364277"/>
                <a:gd name="connsiteY43" fmla="*/ 82474 h 635724"/>
                <a:gd name="connsiteX44" fmla="*/ 4762 w 364277"/>
                <a:gd name="connsiteY44" fmla="*/ 75648 h 635724"/>
                <a:gd name="connsiteX45" fmla="*/ 3175 w 364277"/>
                <a:gd name="connsiteY45" fmla="*/ 56739 h 635724"/>
                <a:gd name="connsiteX46" fmla="*/ 3271 w 364277"/>
                <a:gd name="connsiteY46" fmla="*/ 56640 h 635724"/>
                <a:gd name="connsiteX47" fmla="*/ 0 w 364277"/>
                <a:gd name="connsiteY47" fmla="*/ 44428 h 635724"/>
                <a:gd name="connsiteX48" fmla="*/ 12981 w 364277"/>
                <a:gd name="connsiteY48" fmla="*/ 8885 h 635724"/>
                <a:gd name="connsiteX49" fmla="*/ 102631 w 364277"/>
                <a:gd name="connsiteY49" fmla="*/ 0 h 63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64277" h="635724">
                  <a:moveTo>
                    <a:pt x="102631" y="0"/>
                  </a:moveTo>
                  <a:cubicBezTo>
                    <a:pt x="133055" y="0"/>
                    <a:pt x="163885" y="2423"/>
                    <a:pt x="194715" y="5654"/>
                  </a:cubicBezTo>
                  <a:cubicBezTo>
                    <a:pt x="240149" y="12116"/>
                    <a:pt x="272601" y="37965"/>
                    <a:pt x="292073" y="83201"/>
                  </a:cubicBezTo>
                  <a:cubicBezTo>
                    <a:pt x="318035" y="141361"/>
                    <a:pt x="331016" y="209215"/>
                    <a:pt x="350487" y="270607"/>
                  </a:cubicBezTo>
                  <a:cubicBezTo>
                    <a:pt x="356977" y="309380"/>
                    <a:pt x="353732" y="348154"/>
                    <a:pt x="353732" y="386928"/>
                  </a:cubicBezTo>
                  <a:cubicBezTo>
                    <a:pt x="356977" y="445088"/>
                    <a:pt x="347242" y="503248"/>
                    <a:pt x="360223" y="564639"/>
                  </a:cubicBezTo>
                  <a:cubicBezTo>
                    <a:pt x="366713" y="587257"/>
                    <a:pt x="366713" y="613106"/>
                    <a:pt x="350487" y="635724"/>
                  </a:cubicBezTo>
                  <a:cubicBezTo>
                    <a:pt x="269356" y="635724"/>
                    <a:pt x="191470" y="635724"/>
                    <a:pt x="110339" y="635724"/>
                  </a:cubicBezTo>
                  <a:cubicBezTo>
                    <a:pt x="103848" y="616337"/>
                    <a:pt x="87622" y="600182"/>
                    <a:pt x="87622" y="577564"/>
                  </a:cubicBezTo>
                  <a:cubicBezTo>
                    <a:pt x="90867" y="571910"/>
                    <a:pt x="92692" y="566457"/>
                    <a:pt x="93504" y="561106"/>
                  </a:cubicBezTo>
                  <a:lnTo>
                    <a:pt x="93501" y="560896"/>
                  </a:lnTo>
                  <a:lnTo>
                    <a:pt x="87312" y="576986"/>
                  </a:lnTo>
                  <a:cubicBezTo>
                    <a:pt x="87312" y="564286"/>
                    <a:pt x="87312" y="551586"/>
                    <a:pt x="87312" y="538886"/>
                  </a:cubicBezTo>
                  <a:cubicBezTo>
                    <a:pt x="71437" y="522614"/>
                    <a:pt x="80962" y="499833"/>
                    <a:pt x="74612" y="480307"/>
                  </a:cubicBezTo>
                  <a:cubicBezTo>
                    <a:pt x="74612" y="480307"/>
                    <a:pt x="77787" y="480307"/>
                    <a:pt x="77787" y="480307"/>
                  </a:cubicBezTo>
                  <a:lnTo>
                    <a:pt x="79856" y="480307"/>
                  </a:lnTo>
                  <a:lnTo>
                    <a:pt x="79799" y="480148"/>
                  </a:lnTo>
                  <a:lnTo>
                    <a:pt x="77211" y="480148"/>
                  </a:lnTo>
                  <a:cubicBezTo>
                    <a:pt x="77211" y="468242"/>
                    <a:pt x="64141" y="456336"/>
                    <a:pt x="66008" y="445769"/>
                  </a:cubicBezTo>
                  <a:lnTo>
                    <a:pt x="67009" y="444490"/>
                  </a:lnTo>
                  <a:lnTo>
                    <a:pt x="64905" y="438626"/>
                  </a:lnTo>
                  <a:cubicBezTo>
                    <a:pt x="61660" y="422470"/>
                    <a:pt x="58415" y="406314"/>
                    <a:pt x="58415" y="393390"/>
                  </a:cubicBezTo>
                  <a:lnTo>
                    <a:pt x="58972" y="378133"/>
                  </a:lnTo>
                  <a:lnTo>
                    <a:pt x="53071" y="369024"/>
                  </a:lnTo>
                  <a:cubicBezTo>
                    <a:pt x="52862" y="366246"/>
                    <a:pt x="53595" y="363467"/>
                    <a:pt x="55428" y="360590"/>
                  </a:cubicBezTo>
                  <a:lnTo>
                    <a:pt x="56777" y="359230"/>
                  </a:lnTo>
                  <a:lnTo>
                    <a:pt x="55169" y="351385"/>
                  </a:lnTo>
                  <a:cubicBezTo>
                    <a:pt x="51924" y="335229"/>
                    <a:pt x="45434" y="322305"/>
                    <a:pt x="45434" y="309380"/>
                  </a:cubicBezTo>
                  <a:lnTo>
                    <a:pt x="44164" y="292943"/>
                  </a:lnTo>
                  <a:lnTo>
                    <a:pt x="40343" y="286473"/>
                  </a:lnTo>
                  <a:cubicBezTo>
                    <a:pt x="40134" y="283298"/>
                    <a:pt x="40864" y="280123"/>
                    <a:pt x="42687" y="276948"/>
                  </a:cubicBezTo>
                  <a:lnTo>
                    <a:pt x="42909" y="276710"/>
                  </a:lnTo>
                  <a:lnTo>
                    <a:pt x="42188" y="267375"/>
                  </a:lnTo>
                  <a:cubicBezTo>
                    <a:pt x="38943" y="260913"/>
                    <a:pt x="38943" y="257682"/>
                    <a:pt x="38943" y="251220"/>
                  </a:cubicBezTo>
                  <a:lnTo>
                    <a:pt x="37850" y="244588"/>
                  </a:lnTo>
                  <a:lnTo>
                    <a:pt x="28575" y="235056"/>
                  </a:lnTo>
                  <a:lnTo>
                    <a:pt x="28575" y="211791"/>
                  </a:lnTo>
                  <a:lnTo>
                    <a:pt x="22716" y="199522"/>
                  </a:lnTo>
                  <a:cubicBezTo>
                    <a:pt x="22716" y="186597"/>
                    <a:pt x="25962" y="173673"/>
                    <a:pt x="19471" y="160748"/>
                  </a:cubicBezTo>
                  <a:lnTo>
                    <a:pt x="18518" y="150786"/>
                  </a:lnTo>
                  <a:lnTo>
                    <a:pt x="15875" y="148085"/>
                  </a:lnTo>
                  <a:lnTo>
                    <a:pt x="15875" y="123149"/>
                  </a:lnTo>
                  <a:lnTo>
                    <a:pt x="12981" y="92895"/>
                  </a:lnTo>
                  <a:lnTo>
                    <a:pt x="10190" y="82474"/>
                  </a:lnTo>
                  <a:lnTo>
                    <a:pt x="4762" y="75648"/>
                  </a:lnTo>
                  <a:cubicBezTo>
                    <a:pt x="3175" y="69893"/>
                    <a:pt x="3175" y="63316"/>
                    <a:pt x="3175" y="56739"/>
                  </a:cubicBezTo>
                  <a:lnTo>
                    <a:pt x="3271" y="56640"/>
                  </a:lnTo>
                  <a:lnTo>
                    <a:pt x="0" y="44428"/>
                  </a:lnTo>
                  <a:cubicBezTo>
                    <a:pt x="0" y="28272"/>
                    <a:pt x="0" y="18579"/>
                    <a:pt x="12981" y="8885"/>
                  </a:cubicBezTo>
                  <a:cubicBezTo>
                    <a:pt x="42189" y="2423"/>
                    <a:pt x="72207" y="0"/>
                    <a:pt x="102631" y="0"/>
                  </a:cubicBezTo>
                  <a:close/>
                </a:path>
              </a:pathLst>
            </a:custGeom>
            <a:solidFill>
              <a:srgbClr val="FAE1D8"/>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487" name="Freeform 97">
              <a:extLst>
                <a:ext uri="{FF2B5EF4-FFF2-40B4-BE49-F238E27FC236}">
                  <a16:creationId xmlns:a16="http://schemas.microsoft.com/office/drawing/2014/main" id="{8CF9D4B2-2F60-4192-ACA1-0FF9FAB29F76}"/>
                </a:ext>
              </a:extLst>
            </p:cNvPr>
            <p:cNvSpPr>
              <a:spLocks/>
            </p:cNvSpPr>
            <p:nvPr/>
          </p:nvSpPr>
          <p:spPr bwMode="auto">
            <a:xfrm>
              <a:off x="9063102" y="6199440"/>
              <a:ext cx="21426" cy="414983"/>
            </a:xfrm>
            <a:custGeom>
              <a:avLst/>
              <a:gdLst>
                <a:gd name="T0" fmla="*/ 4 w 9"/>
                <a:gd name="T1" fmla="*/ 181 h 181"/>
                <a:gd name="T2" fmla="*/ 0 w 9"/>
                <a:gd name="T3" fmla="*/ 107 h 181"/>
                <a:gd name="T4" fmla="*/ 0 w 9"/>
                <a:gd name="T5" fmla="*/ 23 h 181"/>
                <a:gd name="T6" fmla="*/ 3 w 9"/>
                <a:gd name="T7" fmla="*/ 1 h 181"/>
                <a:gd name="T8" fmla="*/ 7 w 9"/>
                <a:gd name="T9" fmla="*/ 2 h 181"/>
                <a:gd name="T10" fmla="*/ 7 w 9"/>
                <a:gd name="T11" fmla="*/ 162 h 181"/>
                <a:gd name="T12" fmla="*/ 4 w 9"/>
                <a:gd name="T13" fmla="*/ 181 h 181"/>
              </a:gdLst>
              <a:ahLst/>
              <a:cxnLst>
                <a:cxn ang="0">
                  <a:pos x="T0" y="T1"/>
                </a:cxn>
                <a:cxn ang="0">
                  <a:pos x="T2" y="T3"/>
                </a:cxn>
                <a:cxn ang="0">
                  <a:pos x="T4" y="T5"/>
                </a:cxn>
                <a:cxn ang="0">
                  <a:pos x="T6" y="T7"/>
                </a:cxn>
                <a:cxn ang="0">
                  <a:pos x="T8" y="T9"/>
                </a:cxn>
                <a:cxn ang="0">
                  <a:pos x="T10" y="T11"/>
                </a:cxn>
                <a:cxn ang="0">
                  <a:pos x="T12" y="T13"/>
                </a:cxn>
              </a:cxnLst>
              <a:rect l="0" t="0" r="r" b="b"/>
              <a:pathLst>
                <a:path w="9" h="181">
                  <a:moveTo>
                    <a:pt x="4" y="181"/>
                  </a:moveTo>
                  <a:cubicBezTo>
                    <a:pt x="1" y="156"/>
                    <a:pt x="8" y="131"/>
                    <a:pt x="0" y="107"/>
                  </a:cubicBezTo>
                  <a:cubicBezTo>
                    <a:pt x="0" y="79"/>
                    <a:pt x="0" y="51"/>
                    <a:pt x="0" y="23"/>
                  </a:cubicBezTo>
                  <a:cubicBezTo>
                    <a:pt x="4" y="16"/>
                    <a:pt x="0" y="8"/>
                    <a:pt x="3" y="1"/>
                  </a:cubicBezTo>
                  <a:cubicBezTo>
                    <a:pt x="4" y="0"/>
                    <a:pt x="6" y="0"/>
                    <a:pt x="7" y="2"/>
                  </a:cubicBezTo>
                  <a:cubicBezTo>
                    <a:pt x="7" y="55"/>
                    <a:pt x="7" y="108"/>
                    <a:pt x="7" y="162"/>
                  </a:cubicBezTo>
                  <a:cubicBezTo>
                    <a:pt x="7" y="168"/>
                    <a:pt x="9" y="175"/>
                    <a:pt x="4" y="181"/>
                  </a:cubicBezTo>
                  <a:close/>
                </a:path>
              </a:pathLst>
            </a:custGeom>
            <a:solidFill>
              <a:srgbClr val="F5AF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8" name="Freeform 98">
              <a:extLst>
                <a:ext uri="{FF2B5EF4-FFF2-40B4-BE49-F238E27FC236}">
                  <a16:creationId xmlns:a16="http://schemas.microsoft.com/office/drawing/2014/main" id="{D2180AA5-A051-4EC9-B6BA-B04E1472EBAB}"/>
                </a:ext>
              </a:extLst>
            </p:cNvPr>
            <p:cNvSpPr>
              <a:spLocks/>
            </p:cNvSpPr>
            <p:nvPr/>
          </p:nvSpPr>
          <p:spPr bwMode="auto">
            <a:xfrm>
              <a:off x="9408169" y="6237781"/>
              <a:ext cx="10149" cy="170279"/>
            </a:xfrm>
            <a:custGeom>
              <a:avLst/>
              <a:gdLst>
                <a:gd name="T0" fmla="*/ 4 w 4"/>
                <a:gd name="T1" fmla="*/ 47 h 74"/>
                <a:gd name="T2" fmla="*/ 4 w 4"/>
                <a:gd name="T3" fmla="*/ 72 h 74"/>
                <a:gd name="T4" fmla="*/ 3 w 4"/>
                <a:gd name="T5" fmla="*/ 72 h 74"/>
                <a:gd name="T6" fmla="*/ 0 w 4"/>
                <a:gd name="T7" fmla="*/ 72 h 74"/>
                <a:gd name="T8" fmla="*/ 0 w 4"/>
                <a:gd name="T9" fmla="*/ 0 h 74"/>
                <a:gd name="T10" fmla="*/ 4 w 4"/>
                <a:gd name="T11" fmla="*/ 0 h 74"/>
                <a:gd name="T12" fmla="*/ 4 w 4"/>
                <a:gd name="T13" fmla="*/ 47 h 74"/>
              </a:gdLst>
              <a:ahLst/>
              <a:cxnLst>
                <a:cxn ang="0">
                  <a:pos x="T0" y="T1"/>
                </a:cxn>
                <a:cxn ang="0">
                  <a:pos x="T2" y="T3"/>
                </a:cxn>
                <a:cxn ang="0">
                  <a:pos x="T4" y="T5"/>
                </a:cxn>
                <a:cxn ang="0">
                  <a:pos x="T6" y="T7"/>
                </a:cxn>
                <a:cxn ang="0">
                  <a:pos x="T8" y="T9"/>
                </a:cxn>
                <a:cxn ang="0">
                  <a:pos x="T10" y="T11"/>
                </a:cxn>
                <a:cxn ang="0">
                  <a:pos x="T12" y="T13"/>
                </a:cxn>
              </a:cxnLst>
              <a:rect l="0" t="0" r="r" b="b"/>
              <a:pathLst>
                <a:path w="4" h="74">
                  <a:moveTo>
                    <a:pt x="4" y="47"/>
                  </a:moveTo>
                  <a:cubicBezTo>
                    <a:pt x="4" y="55"/>
                    <a:pt x="4" y="64"/>
                    <a:pt x="4" y="72"/>
                  </a:cubicBezTo>
                  <a:cubicBezTo>
                    <a:pt x="4" y="72"/>
                    <a:pt x="3" y="72"/>
                    <a:pt x="3" y="72"/>
                  </a:cubicBezTo>
                  <a:cubicBezTo>
                    <a:pt x="2" y="74"/>
                    <a:pt x="1" y="74"/>
                    <a:pt x="0" y="72"/>
                  </a:cubicBezTo>
                  <a:cubicBezTo>
                    <a:pt x="0" y="48"/>
                    <a:pt x="0" y="24"/>
                    <a:pt x="0" y="0"/>
                  </a:cubicBezTo>
                  <a:cubicBezTo>
                    <a:pt x="1" y="0"/>
                    <a:pt x="3" y="0"/>
                    <a:pt x="4" y="0"/>
                  </a:cubicBezTo>
                  <a:cubicBezTo>
                    <a:pt x="4" y="15"/>
                    <a:pt x="4" y="31"/>
                    <a:pt x="4" y="47"/>
                  </a:cubicBezTo>
                  <a:close/>
                </a:path>
              </a:pathLst>
            </a:custGeom>
            <a:solidFill>
              <a:srgbClr val="F2A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9" name="Freeform 102">
              <a:extLst>
                <a:ext uri="{FF2B5EF4-FFF2-40B4-BE49-F238E27FC236}">
                  <a16:creationId xmlns:a16="http://schemas.microsoft.com/office/drawing/2014/main" id="{6232BF93-371B-4560-95A1-1923F99A9C5E}"/>
                </a:ext>
              </a:extLst>
            </p:cNvPr>
            <p:cNvSpPr>
              <a:spLocks/>
            </p:cNvSpPr>
            <p:nvPr/>
          </p:nvSpPr>
          <p:spPr bwMode="auto">
            <a:xfrm>
              <a:off x="9261571" y="6327994"/>
              <a:ext cx="80065" cy="24809"/>
            </a:xfrm>
            <a:custGeom>
              <a:avLst/>
              <a:gdLst>
                <a:gd name="T0" fmla="*/ 2 w 35"/>
                <a:gd name="T1" fmla="*/ 0 h 11"/>
                <a:gd name="T2" fmla="*/ 20 w 35"/>
                <a:gd name="T3" fmla="*/ 0 h 11"/>
                <a:gd name="T4" fmla="*/ 35 w 35"/>
                <a:gd name="T5" fmla="*/ 4 h 11"/>
                <a:gd name="T6" fmla="*/ 2 w 35"/>
                <a:gd name="T7" fmla="*/ 7 h 11"/>
                <a:gd name="T8" fmla="*/ 2 w 35"/>
                <a:gd name="T9" fmla="*/ 0 h 11"/>
              </a:gdLst>
              <a:ahLst/>
              <a:cxnLst>
                <a:cxn ang="0">
                  <a:pos x="T0" y="T1"/>
                </a:cxn>
                <a:cxn ang="0">
                  <a:pos x="T2" y="T3"/>
                </a:cxn>
                <a:cxn ang="0">
                  <a:pos x="T4" y="T5"/>
                </a:cxn>
                <a:cxn ang="0">
                  <a:pos x="T6" y="T7"/>
                </a:cxn>
                <a:cxn ang="0">
                  <a:pos x="T8" y="T9"/>
                </a:cxn>
              </a:cxnLst>
              <a:rect l="0" t="0" r="r" b="b"/>
              <a:pathLst>
                <a:path w="35" h="11">
                  <a:moveTo>
                    <a:pt x="2" y="0"/>
                  </a:moveTo>
                  <a:cubicBezTo>
                    <a:pt x="8" y="0"/>
                    <a:pt x="14" y="0"/>
                    <a:pt x="20" y="0"/>
                  </a:cubicBezTo>
                  <a:cubicBezTo>
                    <a:pt x="24" y="4"/>
                    <a:pt x="31" y="0"/>
                    <a:pt x="35" y="4"/>
                  </a:cubicBezTo>
                  <a:cubicBezTo>
                    <a:pt x="24" y="11"/>
                    <a:pt x="13" y="6"/>
                    <a:pt x="2" y="7"/>
                  </a:cubicBezTo>
                  <a:cubicBezTo>
                    <a:pt x="0" y="5"/>
                    <a:pt x="0" y="3"/>
                    <a:pt x="2" y="0"/>
                  </a:cubicBezTo>
                  <a:close/>
                </a:path>
              </a:pathLst>
            </a:custGeom>
            <a:solidFill>
              <a:srgbClr val="FADA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103">
              <a:extLst>
                <a:ext uri="{FF2B5EF4-FFF2-40B4-BE49-F238E27FC236}">
                  <a16:creationId xmlns:a16="http://schemas.microsoft.com/office/drawing/2014/main" id="{26E43905-8A84-4B8F-8462-F609103775D7}"/>
                </a:ext>
              </a:extLst>
            </p:cNvPr>
            <p:cNvSpPr>
              <a:spLocks/>
            </p:cNvSpPr>
            <p:nvPr/>
          </p:nvSpPr>
          <p:spPr bwMode="auto">
            <a:xfrm>
              <a:off x="9385615" y="6441889"/>
              <a:ext cx="32703" cy="96980"/>
            </a:xfrm>
            <a:custGeom>
              <a:avLst/>
              <a:gdLst>
                <a:gd name="T0" fmla="*/ 14 w 14"/>
                <a:gd name="T1" fmla="*/ 9 h 42"/>
                <a:gd name="T2" fmla="*/ 11 w 14"/>
                <a:gd name="T3" fmla="*/ 27 h 42"/>
                <a:gd name="T4" fmla="*/ 10 w 14"/>
                <a:gd name="T5" fmla="*/ 42 h 42"/>
                <a:gd name="T6" fmla="*/ 10 w 14"/>
                <a:gd name="T7" fmla="*/ 1 h 42"/>
                <a:gd name="T8" fmla="*/ 13 w 14"/>
                <a:gd name="T9" fmla="*/ 1 h 42"/>
                <a:gd name="T10" fmla="*/ 14 w 14"/>
                <a:gd name="T11" fmla="*/ 9 h 42"/>
              </a:gdLst>
              <a:ahLst/>
              <a:cxnLst>
                <a:cxn ang="0">
                  <a:pos x="T0" y="T1"/>
                </a:cxn>
                <a:cxn ang="0">
                  <a:pos x="T2" y="T3"/>
                </a:cxn>
                <a:cxn ang="0">
                  <a:pos x="T4" y="T5"/>
                </a:cxn>
                <a:cxn ang="0">
                  <a:pos x="T6" y="T7"/>
                </a:cxn>
                <a:cxn ang="0">
                  <a:pos x="T8" y="T9"/>
                </a:cxn>
                <a:cxn ang="0">
                  <a:pos x="T10" y="T11"/>
                </a:cxn>
              </a:cxnLst>
              <a:rect l="0" t="0" r="r" b="b"/>
              <a:pathLst>
                <a:path w="14" h="42">
                  <a:moveTo>
                    <a:pt x="14" y="9"/>
                  </a:moveTo>
                  <a:cubicBezTo>
                    <a:pt x="13" y="15"/>
                    <a:pt x="12" y="21"/>
                    <a:pt x="11" y="27"/>
                  </a:cubicBezTo>
                  <a:cubicBezTo>
                    <a:pt x="11" y="32"/>
                    <a:pt x="10" y="37"/>
                    <a:pt x="10" y="42"/>
                  </a:cubicBezTo>
                  <a:cubicBezTo>
                    <a:pt x="0" y="28"/>
                    <a:pt x="12" y="15"/>
                    <a:pt x="10" y="1"/>
                  </a:cubicBezTo>
                  <a:cubicBezTo>
                    <a:pt x="11" y="0"/>
                    <a:pt x="12" y="0"/>
                    <a:pt x="13" y="1"/>
                  </a:cubicBezTo>
                  <a:cubicBezTo>
                    <a:pt x="13" y="4"/>
                    <a:pt x="14" y="6"/>
                    <a:pt x="14" y="9"/>
                  </a:cubicBezTo>
                  <a:close/>
                </a:path>
              </a:pathLst>
            </a:custGeom>
            <a:solidFill>
              <a:srgbClr val="F4AB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1" name="Freeform 105">
              <a:extLst>
                <a:ext uri="{FF2B5EF4-FFF2-40B4-BE49-F238E27FC236}">
                  <a16:creationId xmlns:a16="http://schemas.microsoft.com/office/drawing/2014/main" id="{6A3A6EE2-3A52-4A9F-B20F-E0EBBC058689}"/>
                </a:ext>
              </a:extLst>
            </p:cNvPr>
            <p:cNvSpPr>
              <a:spLocks/>
            </p:cNvSpPr>
            <p:nvPr/>
          </p:nvSpPr>
          <p:spPr bwMode="auto">
            <a:xfrm>
              <a:off x="9307806" y="6325739"/>
              <a:ext cx="47362" cy="13532"/>
            </a:xfrm>
            <a:custGeom>
              <a:avLst/>
              <a:gdLst>
                <a:gd name="T0" fmla="*/ 15 w 21"/>
                <a:gd name="T1" fmla="*/ 5 h 6"/>
                <a:gd name="T2" fmla="*/ 0 w 21"/>
                <a:gd name="T3" fmla="*/ 1 h 6"/>
                <a:gd name="T4" fmla="*/ 17 w 21"/>
                <a:gd name="T5" fmla="*/ 2 h 6"/>
                <a:gd name="T6" fmla="*/ 15 w 21"/>
                <a:gd name="T7" fmla="*/ 5 h 6"/>
              </a:gdLst>
              <a:ahLst/>
              <a:cxnLst>
                <a:cxn ang="0">
                  <a:pos x="T0" y="T1"/>
                </a:cxn>
                <a:cxn ang="0">
                  <a:pos x="T2" y="T3"/>
                </a:cxn>
                <a:cxn ang="0">
                  <a:pos x="T4" y="T5"/>
                </a:cxn>
                <a:cxn ang="0">
                  <a:pos x="T6" y="T7"/>
                </a:cxn>
              </a:cxnLst>
              <a:rect l="0" t="0" r="r" b="b"/>
              <a:pathLst>
                <a:path w="21" h="6">
                  <a:moveTo>
                    <a:pt x="15" y="5"/>
                  </a:moveTo>
                  <a:cubicBezTo>
                    <a:pt x="10" y="4"/>
                    <a:pt x="4" y="6"/>
                    <a:pt x="0" y="1"/>
                  </a:cubicBezTo>
                  <a:cubicBezTo>
                    <a:pt x="6" y="1"/>
                    <a:pt x="12" y="0"/>
                    <a:pt x="17" y="2"/>
                  </a:cubicBezTo>
                  <a:cubicBezTo>
                    <a:pt x="21" y="3"/>
                    <a:pt x="16" y="4"/>
                    <a:pt x="15" y="5"/>
                  </a:cubicBezTo>
                  <a:close/>
                </a:path>
              </a:pathLst>
            </a:custGeom>
            <a:solidFill>
              <a:srgbClr val="FAE0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2" name="Freeform 107">
              <a:extLst>
                <a:ext uri="{FF2B5EF4-FFF2-40B4-BE49-F238E27FC236}">
                  <a16:creationId xmlns:a16="http://schemas.microsoft.com/office/drawing/2014/main" id="{82E552B0-9517-4CC2-9FC0-21B7FC0B63B4}"/>
                </a:ext>
              </a:extLst>
            </p:cNvPr>
            <p:cNvSpPr>
              <a:spLocks/>
            </p:cNvSpPr>
            <p:nvPr/>
          </p:nvSpPr>
          <p:spPr bwMode="auto">
            <a:xfrm>
              <a:off x="9246911" y="6323484"/>
              <a:ext cx="19171" cy="20298"/>
            </a:xfrm>
            <a:custGeom>
              <a:avLst/>
              <a:gdLst>
                <a:gd name="T0" fmla="*/ 8 w 8"/>
                <a:gd name="T1" fmla="*/ 2 h 9"/>
                <a:gd name="T2" fmla="*/ 8 w 8"/>
                <a:gd name="T3" fmla="*/ 9 h 9"/>
                <a:gd name="T4" fmla="*/ 0 w 8"/>
                <a:gd name="T5" fmla="*/ 5 h 9"/>
                <a:gd name="T6" fmla="*/ 8 w 8"/>
                <a:gd name="T7" fmla="*/ 2 h 9"/>
              </a:gdLst>
              <a:ahLst/>
              <a:cxnLst>
                <a:cxn ang="0">
                  <a:pos x="T0" y="T1"/>
                </a:cxn>
                <a:cxn ang="0">
                  <a:pos x="T2" y="T3"/>
                </a:cxn>
                <a:cxn ang="0">
                  <a:pos x="T4" y="T5"/>
                </a:cxn>
                <a:cxn ang="0">
                  <a:pos x="T6" y="T7"/>
                </a:cxn>
              </a:cxnLst>
              <a:rect l="0" t="0" r="r" b="b"/>
              <a:pathLst>
                <a:path w="8" h="9">
                  <a:moveTo>
                    <a:pt x="8" y="2"/>
                  </a:moveTo>
                  <a:cubicBezTo>
                    <a:pt x="8" y="5"/>
                    <a:pt x="8" y="7"/>
                    <a:pt x="8" y="9"/>
                  </a:cubicBezTo>
                  <a:cubicBezTo>
                    <a:pt x="4" y="9"/>
                    <a:pt x="0" y="9"/>
                    <a:pt x="0" y="5"/>
                  </a:cubicBezTo>
                  <a:cubicBezTo>
                    <a:pt x="0" y="0"/>
                    <a:pt x="5" y="3"/>
                    <a:pt x="8" y="2"/>
                  </a:cubicBezTo>
                  <a:close/>
                </a:path>
              </a:pathLst>
            </a:custGeom>
            <a:solidFill>
              <a:srgbClr val="FBD1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08">
              <a:extLst>
                <a:ext uri="{FF2B5EF4-FFF2-40B4-BE49-F238E27FC236}">
                  <a16:creationId xmlns:a16="http://schemas.microsoft.com/office/drawing/2014/main" id="{5FDE03D6-1B70-4C04-8E15-31A719398B0A}"/>
                </a:ext>
              </a:extLst>
            </p:cNvPr>
            <p:cNvSpPr>
              <a:spLocks/>
            </p:cNvSpPr>
            <p:nvPr/>
          </p:nvSpPr>
          <p:spPr bwMode="auto">
            <a:xfrm>
              <a:off x="9408169" y="6403549"/>
              <a:ext cx="7894" cy="40596"/>
            </a:xfrm>
            <a:custGeom>
              <a:avLst/>
              <a:gdLst>
                <a:gd name="T0" fmla="*/ 3 w 3"/>
                <a:gd name="T1" fmla="*/ 18 h 18"/>
                <a:gd name="T2" fmla="*/ 2 w 3"/>
                <a:gd name="T3" fmla="*/ 18 h 18"/>
                <a:gd name="T4" fmla="*/ 0 w 3"/>
                <a:gd name="T5" fmla="*/ 18 h 18"/>
                <a:gd name="T6" fmla="*/ 0 w 3"/>
                <a:gd name="T7" fmla="*/ 0 h 18"/>
                <a:gd name="T8" fmla="*/ 3 w 3"/>
                <a:gd name="T9" fmla="*/ 0 h 18"/>
                <a:gd name="T10" fmla="*/ 3 w 3"/>
                <a:gd name="T11" fmla="*/ 18 h 18"/>
              </a:gdLst>
              <a:ahLst/>
              <a:cxnLst>
                <a:cxn ang="0">
                  <a:pos x="T0" y="T1"/>
                </a:cxn>
                <a:cxn ang="0">
                  <a:pos x="T2" y="T3"/>
                </a:cxn>
                <a:cxn ang="0">
                  <a:pos x="T4" y="T5"/>
                </a:cxn>
                <a:cxn ang="0">
                  <a:pos x="T6" y="T7"/>
                </a:cxn>
                <a:cxn ang="0">
                  <a:pos x="T8" y="T9"/>
                </a:cxn>
                <a:cxn ang="0">
                  <a:pos x="T10" y="T11"/>
                </a:cxn>
              </a:cxnLst>
              <a:rect l="0" t="0" r="r" b="b"/>
              <a:pathLst>
                <a:path w="3" h="18">
                  <a:moveTo>
                    <a:pt x="3" y="18"/>
                  </a:moveTo>
                  <a:cubicBezTo>
                    <a:pt x="2" y="18"/>
                    <a:pt x="2" y="18"/>
                    <a:pt x="2" y="18"/>
                  </a:cubicBezTo>
                  <a:cubicBezTo>
                    <a:pt x="2" y="18"/>
                    <a:pt x="0" y="18"/>
                    <a:pt x="0" y="18"/>
                  </a:cubicBezTo>
                  <a:cubicBezTo>
                    <a:pt x="0" y="12"/>
                    <a:pt x="0" y="6"/>
                    <a:pt x="0" y="0"/>
                  </a:cubicBezTo>
                  <a:cubicBezTo>
                    <a:pt x="1" y="0"/>
                    <a:pt x="2" y="0"/>
                    <a:pt x="3" y="0"/>
                  </a:cubicBezTo>
                  <a:cubicBezTo>
                    <a:pt x="3" y="6"/>
                    <a:pt x="3" y="12"/>
                    <a:pt x="3" y="18"/>
                  </a:cubicBezTo>
                  <a:close/>
                </a:path>
              </a:pathLst>
            </a:custGeom>
            <a:solidFill>
              <a:srgbClr val="EF99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4" name="Freeform 112">
              <a:extLst>
                <a:ext uri="{FF2B5EF4-FFF2-40B4-BE49-F238E27FC236}">
                  <a16:creationId xmlns:a16="http://schemas.microsoft.com/office/drawing/2014/main" id="{C06F683D-7426-4533-A7FE-004075583540}"/>
                </a:ext>
              </a:extLst>
            </p:cNvPr>
            <p:cNvSpPr>
              <a:spLocks/>
            </p:cNvSpPr>
            <p:nvPr/>
          </p:nvSpPr>
          <p:spPr bwMode="auto">
            <a:xfrm>
              <a:off x="8780056" y="5240921"/>
              <a:ext cx="278535" cy="305599"/>
            </a:xfrm>
            <a:custGeom>
              <a:avLst/>
              <a:gdLst>
                <a:gd name="T0" fmla="*/ 36 w 121"/>
                <a:gd name="T1" fmla="*/ 92 h 133"/>
                <a:gd name="T2" fmla="*/ 21 w 121"/>
                <a:gd name="T3" fmla="*/ 74 h 133"/>
                <a:gd name="T4" fmla="*/ 14 w 121"/>
                <a:gd name="T5" fmla="*/ 70 h 133"/>
                <a:gd name="T6" fmla="*/ 0 w 121"/>
                <a:gd name="T7" fmla="*/ 48 h 133"/>
                <a:gd name="T8" fmla="*/ 8 w 121"/>
                <a:gd name="T9" fmla="*/ 36 h 133"/>
                <a:gd name="T10" fmla="*/ 31 w 121"/>
                <a:gd name="T11" fmla="*/ 18 h 133"/>
                <a:gd name="T12" fmla="*/ 36 w 121"/>
                <a:gd name="T13" fmla="*/ 10 h 133"/>
                <a:gd name="T14" fmla="*/ 49 w 121"/>
                <a:gd name="T15" fmla="*/ 0 h 133"/>
                <a:gd name="T16" fmla="*/ 112 w 121"/>
                <a:gd name="T17" fmla="*/ 25 h 133"/>
                <a:gd name="T18" fmla="*/ 101 w 121"/>
                <a:gd name="T19" fmla="*/ 37 h 133"/>
                <a:gd name="T20" fmla="*/ 78 w 121"/>
                <a:gd name="T21" fmla="*/ 45 h 133"/>
                <a:gd name="T22" fmla="*/ 83 w 121"/>
                <a:gd name="T23" fmla="*/ 51 h 133"/>
                <a:gd name="T24" fmla="*/ 112 w 121"/>
                <a:gd name="T25" fmla="*/ 60 h 133"/>
                <a:gd name="T26" fmla="*/ 119 w 121"/>
                <a:gd name="T27" fmla="*/ 71 h 133"/>
                <a:gd name="T28" fmla="*/ 119 w 121"/>
                <a:gd name="T29" fmla="*/ 87 h 133"/>
                <a:gd name="T30" fmla="*/ 111 w 121"/>
                <a:gd name="T31" fmla="*/ 102 h 133"/>
                <a:gd name="T32" fmla="*/ 107 w 121"/>
                <a:gd name="T33" fmla="*/ 105 h 133"/>
                <a:gd name="T34" fmla="*/ 100 w 121"/>
                <a:gd name="T35" fmla="*/ 108 h 133"/>
                <a:gd name="T36" fmla="*/ 90 w 121"/>
                <a:gd name="T37" fmla="*/ 105 h 133"/>
                <a:gd name="T38" fmla="*/ 86 w 121"/>
                <a:gd name="T39" fmla="*/ 102 h 133"/>
                <a:gd name="T40" fmla="*/ 88 w 121"/>
                <a:gd name="T41" fmla="*/ 104 h 133"/>
                <a:gd name="T42" fmla="*/ 102 w 121"/>
                <a:gd name="T43" fmla="*/ 112 h 133"/>
                <a:gd name="T44" fmla="*/ 99 w 121"/>
                <a:gd name="T45" fmla="*/ 120 h 133"/>
                <a:gd name="T46" fmla="*/ 61 w 121"/>
                <a:gd name="T47" fmla="*/ 118 h 133"/>
                <a:gd name="T48" fmla="*/ 36 w 121"/>
                <a:gd name="T49" fmla="*/ 9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1" h="133">
                  <a:moveTo>
                    <a:pt x="36" y="92"/>
                  </a:moveTo>
                  <a:cubicBezTo>
                    <a:pt x="32" y="85"/>
                    <a:pt x="27" y="78"/>
                    <a:pt x="21" y="74"/>
                  </a:cubicBezTo>
                  <a:cubicBezTo>
                    <a:pt x="18" y="74"/>
                    <a:pt x="16" y="72"/>
                    <a:pt x="14" y="70"/>
                  </a:cubicBezTo>
                  <a:cubicBezTo>
                    <a:pt x="10" y="63"/>
                    <a:pt x="1" y="58"/>
                    <a:pt x="0" y="48"/>
                  </a:cubicBezTo>
                  <a:cubicBezTo>
                    <a:pt x="1" y="43"/>
                    <a:pt x="5" y="39"/>
                    <a:pt x="8" y="36"/>
                  </a:cubicBezTo>
                  <a:cubicBezTo>
                    <a:pt x="16" y="30"/>
                    <a:pt x="25" y="26"/>
                    <a:pt x="31" y="18"/>
                  </a:cubicBezTo>
                  <a:cubicBezTo>
                    <a:pt x="32" y="15"/>
                    <a:pt x="34" y="13"/>
                    <a:pt x="36" y="10"/>
                  </a:cubicBezTo>
                  <a:cubicBezTo>
                    <a:pt x="40" y="7"/>
                    <a:pt x="42" y="1"/>
                    <a:pt x="49" y="0"/>
                  </a:cubicBezTo>
                  <a:cubicBezTo>
                    <a:pt x="73" y="1"/>
                    <a:pt x="93" y="12"/>
                    <a:pt x="112" y="25"/>
                  </a:cubicBezTo>
                  <a:cubicBezTo>
                    <a:pt x="115" y="35"/>
                    <a:pt x="106" y="34"/>
                    <a:pt x="101" y="37"/>
                  </a:cubicBezTo>
                  <a:cubicBezTo>
                    <a:pt x="94" y="41"/>
                    <a:pt x="85" y="41"/>
                    <a:pt x="78" y="45"/>
                  </a:cubicBezTo>
                  <a:cubicBezTo>
                    <a:pt x="75" y="52"/>
                    <a:pt x="80" y="50"/>
                    <a:pt x="83" y="51"/>
                  </a:cubicBezTo>
                  <a:cubicBezTo>
                    <a:pt x="93" y="51"/>
                    <a:pt x="105" y="50"/>
                    <a:pt x="112" y="60"/>
                  </a:cubicBezTo>
                  <a:cubicBezTo>
                    <a:pt x="115" y="63"/>
                    <a:pt x="117" y="67"/>
                    <a:pt x="119" y="71"/>
                  </a:cubicBezTo>
                  <a:cubicBezTo>
                    <a:pt x="121" y="76"/>
                    <a:pt x="121" y="82"/>
                    <a:pt x="119" y="87"/>
                  </a:cubicBezTo>
                  <a:cubicBezTo>
                    <a:pt x="117" y="92"/>
                    <a:pt x="115" y="97"/>
                    <a:pt x="111" y="102"/>
                  </a:cubicBezTo>
                  <a:cubicBezTo>
                    <a:pt x="110" y="103"/>
                    <a:pt x="109" y="104"/>
                    <a:pt x="107" y="105"/>
                  </a:cubicBezTo>
                  <a:cubicBezTo>
                    <a:pt x="104" y="104"/>
                    <a:pt x="102" y="106"/>
                    <a:pt x="100" y="108"/>
                  </a:cubicBezTo>
                  <a:cubicBezTo>
                    <a:pt x="96" y="109"/>
                    <a:pt x="93" y="108"/>
                    <a:pt x="90" y="105"/>
                  </a:cubicBezTo>
                  <a:cubicBezTo>
                    <a:pt x="88" y="104"/>
                    <a:pt x="88" y="102"/>
                    <a:pt x="86" y="102"/>
                  </a:cubicBezTo>
                  <a:cubicBezTo>
                    <a:pt x="87" y="102"/>
                    <a:pt x="88" y="103"/>
                    <a:pt x="88" y="104"/>
                  </a:cubicBezTo>
                  <a:cubicBezTo>
                    <a:pt x="92" y="109"/>
                    <a:pt x="98" y="107"/>
                    <a:pt x="102" y="112"/>
                  </a:cubicBezTo>
                  <a:cubicBezTo>
                    <a:pt x="103" y="115"/>
                    <a:pt x="102" y="118"/>
                    <a:pt x="99" y="120"/>
                  </a:cubicBezTo>
                  <a:cubicBezTo>
                    <a:pt x="86" y="122"/>
                    <a:pt x="72" y="133"/>
                    <a:pt x="61" y="118"/>
                  </a:cubicBezTo>
                  <a:cubicBezTo>
                    <a:pt x="50" y="112"/>
                    <a:pt x="46" y="99"/>
                    <a:pt x="36" y="92"/>
                  </a:cubicBezTo>
                  <a:close/>
                </a:path>
              </a:pathLst>
            </a:custGeom>
            <a:solidFill>
              <a:srgbClr val="F4D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5" name="Freeform 113">
              <a:extLst>
                <a:ext uri="{FF2B5EF4-FFF2-40B4-BE49-F238E27FC236}">
                  <a16:creationId xmlns:a16="http://schemas.microsoft.com/office/drawing/2014/main" id="{035273F2-8DE6-4B16-897A-6DFC3BA8E722}"/>
                </a:ext>
              </a:extLst>
            </p:cNvPr>
            <p:cNvSpPr>
              <a:spLocks/>
            </p:cNvSpPr>
            <p:nvPr/>
          </p:nvSpPr>
          <p:spPr bwMode="auto">
            <a:xfrm>
              <a:off x="8934547" y="3938462"/>
              <a:ext cx="218768" cy="338301"/>
            </a:xfrm>
            <a:custGeom>
              <a:avLst/>
              <a:gdLst>
                <a:gd name="T0" fmla="*/ 23 w 95"/>
                <a:gd name="T1" fmla="*/ 52 h 147"/>
                <a:gd name="T2" fmla="*/ 23 w 95"/>
                <a:gd name="T3" fmla="*/ 37 h 147"/>
                <a:gd name="T4" fmla="*/ 30 w 95"/>
                <a:gd name="T5" fmla="*/ 22 h 147"/>
                <a:gd name="T6" fmla="*/ 35 w 95"/>
                <a:gd name="T7" fmla="*/ 17 h 147"/>
                <a:gd name="T8" fmla="*/ 50 w 95"/>
                <a:gd name="T9" fmla="*/ 5 h 147"/>
                <a:gd name="T10" fmla="*/ 55 w 95"/>
                <a:gd name="T11" fmla="*/ 24 h 147"/>
                <a:gd name="T12" fmla="*/ 56 w 95"/>
                <a:gd name="T13" fmla="*/ 20 h 147"/>
                <a:gd name="T14" fmla="*/ 69 w 95"/>
                <a:gd name="T15" fmla="*/ 1 h 147"/>
                <a:gd name="T16" fmla="*/ 80 w 95"/>
                <a:gd name="T17" fmla="*/ 21 h 147"/>
                <a:gd name="T18" fmla="*/ 82 w 95"/>
                <a:gd name="T19" fmla="*/ 27 h 147"/>
                <a:gd name="T20" fmla="*/ 95 w 95"/>
                <a:gd name="T21" fmla="*/ 111 h 147"/>
                <a:gd name="T22" fmla="*/ 59 w 95"/>
                <a:gd name="T23" fmla="*/ 140 h 147"/>
                <a:gd name="T24" fmla="*/ 32 w 95"/>
                <a:gd name="T25" fmla="*/ 138 h 147"/>
                <a:gd name="T26" fmla="*/ 0 w 95"/>
                <a:gd name="T27" fmla="*/ 99 h 147"/>
                <a:gd name="T28" fmla="*/ 23 w 95"/>
                <a:gd name="T29" fmla="*/ 5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147">
                  <a:moveTo>
                    <a:pt x="23" y="52"/>
                  </a:moveTo>
                  <a:cubicBezTo>
                    <a:pt x="23" y="47"/>
                    <a:pt x="23" y="42"/>
                    <a:pt x="23" y="37"/>
                  </a:cubicBezTo>
                  <a:cubicBezTo>
                    <a:pt x="24" y="31"/>
                    <a:pt x="26" y="26"/>
                    <a:pt x="30" y="22"/>
                  </a:cubicBezTo>
                  <a:cubicBezTo>
                    <a:pt x="32" y="21"/>
                    <a:pt x="33" y="19"/>
                    <a:pt x="35" y="17"/>
                  </a:cubicBezTo>
                  <a:cubicBezTo>
                    <a:pt x="39" y="12"/>
                    <a:pt x="40" y="1"/>
                    <a:pt x="50" y="5"/>
                  </a:cubicBezTo>
                  <a:cubicBezTo>
                    <a:pt x="59" y="8"/>
                    <a:pt x="55" y="18"/>
                    <a:pt x="55" y="24"/>
                  </a:cubicBezTo>
                  <a:cubicBezTo>
                    <a:pt x="54" y="23"/>
                    <a:pt x="55" y="22"/>
                    <a:pt x="56" y="20"/>
                  </a:cubicBezTo>
                  <a:cubicBezTo>
                    <a:pt x="58" y="12"/>
                    <a:pt x="59" y="0"/>
                    <a:pt x="69" y="1"/>
                  </a:cubicBezTo>
                  <a:cubicBezTo>
                    <a:pt x="80" y="1"/>
                    <a:pt x="78" y="13"/>
                    <a:pt x="80" y="21"/>
                  </a:cubicBezTo>
                  <a:cubicBezTo>
                    <a:pt x="80" y="23"/>
                    <a:pt x="81" y="25"/>
                    <a:pt x="82" y="27"/>
                  </a:cubicBezTo>
                  <a:cubicBezTo>
                    <a:pt x="79" y="56"/>
                    <a:pt x="90" y="83"/>
                    <a:pt x="95" y="111"/>
                  </a:cubicBezTo>
                  <a:cubicBezTo>
                    <a:pt x="84" y="121"/>
                    <a:pt x="72" y="131"/>
                    <a:pt x="59" y="140"/>
                  </a:cubicBezTo>
                  <a:cubicBezTo>
                    <a:pt x="49" y="147"/>
                    <a:pt x="41" y="147"/>
                    <a:pt x="32" y="138"/>
                  </a:cubicBezTo>
                  <a:cubicBezTo>
                    <a:pt x="19" y="127"/>
                    <a:pt x="9" y="113"/>
                    <a:pt x="0" y="99"/>
                  </a:cubicBezTo>
                  <a:cubicBezTo>
                    <a:pt x="6" y="82"/>
                    <a:pt x="14" y="67"/>
                    <a:pt x="23" y="52"/>
                  </a:cubicBezTo>
                  <a:close/>
                </a:path>
              </a:pathLst>
            </a:custGeom>
            <a:solidFill>
              <a:srgbClr val="00808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6" name="Freeform 114">
              <a:extLst>
                <a:ext uri="{FF2B5EF4-FFF2-40B4-BE49-F238E27FC236}">
                  <a16:creationId xmlns:a16="http://schemas.microsoft.com/office/drawing/2014/main" id="{7E436136-A1AE-4E35-A094-1E9894B39CED}"/>
                </a:ext>
              </a:extLst>
            </p:cNvPr>
            <p:cNvSpPr>
              <a:spLocks/>
            </p:cNvSpPr>
            <p:nvPr/>
          </p:nvSpPr>
          <p:spPr bwMode="auto">
            <a:xfrm>
              <a:off x="8574820" y="4035442"/>
              <a:ext cx="308982" cy="622474"/>
            </a:xfrm>
            <a:custGeom>
              <a:avLst/>
              <a:gdLst>
                <a:gd name="T0" fmla="*/ 32 w 134"/>
                <a:gd name="T1" fmla="*/ 175 h 271"/>
                <a:gd name="T2" fmla="*/ 32 w 134"/>
                <a:gd name="T3" fmla="*/ 171 h 271"/>
                <a:gd name="T4" fmla="*/ 6 w 134"/>
                <a:gd name="T5" fmla="*/ 74 h 271"/>
                <a:gd name="T6" fmla="*/ 14 w 134"/>
                <a:gd name="T7" fmla="*/ 21 h 271"/>
                <a:gd name="T8" fmla="*/ 18 w 134"/>
                <a:gd name="T9" fmla="*/ 0 h 271"/>
                <a:gd name="T10" fmla="*/ 21 w 134"/>
                <a:gd name="T11" fmla="*/ 0 h 271"/>
                <a:gd name="T12" fmla="*/ 25 w 134"/>
                <a:gd name="T13" fmla="*/ 80 h 271"/>
                <a:gd name="T14" fmla="*/ 84 w 134"/>
                <a:gd name="T15" fmla="*/ 160 h 271"/>
                <a:gd name="T16" fmla="*/ 134 w 134"/>
                <a:gd name="T17" fmla="*/ 174 h 271"/>
                <a:gd name="T18" fmla="*/ 89 w 134"/>
                <a:gd name="T19" fmla="*/ 196 h 271"/>
                <a:gd name="T20" fmla="*/ 68 w 134"/>
                <a:gd name="T21" fmla="*/ 226 h 271"/>
                <a:gd name="T22" fmla="*/ 80 w 134"/>
                <a:gd name="T23" fmla="*/ 266 h 271"/>
                <a:gd name="T24" fmla="*/ 76 w 134"/>
                <a:gd name="T25" fmla="*/ 270 h 271"/>
                <a:gd name="T26" fmla="*/ 69 w 134"/>
                <a:gd name="T27" fmla="*/ 266 h 271"/>
                <a:gd name="T28" fmla="*/ 42 w 134"/>
                <a:gd name="T29" fmla="*/ 219 h 271"/>
                <a:gd name="T30" fmla="*/ 32 w 134"/>
                <a:gd name="T31" fmla="*/ 175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271">
                  <a:moveTo>
                    <a:pt x="32" y="175"/>
                  </a:moveTo>
                  <a:cubicBezTo>
                    <a:pt x="32" y="173"/>
                    <a:pt x="32" y="172"/>
                    <a:pt x="32" y="171"/>
                  </a:cubicBezTo>
                  <a:cubicBezTo>
                    <a:pt x="9" y="143"/>
                    <a:pt x="0" y="111"/>
                    <a:pt x="6" y="74"/>
                  </a:cubicBezTo>
                  <a:cubicBezTo>
                    <a:pt x="10" y="56"/>
                    <a:pt x="17" y="39"/>
                    <a:pt x="14" y="21"/>
                  </a:cubicBezTo>
                  <a:cubicBezTo>
                    <a:pt x="16" y="14"/>
                    <a:pt x="17" y="7"/>
                    <a:pt x="18" y="0"/>
                  </a:cubicBezTo>
                  <a:cubicBezTo>
                    <a:pt x="19" y="0"/>
                    <a:pt x="20" y="0"/>
                    <a:pt x="21" y="0"/>
                  </a:cubicBezTo>
                  <a:cubicBezTo>
                    <a:pt x="22" y="27"/>
                    <a:pt x="25" y="53"/>
                    <a:pt x="25" y="80"/>
                  </a:cubicBezTo>
                  <a:cubicBezTo>
                    <a:pt x="26" y="137"/>
                    <a:pt x="29" y="143"/>
                    <a:pt x="84" y="160"/>
                  </a:cubicBezTo>
                  <a:cubicBezTo>
                    <a:pt x="100" y="165"/>
                    <a:pt x="116" y="169"/>
                    <a:pt x="134" y="174"/>
                  </a:cubicBezTo>
                  <a:cubicBezTo>
                    <a:pt x="121" y="188"/>
                    <a:pt x="105" y="194"/>
                    <a:pt x="89" y="196"/>
                  </a:cubicBezTo>
                  <a:cubicBezTo>
                    <a:pt x="71" y="199"/>
                    <a:pt x="63" y="209"/>
                    <a:pt x="68" y="226"/>
                  </a:cubicBezTo>
                  <a:cubicBezTo>
                    <a:pt x="71" y="240"/>
                    <a:pt x="76" y="253"/>
                    <a:pt x="80" y="266"/>
                  </a:cubicBezTo>
                  <a:cubicBezTo>
                    <a:pt x="81" y="270"/>
                    <a:pt x="80" y="271"/>
                    <a:pt x="76" y="270"/>
                  </a:cubicBezTo>
                  <a:cubicBezTo>
                    <a:pt x="73" y="270"/>
                    <a:pt x="71" y="269"/>
                    <a:pt x="69" y="266"/>
                  </a:cubicBezTo>
                  <a:cubicBezTo>
                    <a:pt x="64" y="248"/>
                    <a:pt x="58" y="231"/>
                    <a:pt x="42" y="219"/>
                  </a:cubicBezTo>
                  <a:cubicBezTo>
                    <a:pt x="28" y="207"/>
                    <a:pt x="30" y="191"/>
                    <a:pt x="32" y="175"/>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7" name="Freeform 115">
              <a:extLst>
                <a:ext uri="{FF2B5EF4-FFF2-40B4-BE49-F238E27FC236}">
                  <a16:creationId xmlns:a16="http://schemas.microsoft.com/office/drawing/2014/main" id="{9A72F5E5-8154-4A2B-A391-0A443ADE4286}"/>
                </a:ext>
              </a:extLst>
            </p:cNvPr>
            <p:cNvSpPr>
              <a:spLocks/>
            </p:cNvSpPr>
            <p:nvPr/>
          </p:nvSpPr>
          <p:spPr bwMode="auto">
            <a:xfrm>
              <a:off x="8872525" y="3700523"/>
              <a:ext cx="199598" cy="277407"/>
            </a:xfrm>
            <a:custGeom>
              <a:avLst/>
              <a:gdLst>
                <a:gd name="T0" fmla="*/ 14 w 87"/>
                <a:gd name="T1" fmla="*/ 9 h 121"/>
                <a:gd name="T2" fmla="*/ 28 w 87"/>
                <a:gd name="T3" fmla="*/ 2 h 121"/>
                <a:gd name="T4" fmla="*/ 37 w 87"/>
                <a:gd name="T5" fmla="*/ 4 h 121"/>
                <a:gd name="T6" fmla="*/ 51 w 87"/>
                <a:gd name="T7" fmla="*/ 13 h 121"/>
                <a:gd name="T8" fmla="*/ 86 w 87"/>
                <a:gd name="T9" fmla="*/ 46 h 121"/>
                <a:gd name="T10" fmla="*/ 85 w 87"/>
                <a:gd name="T11" fmla="*/ 62 h 121"/>
                <a:gd name="T12" fmla="*/ 83 w 87"/>
                <a:gd name="T13" fmla="*/ 72 h 121"/>
                <a:gd name="T14" fmla="*/ 69 w 87"/>
                <a:gd name="T15" fmla="*/ 102 h 121"/>
                <a:gd name="T16" fmla="*/ 59 w 87"/>
                <a:gd name="T17" fmla="*/ 116 h 121"/>
                <a:gd name="T18" fmla="*/ 45 w 87"/>
                <a:gd name="T19" fmla="*/ 119 h 121"/>
                <a:gd name="T20" fmla="*/ 36 w 87"/>
                <a:gd name="T21" fmla="*/ 111 h 121"/>
                <a:gd name="T22" fmla="*/ 35 w 87"/>
                <a:gd name="T23" fmla="*/ 108 h 121"/>
                <a:gd name="T24" fmla="*/ 22 w 87"/>
                <a:gd name="T25" fmla="*/ 87 h 121"/>
                <a:gd name="T26" fmla="*/ 6 w 87"/>
                <a:gd name="T27" fmla="*/ 28 h 121"/>
                <a:gd name="T28" fmla="*/ 14 w 87"/>
                <a:gd name="T29" fmla="*/ 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121">
                  <a:moveTo>
                    <a:pt x="14" y="9"/>
                  </a:moveTo>
                  <a:cubicBezTo>
                    <a:pt x="19" y="8"/>
                    <a:pt x="21" y="1"/>
                    <a:pt x="28" y="2"/>
                  </a:cubicBezTo>
                  <a:cubicBezTo>
                    <a:pt x="32" y="0"/>
                    <a:pt x="34" y="2"/>
                    <a:pt x="37" y="4"/>
                  </a:cubicBezTo>
                  <a:cubicBezTo>
                    <a:pt x="41" y="7"/>
                    <a:pt x="45" y="11"/>
                    <a:pt x="51" y="13"/>
                  </a:cubicBezTo>
                  <a:cubicBezTo>
                    <a:pt x="64" y="22"/>
                    <a:pt x="80" y="29"/>
                    <a:pt x="86" y="46"/>
                  </a:cubicBezTo>
                  <a:cubicBezTo>
                    <a:pt x="87" y="51"/>
                    <a:pt x="86" y="56"/>
                    <a:pt x="85" y="62"/>
                  </a:cubicBezTo>
                  <a:cubicBezTo>
                    <a:pt x="84" y="65"/>
                    <a:pt x="84" y="69"/>
                    <a:pt x="83" y="72"/>
                  </a:cubicBezTo>
                  <a:cubicBezTo>
                    <a:pt x="79" y="82"/>
                    <a:pt x="75" y="93"/>
                    <a:pt x="69" y="102"/>
                  </a:cubicBezTo>
                  <a:cubicBezTo>
                    <a:pt x="65" y="106"/>
                    <a:pt x="62" y="112"/>
                    <a:pt x="59" y="116"/>
                  </a:cubicBezTo>
                  <a:cubicBezTo>
                    <a:pt x="55" y="121"/>
                    <a:pt x="50" y="121"/>
                    <a:pt x="45" y="119"/>
                  </a:cubicBezTo>
                  <a:cubicBezTo>
                    <a:pt x="41" y="118"/>
                    <a:pt x="38" y="115"/>
                    <a:pt x="36" y="111"/>
                  </a:cubicBezTo>
                  <a:cubicBezTo>
                    <a:pt x="35" y="110"/>
                    <a:pt x="35" y="109"/>
                    <a:pt x="35" y="108"/>
                  </a:cubicBezTo>
                  <a:cubicBezTo>
                    <a:pt x="35" y="98"/>
                    <a:pt x="26" y="94"/>
                    <a:pt x="22" y="87"/>
                  </a:cubicBezTo>
                  <a:cubicBezTo>
                    <a:pt x="10" y="68"/>
                    <a:pt x="0" y="50"/>
                    <a:pt x="6" y="28"/>
                  </a:cubicBezTo>
                  <a:cubicBezTo>
                    <a:pt x="8" y="21"/>
                    <a:pt x="11" y="15"/>
                    <a:pt x="14" y="9"/>
                  </a:cubicBezTo>
                  <a:close/>
                </a:path>
              </a:pathLst>
            </a:custGeom>
            <a:solidFill>
              <a:srgbClr val="F5FA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8" name="Freeform 116">
              <a:extLst>
                <a:ext uri="{FF2B5EF4-FFF2-40B4-BE49-F238E27FC236}">
                  <a16:creationId xmlns:a16="http://schemas.microsoft.com/office/drawing/2014/main" id="{A5590C4D-A907-4EE6-BDD8-5C6A5E0124E8}"/>
                </a:ext>
              </a:extLst>
            </p:cNvPr>
            <p:cNvSpPr>
              <a:spLocks/>
            </p:cNvSpPr>
            <p:nvPr/>
          </p:nvSpPr>
          <p:spPr bwMode="auto">
            <a:xfrm>
              <a:off x="9076634" y="4248571"/>
              <a:ext cx="78937" cy="1016031"/>
            </a:xfrm>
            <a:custGeom>
              <a:avLst/>
              <a:gdLst>
                <a:gd name="T0" fmla="*/ 23 w 34"/>
                <a:gd name="T1" fmla="*/ 12 h 442"/>
                <a:gd name="T2" fmla="*/ 24 w 34"/>
                <a:gd name="T3" fmla="*/ 34 h 442"/>
                <a:gd name="T4" fmla="*/ 34 w 34"/>
                <a:gd name="T5" fmla="*/ 97 h 442"/>
                <a:gd name="T6" fmla="*/ 34 w 34"/>
                <a:gd name="T7" fmla="*/ 436 h 442"/>
                <a:gd name="T8" fmla="*/ 27 w 34"/>
                <a:gd name="T9" fmla="*/ 441 h 442"/>
                <a:gd name="T10" fmla="*/ 26 w 34"/>
                <a:gd name="T11" fmla="*/ 439 h 442"/>
                <a:gd name="T12" fmla="*/ 25 w 34"/>
                <a:gd name="T13" fmla="*/ 424 h 442"/>
                <a:gd name="T14" fmla="*/ 25 w 34"/>
                <a:gd name="T15" fmla="*/ 67 h 442"/>
                <a:gd name="T16" fmla="*/ 12 w 34"/>
                <a:gd name="T17" fmla="*/ 45 h 442"/>
                <a:gd name="T18" fmla="*/ 0 w 34"/>
                <a:gd name="T19" fmla="*/ 15 h 442"/>
                <a:gd name="T20" fmla="*/ 15 w 34"/>
                <a:gd name="T21" fmla="*/ 0 h 442"/>
                <a:gd name="T22" fmla="*/ 23 w 34"/>
                <a:gd name="T23" fmla="*/ 12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42">
                  <a:moveTo>
                    <a:pt x="23" y="12"/>
                  </a:moveTo>
                  <a:cubicBezTo>
                    <a:pt x="17" y="20"/>
                    <a:pt x="21" y="27"/>
                    <a:pt x="24" y="34"/>
                  </a:cubicBezTo>
                  <a:cubicBezTo>
                    <a:pt x="32" y="54"/>
                    <a:pt x="34" y="75"/>
                    <a:pt x="34" y="97"/>
                  </a:cubicBezTo>
                  <a:cubicBezTo>
                    <a:pt x="34" y="210"/>
                    <a:pt x="34" y="323"/>
                    <a:pt x="34" y="436"/>
                  </a:cubicBezTo>
                  <a:cubicBezTo>
                    <a:pt x="33" y="440"/>
                    <a:pt x="31" y="442"/>
                    <a:pt x="27" y="441"/>
                  </a:cubicBezTo>
                  <a:cubicBezTo>
                    <a:pt x="27" y="440"/>
                    <a:pt x="27" y="439"/>
                    <a:pt x="26" y="439"/>
                  </a:cubicBezTo>
                  <a:cubicBezTo>
                    <a:pt x="24" y="434"/>
                    <a:pt x="25" y="429"/>
                    <a:pt x="25" y="424"/>
                  </a:cubicBezTo>
                  <a:cubicBezTo>
                    <a:pt x="25" y="305"/>
                    <a:pt x="25" y="186"/>
                    <a:pt x="25" y="67"/>
                  </a:cubicBezTo>
                  <a:cubicBezTo>
                    <a:pt x="21" y="59"/>
                    <a:pt x="23" y="48"/>
                    <a:pt x="12" y="45"/>
                  </a:cubicBezTo>
                  <a:cubicBezTo>
                    <a:pt x="11" y="34"/>
                    <a:pt x="10" y="23"/>
                    <a:pt x="0" y="15"/>
                  </a:cubicBezTo>
                  <a:cubicBezTo>
                    <a:pt x="1" y="6"/>
                    <a:pt x="6" y="1"/>
                    <a:pt x="15" y="0"/>
                  </a:cubicBezTo>
                  <a:cubicBezTo>
                    <a:pt x="20" y="2"/>
                    <a:pt x="23" y="7"/>
                    <a:pt x="23" y="1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9" name="Freeform 117">
              <a:extLst>
                <a:ext uri="{FF2B5EF4-FFF2-40B4-BE49-F238E27FC236}">
                  <a16:creationId xmlns:a16="http://schemas.microsoft.com/office/drawing/2014/main" id="{5F4CFBA4-0A30-4016-A076-F203FA561569}"/>
                </a:ext>
              </a:extLst>
            </p:cNvPr>
            <p:cNvSpPr>
              <a:spLocks/>
            </p:cNvSpPr>
            <p:nvPr/>
          </p:nvSpPr>
          <p:spPr bwMode="auto">
            <a:xfrm>
              <a:off x="8632332" y="4577851"/>
              <a:ext cx="147725" cy="261619"/>
            </a:xfrm>
            <a:custGeom>
              <a:avLst/>
              <a:gdLst>
                <a:gd name="T0" fmla="*/ 0 w 64"/>
                <a:gd name="T1" fmla="*/ 100 h 114"/>
                <a:gd name="T2" fmla="*/ 1 w 64"/>
                <a:gd name="T3" fmla="*/ 95 h 114"/>
                <a:gd name="T4" fmla="*/ 25 w 64"/>
                <a:gd name="T5" fmla="*/ 51 h 114"/>
                <a:gd name="T6" fmla="*/ 34 w 64"/>
                <a:gd name="T7" fmla="*/ 60 h 114"/>
                <a:gd name="T8" fmla="*/ 27 w 64"/>
                <a:gd name="T9" fmla="*/ 39 h 114"/>
                <a:gd name="T10" fmla="*/ 23 w 64"/>
                <a:gd name="T11" fmla="*/ 15 h 114"/>
                <a:gd name="T12" fmla="*/ 32 w 64"/>
                <a:gd name="T13" fmla="*/ 0 h 114"/>
                <a:gd name="T14" fmla="*/ 44 w 64"/>
                <a:gd name="T15" fmla="*/ 26 h 114"/>
                <a:gd name="T16" fmla="*/ 47 w 64"/>
                <a:gd name="T17" fmla="*/ 62 h 114"/>
                <a:gd name="T18" fmla="*/ 64 w 64"/>
                <a:gd name="T19" fmla="*/ 97 h 114"/>
                <a:gd name="T20" fmla="*/ 61 w 64"/>
                <a:gd name="T21" fmla="*/ 98 h 114"/>
                <a:gd name="T22" fmla="*/ 15 w 64"/>
                <a:gd name="T23" fmla="*/ 114 h 114"/>
                <a:gd name="T24" fmla="*/ 0 w 64"/>
                <a:gd name="T25" fmla="*/ 10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114">
                  <a:moveTo>
                    <a:pt x="0" y="100"/>
                  </a:moveTo>
                  <a:cubicBezTo>
                    <a:pt x="0" y="98"/>
                    <a:pt x="0" y="97"/>
                    <a:pt x="1" y="95"/>
                  </a:cubicBezTo>
                  <a:cubicBezTo>
                    <a:pt x="8" y="80"/>
                    <a:pt x="8" y="60"/>
                    <a:pt x="25" y="51"/>
                  </a:cubicBezTo>
                  <a:cubicBezTo>
                    <a:pt x="31" y="52"/>
                    <a:pt x="33" y="57"/>
                    <a:pt x="34" y="60"/>
                  </a:cubicBezTo>
                  <a:cubicBezTo>
                    <a:pt x="32" y="55"/>
                    <a:pt x="33" y="46"/>
                    <a:pt x="27" y="39"/>
                  </a:cubicBezTo>
                  <a:cubicBezTo>
                    <a:pt x="24" y="32"/>
                    <a:pt x="21" y="24"/>
                    <a:pt x="23" y="15"/>
                  </a:cubicBezTo>
                  <a:cubicBezTo>
                    <a:pt x="25" y="10"/>
                    <a:pt x="24" y="3"/>
                    <a:pt x="32" y="0"/>
                  </a:cubicBezTo>
                  <a:cubicBezTo>
                    <a:pt x="38" y="8"/>
                    <a:pt x="42" y="17"/>
                    <a:pt x="44" y="26"/>
                  </a:cubicBezTo>
                  <a:cubicBezTo>
                    <a:pt x="35" y="39"/>
                    <a:pt x="44" y="51"/>
                    <a:pt x="47" y="62"/>
                  </a:cubicBezTo>
                  <a:cubicBezTo>
                    <a:pt x="50" y="75"/>
                    <a:pt x="57" y="86"/>
                    <a:pt x="64" y="97"/>
                  </a:cubicBezTo>
                  <a:cubicBezTo>
                    <a:pt x="63" y="97"/>
                    <a:pt x="61" y="98"/>
                    <a:pt x="61" y="98"/>
                  </a:cubicBezTo>
                  <a:cubicBezTo>
                    <a:pt x="34" y="86"/>
                    <a:pt x="34" y="86"/>
                    <a:pt x="15" y="114"/>
                  </a:cubicBezTo>
                  <a:cubicBezTo>
                    <a:pt x="6" y="114"/>
                    <a:pt x="8" y="102"/>
                    <a:pt x="0" y="10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0" name="Freeform 118">
              <a:extLst>
                <a:ext uri="{FF2B5EF4-FFF2-40B4-BE49-F238E27FC236}">
                  <a16:creationId xmlns:a16="http://schemas.microsoft.com/office/drawing/2014/main" id="{634AB4D7-4C2A-448F-9567-A188CD92E1DD}"/>
                </a:ext>
              </a:extLst>
            </p:cNvPr>
            <p:cNvSpPr>
              <a:spLocks/>
            </p:cNvSpPr>
            <p:nvPr/>
          </p:nvSpPr>
          <p:spPr bwMode="auto">
            <a:xfrm>
              <a:off x="8932292" y="4166251"/>
              <a:ext cx="221023" cy="153363"/>
            </a:xfrm>
            <a:custGeom>
              <a:avLst/>
              <a:gdLst>
                <a:gd name="T0" fmla="*/ 79 w 96"/>
                <a:gd name="T1" fmla="*/ 37 h 67"/>
                <a:gd name="T2" fmla="*/ 63 w 96"/>
                <a:gd name="T3" fmla="*/ 51 h 67"/>
                <a:gd name="T4" fmla="*/ 57 w 96"/>
                <a:gd name="T5" fmla="*/ 58 h 67"/>
                <a:gd name="T6" fmla="*/ 35 w 96"/>
                <a:gd name="T7" fmla="*/ 57 h 67"/>
                <a:gd name="T8" fmla="*/ 21 w 96"/>
                <a:gd name="T9" fmla="*/ 43 h 67"/>
                <a:gd name="T10" fmla="*/ 1 w 96"/>
                <a:gd name="T11" fmla="*/ 4 h 67"/>
                <a:gd name="T12" fmla="*/ 2 w 96"/>
                <a:gd name="T13" fmla="*/ 0 h 67"/>
                <a:gd name="T14" fmla="*/ 32 w 96"/>
                <a:gd name="T15" fmla="*/ 34 h 67"/>
                <a:gd name="T16" fmla="*/ 59 w 96"/>
                <a:gd name="T17" fmla="*/ 36 h 67"/>
                <a:gd name="T18" fmla="*/ 83 w 96"/>
                <a:gd name="T19" fmla="*/ 16 h 67"/>
                <a:gd name="T20" fmla="*/ 93 w 96"/>
                <a:gd name="T21" fmla="*/ 15 h 67"/>
                <a:gd name="T22" fmla="*/ 86 w 96"/>
                <a:gd name="T23" fmla="*/ 34 h 67"/>
                <a:gd name="T24" fmla="*/ 79 w 96"/>
                <a:gd name="T25" fmla="*/ 3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67">
                  <a:moveTo>
                    <a:pt x="79" y="37"/>
                  </a:moveTo>
                  <a:cubicBezTo>
                    <a:pt x="72" y="39"/>
                    <a:pt x="68" y="46"/>
                    <a:pt x="63" y="51"/>
                  </a:cubicBezTo>
                  <a:cubicBezTo>
                    <a:pt x="59" y="52"/>
                    <a:pt x="57" y="55"/>
                    <a:pt x="57" y="58"/>
                  </a:cubicBezTo>
                  <a:cubicBezTo>
                    <a:pt x="49" y="67"/>
                    <a:pt x="42" y="66"/>
                    <a:pt x="35" y="57"/>
                  </a:cubicBezTo>
                  <a:cubicBezTo>
                    <a:pt x="30" y="52"/>
                    <a:pt x="25" y="48"/>
                    <a:pt x="21" y="43"/>
                  </a:cubicBezTo>
                  <a:cubicBezTo>
                    <a:pt x="18" y="28"/>
                    <a:pt x="3" y="19"/>
                    <a:pt x="1" y="4"/>
                  </a:cubicBezTo>
                  <a:cubicBezTo>
                    <a:pt x="0" y="2"/>
                    <a:pt x="1" y="1"/>
                    <a:pt x="2" y="0"/>
                  </a:cubicBezTo>
                  <a:cubicBezTo>
                    <a:pt x="15" y="9"/>
                    <a:pt x="22" y="23"/>
                    <a:pt x="32" y="34"/>
                  </a:cubicBezTo>
                  <a:cubicBezTo>
                    <a:pt x="42" y="43"/>
                    <a:pt x="49" y="46"/>
                    <a:pt x="59" y="36"/>
                  </a:cubicBezTo>
                  <a:cubicBezTo>
                    <a:pt x="67" y="29"/>
                    <a:pt x="75" y="23"/>
                    <a:pt x="83" y="16"/>
                  </a:cubicBezTo>
                  <a:cubicBezTo>
                    <a:pt x="86" y="13"/>
                    <a:pt x="89" y="11"/>
                    <a:pt x="93" y="15"/>
                  </a:cubicBezTo>
                  <a:cubicBezTo>
                    <a:pt x="96" y="24"/>
                    <a:pt x="89" y="28"/>
                    <a:pt x="86" y="34"/>
                  </a:cubicBezTo>
                  <a:cubicBezTo>
                    <a:pt x="84" y="36"/>
                    <a:pt x="82" y="38"/>
                    <a:pt x="79" y="37"/>
                  </a:cubicBezTo>
                  <a:close/>
                </a:path>
              </a:pathLst>
            </a:custGeom>
            <a:solidFill>
              <a:srgbClr val="F4C3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1" name="Freeform 119">
              <a:extLst>
                <a:ext uri="{FF2B5EF4-FFF2-40B4-BE49-F238E27FC236}">
                  <a16:creationId xmlns:a16="http://schemas.microsoft.com/office/drawing/2014/main" id="{EBA21BEE-0E01-4EEB-82C6-9D28BE66C972}"/>
                </a:ext>
              </a:extLst>
            </p:cNvPr>
            <p:cNvSpPr>
              <a:spLocks/>
            </p:cNvSpPr>
            <p:nvPr/>
          </p:nvSpPr>
          <p:spPr bwMode="auto">
            <a:xfrm>
              <a:off x="9122868" y="4387275"/>
              <a:ext cx="19171" cy="869434"/>
            </a:xfrm>
            <a:custGeom>
              <a:avLst/>
              <a:gdLst>
                <a:gd name="T0" fmla="*/ 3 w 8"/>
                <a:gd name="T1" fmla="*/ 0 h 379"/>
                <a:gd name="T2" fmla="*/ 7 w 8"/>
                <a:gd name="T3" fmla="*/ 13 h 379"/>
                <a:gd name="T4" fmla="*/ 6 w 8"/>
                <a:gd name="T5" fmla="*/ 379 h 379"/>
                <a:gd name="T6" fmla="*/ 3 w 8"/>
                <a:gd name="T7" fmla="*/ 360 h 379"/>
                <a:gd name="T8" fmla="*/ 3 w 8"/>
                <a:gd name="T9" fmla="*/ 3 h 379"/>
                <a:gd name="T10" fmla="*/ 2 w 8"/>
                <a:gd name="T11" fmla="*/ 1 h 379"/>
                <a:gd name="T12" fmla="*/ 3 w 8"/>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8" h="379">
                  <a:moveTo>
                    <a:pt x="3" y="0"/>
                  </a:moveTo>
                  <a:cubicBezTo>
                    <a:pt x="8" y="3"/>
                    <a:pt x="7" y="8"/>
                    <a:pt x="7" y="13"/>
                  </a:cubicBezTo>
                  <a:cubicBezTo>
                    <a:pt x="7" y="135"/>
                    <a:pt x="7" y="257"/>
                    <a:pt x="6" y="379"/>
                  </a:cubicBezTo>
                  <a:cubicBezTo>
                    <a:pt x="0" y="373"/>
                    <a:pt x="3" y="366"/>
                    <a:pt x="3" y="360"/>
                  </a:cubicBezTo>
                  <a:cubicBezTo>
                    <a:pt x="3" y="241"/>
                    <a:pt x="3" y="122"/>
                    <a:pt x="3" y="3"/>
                  </a:cubicBezTo>
                  <a:cubicBezTo>
                    <a:pt x="2" y="2"/>
                    <a:pt x="2" y="2"/>
                    <a:pt x="2" y="1"/>
                  </a:cubicBezTo>
                  <a:cubicBezTo>
                    <a:pt x="2" y="0"/>
                    <a:pt x="3" y="0"/>
                    <a:pt x="3"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2" name="Freeform 120">
              <a:extLst>
                <a:ext uri="{FF2B5EF4-FFF2-40B4-BE49-F238E27FC236}">
                  <a16:creationId xmlns:a16="http://schemas.microsoft.com/office/drawing/2014/main" id="{696B7FF0-9E7D-4C2D-9A5C-C27A0E4C18CF}"/>
                </a:ext>
              </a:extLst>
            </p:cNvPr>
            <p:cNvSpPr>
              <a:spLocks/>
            </p:cNvSpPr>
            <p:nvPr/>
          </p:nvSpPr>
          <p:spPr bwMode="auto">
            <a:xfrm>
              <a:off x="8572565" y="4083931"/>
              <a:ext cx="76682" cy="343940"/>
            </a:xfrm>
            <a:custGeom>
              <a:avLst/>
              <a:gdLst>
                <a:gd name="T0" fmla="*/ 15 w 33"/>
                <a:gd name="T1" fmla="*/ 0 h 150"/>
                <a:gd name="T2" fmla="*/ 13 w 33"/>
                <a:gd name="T3" fmla="*/ 47 h 150"/>
                <a:gd name="T4" fmla="*/ 29 w 33"/>
                <a:gd name="T5" fmla="*/ 142 h 150"/>
                <a:gd name="T6" fmla="*/ 33 w 33"/>
                <a:gd name="T7" fmla="*/ 150 h 150"/>
                <a:gd name="T8" fmla="*/ 11 w 33"/>
                <a:gd name="T9" fmla="*/ 117 h 150"/>
                <a:gd name="T10" fmla="*/ 1 w 33"/>
                <a:gd name="T11" fmla="*/ 76 h 150"/>
                <a:gd name="T12" fmla="*/ 15 w 33"/>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33" h="150">
                  <a:moveTo>
                    <a:pt x="15" y="0"/>
                  </a:moveTo>
                  <a:cubicBezTo>
                    <a:pt x="25" y="16"/>
                    <a:pt x="17" y="32"/>
                    <a:pt x="13" y="47"/>
                  </a:cubicBezTo>
                  <a:cubicBezTo>
                    <a:pt x="4" y="81"/>
                    <a:pt x="9" y="113"/>
                    <a:pt x="29" y="142"/>
                  </a:cubicBezTo>
                  <a:cubicBezTo>
                    <a:pt x="31" y="144"/>
                    <a:pt x="32" y="147"/>
                    <a:pt x="33" y="150"/>
                  </a:cubicBezTo>
                  <a:cubicBezTo>
                    <a:pt x="20" y="143"/>
                    <a:pt x="16" y="129"/>
                    <a:pt x="11" y="117"/>
                  </a:cubicBezTo>
                  <a:cubicBezTo>
                    <a:pt x="6" y="104"/>
                    <a:pt x="2" y="90"/>
                    <a:pt x="1" y="76"/>
                  </a:cubicBezTo>
                  <a:cubicBezTo>
                    <a:pt x="0" y="50"/>
                    <a:pt x="9" y="25"/>
                    <a:pt x="15" y="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3" name="Freeform 121">
              <a:extLst>
                <a:ext uri="{FF2B5EF4-FFF2-40B4-BE49-F238E27FC236}">
                  <a16:creationId xmlns:a16="http://schemas.microsoft.com/office/drawing/2014/main" id="{AAB67C82-8E8B-484D-8928-E8C9245ACAC7}"/>
                </a:ext>
              </a:extLst>
            </p:cNvPr>
            <p:cNvSpPr>
              <a:spLocks/>
            </p:cNvSpPr>
            <p:nvPr/>
          </p:nvSpPr>
          <p:spPr bwMode="auto">
            <a:xfrm>
              <a:off x="8579331" y="5218367"/>
              <a:ext cx="72171" cy="91342"/>
            </a:xfrm>
            <a:custGeom>
              <a:avLst/>
              <a:gdLst>
                <a:gd name="T0" fmla="*/ 31 w 31"/>
                <a:gd name="T1" fmla="*/ 40 h 40"/>
                <a:gd name="T2" fmla="*/ 8 w 31"/>
                <a:gd name="T3" fmla="*/ 0 h 40"/>
                <a:gd name="T4" fmla="*/ 12 w 31"/>
                <a:gd name="T5" fmla="*/ 4 h 40"/>
                <a:gd name="T6" fmla="*/ 31 w 31"/>
                <a:gd name="T7" fmla="*/ 40 h 40"/>
              </a:gdLst>
              <a:ahLst/>
              <a:cxnLst>
                <a:cxn ang="0">
                  <a:pos x="T0" y="T1"/>
                </a:cxn>
                <a:cxn ang="0">
                  <a:pos x="T2" y="T3"/>
                </a:cxn>
                <a:cxn ang="0">
                  <a:pos x="T4" y="T5"/>
                </a:cxn>
                <a:cxn ang="0">
                  <a:pos x="T6" y="T7"/>
                </a:cxn>
              </a:cxnLst>
              <a:rect l="0" t="0" r="r" b="b"/>
              <a:pathLst>
                <a:path w="31" h="40">
                  <a:moveTo>
                    <a:pt x="31" y="40"/>
                  </a:moveTo>
                  <a:cubicBezTo>
                    <a:pt x="6" y="36"/>
                    <a:pt x="0" y="25"/>
                    <a:pt x="8" y="0"/>
                  </a:cubicBezTo>
                  <a:cubicBezTo>
                    <a:pt x="10" y="1"/>
                    <a:pt x="11" y="2"/>
                    <a:pt x="12" y="4"/>
                  </a:cubicBezTo>
                  <a:cubicBezTo>
                    <a:pt x="17" y="16"/>
                    <a:pt x="29" y="25"/>
                    <a:pt x="31" y="40"/>
                  </a:cubicBezTo>
                  <a:close/>
                </a:path>
              </a:pathLst>
            </a:custGeom>
            <a:solidFill>
              <a:srgbClr val="7F7F7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4" name="Freeform 122">
              <a:extLst>
                <a:ext uri="{FF2B5EF4-FFF2-40B4-BE49-F238E27FC236}">
                  <a16:creationId xmlns:a16="http://schemas.microsoft.com/office/drawing/2014/main" id="{63C50367-DC95-4305-9CFD-A5E7D594285B}"/>
                </a:ext>
              </a:extLst>
            </p:cNvPr>
            <p:cNvSpPr>
              <a:spLocks/>
            </p:cNvSpPr>
            <p:nvPr/>
          </p:nvSpPr>
          <p:spPr bwMode="auto">
            <a:xfrm>
              <a:off x="8665034" y="4536127"/>
              <a:ext cx="82320" cy="110512"/>
            </a:xfrm>
            <a:custGeom>
              <a:avLst/>
              <a:gdLst>
                <a:gd name="T0" fmla="*/ 30 w 36"/>
                <a:gd name="T1" fmla="*/ 44 h 48"/>
                <a:gd name="T2" fmla="*/ 18 w 36"/>
                <a:gd name="T3" fmla="*/ 22 h 48"/>
                <a:gd name="T4" fmla="*/ 13 w 36"/>
                <a:gd name="T5" fmla="*/ 33 h 48"/>
                <a:gd name="T6" fmla="*/ 8 w 36"/>
                <a:gd name="T7" fmla="*/ 1 h 48"/>
                <a:gd name="T8" fmla="*/ 12 w 36"/>
                <a:gd name="T9" fmla="*/ 0 h 48"/>
                <a:gd name="T10" fmla="*/ 35 w 36"/>
                <a:gd name="T11" fmla="*/ 44 h 48"/>
                <a:gd name="T12" fmla="*/ 30 w 36"/>
                <a:gd name="T13" fmla="*/ 48 h 48"/>
                <a:gd name="T14" fmla="*/ 30 w 36"/>
                <a:gd name="T15" fmla="*/ 44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8">
                  <a:moveTo>
                    <a:pt x="30" y="44"/>
                  </a:moveTo>
                  <a:cubicBezTo>
                    <a:pt x="26" y="37"/>
                    <a:pt x="22" y="30"/>
                    <a:pt x="18" y="22"/>
                  </a:cubicBezTo>
                  <a:cubicBezTo>
                    <a:pt x="16" y="26"/>
                    <a:pt x="14" y="30"/>
                    <a:pt x="13" y="33"/>
                  </a:cubicBezTo>
                  <a:cubicBezTo>
                    <a:pt x="2" y="24"/>
                    <a:pt x="0" y="13"/>
                    <a:pt x="8" y="1"/>
                  </a:cubicBezTo>
                  <a:cubicBezTo>
                    <a:pt x="9" y="1"/>
                    <a:pt x="12" y="0"/>
                    <a:pt x="12" y="0"/>
                  </a:cubicBezTo>
                  <a:cubicBezTo>
                    <a:pt x="20" y="14"/>
                    <a:pt x="28" y="29"/>
                    <a:pt x="35" y="44"/>
                  </a:cubicBezTo>
                  <a:cubicBezTo>
                    <a:pt x="36" y="47"/>
                    <a:pt x="33" y="48"/>
                    <a:pt x="30" y="48"/>
                  </a:cubicBezTo>
                  <a:cubicBezTo>
                    <a:pt x="30" y="47"/>
                    <a:pt x="30" y="46"/>
                    <a:pt x="30" y="44"/>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5" name="Freeform 123">
              <a:extLst>
                <a:ext uri="{FF2B5EF4-FFF2-40B4-BE49-F238E27FC236}">
                  <a16:creationId xmlns:a16="http://schemas.microsoft.com/office/drawing/2014/main" id="{EC6928B0-A1C6-4E0C-A023-29551D778E06}"/>
                </a:ext>
              </a:extLst>
            </p:cNvPr>
            <p:cNvSpPr>
              <a:spLocks/>
            </p:cNvSpPr>
            <p:nvPr/>
          </p:nvSpPr>
          <p:spPr bwMode="auto">
            <a:xfrm>
              <a:off x="9084527" y="5240921"/>
              <a:ext cx="151108" cy="62022"/>
            </a:xfrm>
            <a:custGeom>
              <a:avLst/>
              <a:gdLst>
                <a:gd name="T0" fmla="*/ 24 w 66"/>
                <a:gd name="T1" fmla="*/ 9 h 27"/>
                <a:gd name="T2" fmla="*/ 31 w 66"/>
                <a:gd name="T3" fmla="*/ 4 h 27"/>
                <a:gd name="T4" fmla="*/ 61 w 66"/>
                <a:gd name="T5" fmla="*/ 0 h 27"/>
                <a:gd name="T6" fmla="*/ 63 w 66"/>
                <a:gd name="T7" fmla="*/ 6 h 27"/>
                <a:gd name="T8" fmla="*/ 2 w 66"/>
                <a:gd name="T9" fmla="*/ 27 h 27"/>
                <a:gd name="T10" fmla="*/ 2 w 66"/>
                <a:gd name="T11" fmla="*/ 22 h 27"/>
                <a:gd name="T12" fmla="*/ 24 w 66"/>
                <a:gd name="T13" fmla="*/ 9 h 27"/>
              </a:gdLst>
              <a:ahLst/>
              <a:cxnLst>
                <a:cxn ang="0">
                  <a:pos x="T0" y="T1"/>
                </a:cxn>
                <a:cxn ang="0">
                  <a:pos x="T2" y="T3"/>
                </a:cxn>
                <a:cxn ang="0">
                  <a:pos x="T4" y="T5"/>
                </a:cxn>
                <a:cxn ang="0">
                  <a:pos x="T6" y="T7"/>
                </a:cxn>
                <a:cxn ang="0">
                  <a:pos x="T8" y="T9"/>
                </a:cxn>
                <a:cxn ang="0">
                  <a:pos x="T10" y="T11"/>
                </a:cxn>
                <a:cxn ang="0">
                  <a:pos x="T12" y="T13"/>
                </a:cxn>
              </a:cxnLst>
              <a:rect l="0" t="0" r="r" b="b"/>
              <a:pathLst>
                <a:path w="66" h="27">
                  <a:moveTo>
                    <a:pt x="24" y="9"/>
                  </a:moveTo>
                  <a:cubicBezTo>
                    <a:pt x="26" y="7"/>
                    <a:pt x="29" y="6"/>
                    <a:pt x="31" y="4"/>
                  </a:cubicBezTo>
                  <a:cubicBezTo>
                    <a:pt x="41" y="3"/>
                    <a:pt x="51" y="1"/>
                    <a:pt x="61" y="0"/>
                  </a:cubicBezTo>
                  <a:cubicBezTo>
                    <a:pt x="64" y="1"/>
                    <a:pt x="66" y="3"/>
                    <a:pt x="63" y="6"/>
                  </a:cubicBezTo>
                  <a:cubicBezTo>
                    <a:pt x="42" y="11"/>
                    <a:pt x="24" y="25"/>
                    <a:pt x="2" y="27"/>
                  </a:cubicBezTo>
                  <a:cubicBezTo>
                    <a:pt x="0" y="26"/>
                    <a:pt x="0" y="24"/>
                    <a:pt x="2" y="22"/>
                  </a:cubicBezTo>
                  <a:cubicBezTo>
                    <a:pt x="9" y="18"/>
                    <a:pt x="17" y="13"/>
                    <a:pt x="24" y="9"/>
                  </a:cubicBezTo>
                  <a:close/>
                </a:path>
              </a:pathLst>
            </a:custGeom>
            <a:solidFill>
              <a:srgbClr val="F4D1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6" name="Freeform 125">
              <a:extLst>
                <a:ext uri="{FF2B5EF4-FFF2-40B4-BE49-F238E27FC236}">
                  <a16:creationId xmlns:a16="http://schemas.microsoft.com/office/drawing/2014/main" id="{2332AD20-984C-45A4-BE7C-B53340E4077B}"/>
                </a:ext>
              </a:extLst>
            </p:cNvPr>
            <p:cNvSpPr>
              <a:spLocks/>
            </p:cNvSpPr>
            <p:nvPr/>
          </p:nvSpPr>
          <p:spPr bwMode="auto">
            <a:xfrm>
              <a:off x="8954845" y="3962143"/>
              <a:ext cx="66533" cy="62022"/>
            </a:xfrm>
            <a:custGeom>
              <a:avLst/>
              <a:gdLst>
                <a:gd name="T0" fmla="*/ 9 w 29"/>
                <a:gd name="T1" fmla="*/ 2 h 27"/>
                <a:gd name="T2" fmla="*/ 21 w 29"/>
                <a:gd name="T3" fmla="*/ 1 h 27"/>
                <a:gd name="T4" fmla="*/ 26 w 29"/>
                <a:gd name="T5" fmla="*/ 1 h 27"/>
                <a:gd name="T6" fmla="*/ 22 w 29"/>
                <a:gd name="T7" fmla="*/ 16 h 27"/>
                <a:gd name="T8" fmla="*/ 14 w 29"/>
                <a:gd name="T9" fmla="*/ 27 h 27"/>
                <a:gd name="T10" fmla="*/ 12 w 29"/>
                <a:gd name="T11" fmla="*/ 23 h 27"/>
                <a:gd name="T12" fmla="*/ 9 w 29"/>
                <a:gd name="T13" fmla="*/ 2 h 27"/>
              </a:gdLst>
              <a:ahLst/>
              <a:cxnLst>
                <a:cxn ang="0">
                  <a:pos x="T0" y="T1"/>
                </a:cxn>
                <a:cxn ang="0">
                  <a:pos x="T2" y="T3"/>
                </a:cxn>
                <a:cxn ang="0">
                  <a:pos x="T4" y="T5"/>
                </a:cxn>
                <a:cxn ang="0">
                  <a:pos x="T6" y="T7"/>
                </a:cxn>
                <a:cxn ang="0">
                  <a:pos x="T8" y="T9"/>
                </a:cxn>
                <a:cxn ang="0">
                  <a:pos x="T10" y="T11"/>
                </a:cxn>
                <a:cxn ang="0">
                  <a:pos x="T12" y="T13"/>
                </a:cxn>
              </a:cxnLst>
              <a:rect l="0" t="0" r="r" b="b"/>
              <a:pathLst>
                <a:path w="29" h="27">
                  <a:moveTo>
                    <a:pt x="9" y="2"/>
                  </a:moveTo>
                  <a:cubicBezTo>
                    <a:pt x="13" y="2"/>
                    <a:pt x="17" y="4"/>
                    <a:pt x="21" y="1"/>
                  </a:cubicBezTo>
                  <a:cubicBezTo>
                    <a:pt x="22" y="0"/>
                    <a:pt x="24" y="0"/>
                    <a:pt x="26" y="1"/>
                  </a:cubicBezTo>
                  <a:cubicBezTo>
                    <a:pt x="29" y="7"/>
                    <a:pt x="27" y="12"/>
                    <a:pt x="22" y="16"/>
                  </a:cubicBezTo>
                  <a:cubicBezTo>
                    <a:pt x="19" y="19"/>
                    <a:pt x="19" y="25"/>
                    <a:pt x="14" y="27"/>
                  </a:cubicBezTo>
                  <a:cubicBezTo>
                    <a:pt x="13" y="25"/>
                    <a:pt x="12" y="24"/>
                    <a:pt x="12" y="23"/>
                  </a:cubicBezTo>
                  <a:cubicBezTo>
                    <a:pt x="8" y="16"/>
                    <a:pt x="0" y="10"/>
                    <a:pt x="9" y="2"/>
                  </a:cubicBezTo>
                  <a:close/>
                </a:path>
              </a:pathLst>
            </a:custGeom>
            <a:solidFill>
              <a:srgbClr val="AEC0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7" name="Freeform 126">
              <a:extLst>
                <a:ext uri="{FF2B5EF4-FFF2-40B4-BE49-F238E27FC236}">
                  <a16:creationId xmlns:a16="http://schemas.microsoft.com/office/drawing/2014/main" id="{729065DB-CC59-4089-A008-52EEC4C6BB20}"/>
                </a:ext>
              </a:extLst>
            </p:cNvPr>
            <p:cNvSpPr>
              <a:spLocks/>
            </p:cNvSpPr>
            <p:nvPr/>
          </p:nvSpPr>
          <p:spPr bwMode="auto">
            <a:xfrm>
              <a:off x="8932292" y="4057995"/>
              <a:ext cx="55256" cy="117278"/>
            </a:xfrm>
            <a:custGeom>
              <a:avLst/>
              <a:gdLst>
                <a:gd name="T0" fmla="*/ 2 w 24"/>
                <a:gd name="T1" fmla="*/ 47 h 51"/>
                <a:gd name="T2" fmla="*/ 1 w 24"/>
                <a:gd name="T3" fmla="*/ 51 h 51"/>
                <a:gd name="T4" fmla="*/ 24 w 24"/>
                <a:gd name="T5" fmla="*/ 0 h 51"/>
                <a:gd name="T6" fmla="*/ 2 w 24"/>
                <a:gd name="T7" fmla="*/ 47 h 51"/>
              </a:gdLst>
              <a:ahLst/>
              <a:cxnLst>
                <a:cxn ang="0">
                  <a:pos x="T0" y="T1"/>
                </a:cxn>
                <a:cxn ang="0">
                  <a:pos x="T2" y="T3"/>
                </a:cxn>
                <a:cxn ang="0">
                  <a:pos x="T4" y="T5"/>
                </a:cxn>
                <a:cxn ang="0">
                  <a:pos x="T6" y="T7"/>
                </a:cxn>
              </a:cxnLst>
              <a:rect l="0" t="0" r="r" b="b"/>
              <a:pathLst>
                <a:path w="24" h="51">
                  <a:moveTo>
                    <a:pt x="2" y="47"/>
                  </a:moveTo>
                  <a:cubicBezTo>
                    <a:pt x="2" y="49"/>
                    <a:pt x="1" y="50"/>
                    <a:pt x="1" y="51"/>
                  </a:cubicBezTo>
                  <a:cubicBezTo>
                    <a:pt x="0" y="30"/>
                    <a:pt x="11" y="15"/>
                    <a:pt x="24" y="0"/>
                  </a:cubicBezTo>
                  <a:cubicBezTo>
                    <a:pt x="19" y="17"/>
                    <a:pt x="9" y="31"/>
                    <a:pt x="2" y="47"/>
                  </a:cubicBezTo>
                  <a:close/>
                </a:path>
              </a:pathLst>
            </a:custGeom>
            <a:solidFill>
              <a:srgbClr val="00444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8" name="Freeform 127">
              <a:extLst>
                <a:ext uri="{FF2B5EF4-FFF2-40B4-BE49-F238E27FC236}">
                  <a16:creationId xmlns:a16="http://schemas.microsoft.com/office/drawing/2014/main" id="{48B99238-12EA-417A-838F-238BA6D37C9A}"/>
                </a:ext>
              </a:extLst>
            </p:cNvPr>
            <p:cNvSpPr>
              <a:spLocks/>
            </p:cNvSpPr>
            <p:nvPr/>
          </p:nvSpPr>
          <p:spPr bwMode="auto">
            <a:xfrm>
              <a:off x="9058591" y="5125898"/>
              <a:ext cx="41724" cy="41724"/>
            </a:xfrm>
            <a:custGeom>
              <a:avLst/>
              <a:gdLst>
                <a:gd name="T0" fmla="*/ 18 w 18"/>
                <a:gd name="T1" fmla="*/ 9 h 18"/>
                <a:gd name="T2" fmla="*/ 9 w 18"/>
                <a:gd name="T3" fmla="*/ 18 h 18"/>
                <a:gd name="T4" fmla="*/ 1 w 18"/>
                <a:gd name="T5" fmla="*/ 11 h 18"/>
                <a:gd name="T6" fmla="*/ 8 w 18"/>
                <a:gd name="T7" fmla="*/ 1 h 18"/>
                <a:gd name="T8" fmla="*/ 18 w 18"/>
                <a:gd name="T9" fmla="*/ 9 h 18"/>
              </a:gdLst>
              <a:ahLst/>
              <a:cxnLst>
                <a:cxn ang="0">
                  <a:pos x="T0" y="T1"/>
                </a:cxn>
                <a:cxn ang="0">
                  <a:pos x="T2" y="T3"/>
                </a:cxn>
                <a:cxn ang="0">
                  <a:pos x="T4" y="T5"/>
                </a:cxn>
                <a:cxn ang="0">
                  <a:pos x="T6" y="T7"/>
                </a:cxn>
                <a:cxn ang="0">
                  <a:pos x="T8" y="T9"/>
                </a:cxn>
              </a:cxnLst>
              <a:rect l="0" t="0" r="r" b="b"/>
              <a:pathLst>
                <a:path w="18" h="18">
                  <a:moveTo>
                    <a:pt x="18" y="9"/>
                  </a:moveTo>
                  <a:cubicBezTo>
                    <a:pt x="18" y="14"/>
                    <a:pt x="15" y="18"/>
                    <a:pt x="9" y="18"/>
                  </a:cubicBezTo>
                  <a:cubicBezTo>
                    <a:pt x="5" y="18"/>
                    <a:pt x="1" y="15"/>
                    <a:pt x="1" y="11"/>
                  </a:cubicBezTo>
                  <a:cubicBezTo>
                    <a:pt x="0" y="5"/>
                    <a:pt x="3" y="1"/>
                    <a:pt x="8" y="1"/>
                  </a:cubicBezTo>
                  <a:cubicBezTo>
                    <a:pt x="14" y="0"/>
                    <a:pt x="17" y="3"/>
                    <a:pt x="18" y="9"/>
                  </a:cubicBezTo>
                  <a:close/>
                </a:path>
              </a:pathLst>
            </a:custGeom>
            <a:solidFill>
              <a:srgbClr val="D1A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9" name="Freeform 128">
              <a:extLst>
                <a:ext uri="{FF2B5EF4-FFF2-40B4-BE49-F238E27FC236}">
                  <a16:creationId xmlns:a16="http://schemas.microsoft.com/office/drawing/2014/main" id="{25BC0AE8-6A33-47B4-9F28-53375171C5EF}"/>
                </a:ext>
              </a:extLst>
            </p:cNvPr>
            <p:cNvSpPr>
              <a:spLocks/>
            </p:cNvSpPr>
            <p:nvPr/>
          </p:nvSpPr>
          <p:spPr bwMode="auto">
            <a:xfrm>
              <a:off x="9060846" y="4625213"/>
              <a:ext cx="39469" cy="39469"/>
            </a:xfrm>
            <a:custGeom>
              <a:avLst/>
              <a:gdLst>
                <a:gd name="T0" fmla="*/ 17 w 17"/>
                <a:gd name="T1" fmla="*/ 8 h 17"/>
                <a:gd name="T2" fmla="*/ 8 w 17"/>
                <a:gd name="T3" fmla="*/ 17 h 17"/>
                <a:gd name="T4" fmla="*/ 0 w 17"/>
                <a:gd name="T5" fmla="*/ 9 h 17"/>
                <a:gd name="T6" fmla="*/ 9 w 17"/>
                <a:gd name="T7" fmla="*/ 0 h 17"/>
                <a:gd name="T8" fmla="*/ 17 w 17"/>
                <a:gd name="T9" fmla="*/ 8 h 17"/>
              </a:gdLst>
              <a:ahLst/>
              <a:cxnLst>
                <a:cxn ang="0">
                  <a:pos x="T0" y="T1"/>
                </a:cxn>
                <a:cxn ang="0">
                  <a:pos x="T2" y="T3"/>
                </a:cxn>
                <a:cxn ang="0">
                  <a:pos x="T4" y="T5"/>
                </a:cxn>
                <a:cxn ang="0">
                  <a:pos x="T6" y="T7"/>
                </a:cxn>
                <a:cxn ang="0">
                  <a:pos x="T8" y="T9"/>
                </a:cxn>
              </a:cxnLst>
              <a:rect l="0" t="0" r="r" b="b"/>
              <a:pathLst>
                <a:path w="17" h="17">
                  <a:moveTo>
                    <a:pt x="17" y="8"/>
                  </a:moveTo>
                  <a:cubicBezTo>
                    <a:pt x="17" y="13"/>
                    <a:pt x="14" y="17"/>
                    <a:pt x="8" y="17"/>
                  </a:cubicBezTo>
                  <a:cubicBezTo>
                    <a:pt x="3" y="17"/>
                    <a:pt x="0" y="14"/>
                    <a:pt x="0" y="9"/>
                  </a:cubicBezTo>
                  <a:cubicBezTo>
                    <a:pt x="0" y="3"/>
                    <a:pt x="3" y="0"/>
                    <a:pt x="9" y="0"/>
                  </a:cubicBezTo>
                  <a:cubicBezTo>
                    <a:pt x="13" y="0"/>
                    <a:pt x="16" y="3"/>
                    <a:pt x="17" y="8"/>
                  </a:cubicBezTo>
                  <a:close/>
                </a:path>
              </a:pathLst>
            </a:custGeom>
            <a:solidFill>
              <a:srgbClr val="D6A9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0" name="Freeform 129">
              <a:extLst>
                <a:ext uri="{FF2B5EF4-FFF2-40B4-BE49-F238E27FC236}">
                  <a16:creationId xmlns:a16="http://schemas.microsoft.com/office/drawing/2014/main" id="{5C0968E5-C443-440C-9199-5A10C5FBE28F}"/>
                </a:ext>
              </a:extLst>
            </p:cNvPr>
            <p:cNvSpPr>
              <a:spLocks/>
            </p:cNvSpPr>
            <p:nvPr/>
          </p:nvSpPr>
          <p:spPr bwMode="auto">
            <a:xfrm>
              <a:off x="9060846" y="4394041"/>
              <a:ext cx="39469" cy="33830"/>
            </a:xfrm>
            <a:custGeom>
              <a:avLst/>
              <a:gdLst>
                <a:gd name="T0" fmla="*/ 17 w 17"/>
                <a:gd name="T1" fmla="*/ 8 h 15"/>
                <a:gd name="T2" fmla="*/ 10 w 17"/>
                <a:gd name="T3" fmla="*/ 15 h 15"/>
                <a:gd name="T4" fmla="*/ 0 w 17"/>
                <a:gd name="T5" fmla="*/ 8 h 15"/>
                <a:gd name="T6" fmla="*/ 7 w 17"/>
                <a:gd name="T7" fmla="*/ 0 h 15"/>
                <a:gd name="T8" fmla="*/ 17 w 17"/>
                <a:gd name="T9" fmla="*/ 8 h 15"/>
              </a:gdLst>
              <a:ahLst/>
              <a:cxnLst>
                <a:cxn ang="0">
                  <a:pos x="T0" y="T1"/>
                </a:cxn>
                <a:cxn ang="0">
                  <a:pos x="T2" y="T3"/>
                </a:cxn>
                <a:cxn ang="0">
                  <a:pos x="T4" y="T5"/>
                </a:cxn>
                <a:cxn ang="0">
                  <a:pos x="T6" y="T7"/>
                </a:cxn>
                <a:cxn ang="0">
                  <a:pos x="T8" y="T9"/>
                </a:cxn>
              </a:cxnLst>
              <a:rect l="0" t="0" r="r" b="b"/>
              <a:pathLst>
                <a:path w="17" h="15">
                  <a:moveTo>
                    <a:pt x="17" y="8"/>
                  </a:moveTo>
                  <a:cubicBezTo>
                    <a:pt x="17" y="12"/>
                    <a:pt x="15" y="15"/>
                    <a:pt x="10" y="15"/>
                  </a:cubicBezTo>
                  <a:cubicBezTo>
                    <a:pt x="5" y="15"/>
                    <a:pt x="0" y="15"/>
                    <a:pt x="0" y="8"/>
                  </a:cubicBezTo>
                  <a:cubicBezTo>
                    <a:pt x="0" y="4"/>
                    <a:pt x="2" y="0"/>
                    <a:pt x="7" y="0"/>
                  </a:cubicBezTo>
                  <a:cubicBezTo>
                    <a:pt x="13" y="0"/>
                    <a:pt x="16" y="1"/>
                    <a:pt x="17" y="8"/>
                  </a:cubicBezTo>
                  <a:close/>
                </a:path>
              </a:pathLst>
            </a:custGeom>
            <a:solidFill>
              <a:srgbClr val="DAAD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1" name="Freeform 130">
              <a:extLst>
                <a:ext uri="{FF2B5EF4-FFF2-40B4-BE49-F238E27FC236}">
                  <a16:creationId xmlns:a16="http://schemas.microsoft.com/office/drawing/2014/main" id="{D34C9E9D-C4E7-4E40-B67A-AD34209ABD39}"/>
                </a:ext>
              </a:extLst>
            </p:cNvPr>
            <p:cNvSpPr>
              <a:spLocks/>
            </p:cNvSpPr>
            <p:nvPr/>
          </p:nvSpPr>
          <p:spPr bwMode="auto">
            <a:xfrm>
              <a:off x="9058591" y="4880066"/>
              <a:ext cx="41724" cy="37213"/>
            </a:xfrm>
            <a:custGeom>
              <a:avLst/>
              <a:gdLst>
                <a:gd name="T0" fmla="*/ 9 w 18"/>
                <a:gd name="T1" fmla="*/ 16 h 16"/>
                <a:gd name="T2" fmla="*/ 1 w 18"/>
                <a:gd name="T3" fmla="*/ 6 h 16"/>
                <a:gd name="T4" fmla="*/ 10 w 18"/>
                <a:gd name="T5" fmla="*/ 0 h 16"/>
                <a:gd name="T6" fmla="*/ 18 w 18"/>
                <a:gd name="T7" fmla="*/ 7 h 16"/>
                <a:gd name="T8" fmla="*/ 9 w 18"/>
                <a:gd name="T9" fmla="*/ 16 h 16"/>
              </a:gdLst>
              <a:ahLst/>
              <a:cxnLst>
                <a:cxn ang="0">
                  <a:pos x="T0" y="T1"/>
                </a:cxn>
                <a:cxn ang="0">
                  <a:pos x="T2" y="T3"/>
                </a:cxn>
                <a:cxn ang="0">
                  <a:pos x="T4" y="T5"/>
                </a:cxn>
                <a:cxn ang="0">
                  <a:pos x="T6" y="T7"/>
                </a:cxn>
                <a:cxn ang="0">
                  <a:pos x="T8" y="T9"/>
                </a:cxn>
              </a:cxnLst>
              <a:rect l="0" t="0" r="r" b="b"/>
              <a:pathLst>
                <a:path w="18" h="16">
                  <a:moveTo>
                    <a:pt x="9" y="16"/>
                  </a:moveTo>
                  <a:cubicBezTo>
                    <a:pt x="3" y="15"/>
                    <a:pt x="0" y="11"/>
                    <a:pt x="1" y="6"/>
                  </a:cubicBezTo>
                  <a:cubicBezTo>
                    <a:pt x="1" y="1"/>
                    <a:pt x="5" y="0"/>
                    <a:pt x="10" y="0"/>
                  </a:cubicBezTo>
                  <a:cubicBezTo>
                    <a:pt x="15" y="0"/>
                    <a:pt x="18" y="2"/>
                    <a:pt x="18" y="7"/>
                  </a:cubicBezTo>
                  <a:cubicBezTo>
                    <a:pt x="18" y="13"/>
                    <a:pt x="14" y="16"/>
                    <a:pt x="9" y="16"/>
                  </a:cubicBezTo>
                  <a:close/>
                </a:path>
              </a:pathLst>
            </a:custGeom>
            <a:solidFill>
              <a:srgbClr val="E5B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2" name="Freeform 132">
              <a:extLst>
                <a:ext uri="{FF2B5EF4-FFF2-40B4-BE49-F238E27FC236}">
                  <a16:creationId xmlns:a16="http://schemas.microsoft.com/office/drawing/2014/main" id="{2025A9B7-EDF5-4509-BABB-ABF20A4E10F3}"/>
                </a:ext>
              </a:extLst>
            </p:cNvPr>
            <p:cNvSpPr>
              <a:spLocks/>
            </p:cNvSpPr>
            <p:nvPr/>
          </p:nvSpPr>
          <p:spPr bwMode="auto">
            <a:xfrm>
              <a:off x="8607523" y="5227389"/>
              <a:ext cx="57512" cy="82320"/>
            </a:xfrm>
            <a:custGeom>
              <a:avLst/>
              <a:gdLst>
                <a:gd name="T0" fmla="*/ 19 w 25"/>
                <a:gd name="T1" fmla="*/ 36 h 36"/>
                <a:gd name="T2" fmla="*/ 0 w 25"/>
                <a:gd name="T3" fmla="*/ 0 h 36"/>
                <a:gd name="T4" fmla="*/ 15 w 25"/>
                <a:gd name="T5" fmla="*/ 18 h 36"/>
                <a:gd name="T6" fmla="*/ 19 w 25"/>
                <a:gd name="T7" fmla="*/ 36 h 36"/>
              </a:gdLst>
              <a:ahLst/>
              <a:cxnLst>
                <a:cxn ang="0">
                  <a:pos x="T0" y="T1"/>
                </a:cxn>
                <a:cxn ang="0">
                  <a:pos x="T2" y="T3"/>
                </a:cxn>
                <a:cxn ang="0">
                  <a:pos x="T4" y="T5"/>
                </a:cxn>
                <a:cxn ang="0">
                  <a:pos x="T6" y="T7"/>
                </a:cxn>
              </a:cxnLst>
              <a:rect l="0" t="0" r="r" b="b"/>
              <a:pathLst>
                <a:path w="25" h="36">
                  <a:moveTo>
                    <a:pt x="19" y="36"/>
                  </a:moveTo>
                  <a:cubicBezTo>
                    <a:pt x="13" y="24"/>
                    <a:pt x="2" y="14"/>
                    <a:pt x="0" y="0"/>
                  </a:cubicBezTo>
                  <a:cubicBezTo>
                    <a:pt x="8" y="3"/>
                    <a:pt x="10" y="12"/>
                    <a:pt x="15" y="18"/>
                  </a:cubicBezTo>
                  <a:cubicBezTo>
                    <a:pt x="16" y="24"/>
                    <a:pt x="25" y="28"/>
                    <a:pt x="19" y="36"/>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3" name="Freeform 133">
              <a:extLst>
                <a:ext uri="{FF2B5EF4-FFF2-40B4-BE49-F238E27FC236}">
                  <a16:creationId xmlns:a16="http://schemas.microsoft.com/office/drawing/2014/main" id="{57A563B9-06F2-471C-AE69-A690737D9EA7}"/>
                </a:ext>
              </a:extLst>
            </p:cNvPr>
            <p:cNvSpPr>
              <a:spLocks/>
            </p:cNvSpPr>
            <p:nvPr/>
          </p:nvSpPr>
          <p:spPr bwMode="auto">
            <a:xfrm>
              <a:off x="9001079" y="5291666"/>
              <a:ext cx="87958" cy="46235"/>
            </a:xfrm>
            <a:custGeom>
              <a:avLst/>
              <a:gdLst>
                <a:gd name="T0" fmla="*/ 38 w 38"/>
                <a:gd name="T1" fmla="*/ 0 h 20"/>
                <a:gd name="T2" fmla="*/ 38 w 38"/>
                <a:gd name="T3" fmla="*/ 5 h 20"/>
                <a:gd name="T4" fmla="*/ 2 w 38"/>
                <a:gd name="T5" fmla="*/ 17 h 20"/>
                <a:gd name="T6" fmla="*/ 1 w 38"/>
                <a:gd name="T7" fmla="*/ 12 h 20"/>
                <a:gd name="T8" fmla="*/ 16 w 38"/>
                <a:gd name="T9" fmla="*/ 3 h 20"/>
                <a:gd name="T10" fmla="*/ 38 w 38"/>
                <a:gd name="T11" fmla="*/ 0 h 20"/>
              </a:gdLst>
              <a:ahLst/>
              <a:cxnLst>
                <a:cxn ang="0">
                  <a:pos x="T0" y="T1"/>
                </a:cxn>
                <a:cxn ang="0">
                  <a:pos x="T2" y="T3"/>
                </a:cxn>
                <a:cxn ang="0">
                  <a:pos x="T4" y="T5"/>
                </a:cxn>
                <a:cxn ang="0">
                  <a:pos x="T6" y="T7"/>
                </a:cxn>
                <a:cxn ang="0">
                  <a:pos x="T8" y="T9"/>
                </a:cxn>
                <a:cxn ang="0">
                  <a:pos x="T10" y="T11"/>
                </a:cxn>
              </a:cxnLst>
              <a:rect l="0" t="0" r="r" b="b"/>
              <a:pathLst>
                <a:path w="38" h="20">
                  <a:moveTo>
                    <a:pt x="38" y="0"/>
                  </a:moveTo>
                  <a:cubicBezTo>
                    <a:pt x="38" y="2"/>
                    <a:pt x="38" y="3"/>
                    <a:pt x="38" y="5"/>
                  </a:cubicBezTo>
                  <a:cubicBezTo>
                    <a:pt x="29" y="17"/>
                    <a:pt x="16" y="20"/>
                    <a:pt x="2" y="17"/>
                  </a:cubicBezTo>
                  <a:cubicBezTo>
                    <a:pt x="0" y="16"/>
                    <a:pt x="0" y="14"/>
                    <a:pt x="1" y="12"/>
                  </a:cubicBezTo>
                  <a:cubicBezTo>
                    <a:pt x="6" y="8"/>
                    <a:pt x="14" y="10"/>
                    <a:pt x="16" y="3"/>
                  </a:cubicBezTo>
                  <a:cubicBezTo>
                    <a:pt x="24" y="7"/>
                    <a:pt x="31" y="2"/>
                    <a:pt x="38" y="0"/>
                  </a:cubicBezTo>
                  <a:close/>
                </a:path>
              </a:pathLst>
            </a:custGeom>
            <a:solidFill>
              <a:srgbClr val="F9A8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4" name="Freeform 134">
              <a:extLst>
                <a:ext uri="{FF2B5EF4-FFF2-40B4-BE49-F238E27FC236}">
                  <a16:creationId xmlns:a16="http://schemas.microsoft.com/office/drawing/2014/main" id="{12A9227B-3A52-4337-B4A0-96269241C833}"/>
                </a:ext>
              </a:extLst>
            </p:cNvPr>
            <p:cNvSpPr>
              <a:spLocks/>
            </p:cNvSpPr>
            <p:nvPr/>
          </p:nvSpPr>
          <p:spPr bwMode="auto">
            <a:xfrm>
              <a:off x="8632332" y="4806768"/>
              <a:ext cx="46235" cy="66533"/>
            </a:xfrm>
            <a:custGeom>
              <a:avLst/>
              <a:gdLst>
                <a:gd name="T0" fmla="*/ 0 w 20"/>
                <a:gd name="T1" fmla="*/ 0 h 29"/>
                <a:gd name="T2" fmla="*/ 15 w 20"/>
                <a:gd name="T3" fmla="*/ 14 h 29"/>
                <a:gd name="T4" fmla="*/ 18 w 20"/>
                <a:gd name="T5" fmla="*/ 25 h 29"/>
                <a:gd name="T6" fmla="*/ 20 w 20"/>
                <a:gd name="T7" fmla="*/ 28 h 29"/>
                <a:gd name="T8" fmla="*/ 18 w 20"/>
                <a:gd name="T9" fmla="*/ 29 h 29"/>
                <a:gd name="T10" fmla="*/ 0 w 20"/>
                <a:gd name="T11" fmla="*/ 0 h 29"/>
              </a:gdLst>
              <a:ahLst/>
              <a:cxnLst>
                <a:cxn ang="0">
                  <a:pos x="T0" y="T1"/>
                </a:cxn>
                <a:cxn ang="0">
                  <a:pos x="T2" y="T3"/>
                </a:cxn>
                <a:cxn ang="0">
                  <a:pos x="T4" y="T5"/>
                </a:cxn>
                <a:cxn ang="0">
                  <a:pos x="T6" y="T7"/>
                </a:cxn>
                <a:cxn ang="0">
                  <a:pos x="T8" y="T9"/>
                </a:cxn>
                <a:cxn ang="0">
                  <a:pos x="T10" y="T11"/>
                </a:cxn>
              </a:cxnLst>
              <a:rect l="0" t="0" r="r" b="b"/>
              <a:pathLst>
                <a:path w="20" h="29">
                  <a:moveTo>
                    <a:pt x="0" y="0"/>
                  </a:moveTo>
                  <a:cubicBezTo>
                    <a:pt x="10" y="0"/>
                    <a:pt x="9" y="11"/>
                    <a:pt x="15" y="14"/>
                  </a:cubicBezTo>
                  <a:cubicBezTo>
                    <a:pt x="16" y="18"/>
                    <a:pt x="17" y="22"/>
                    <a:pt x="18" y="25"/>
                  </a:cubicBezTo>
                  <a:cubicBezTo>
                    <a:pt x="20" y="26"/>
                    <a:pt x="20" y="27"/>
                    <a:pt x="20" y="28"/>
                  </a:cubicBezTo>
                  <a:cubicBezTo>
                    <a:pt x="19" y="28"/>
                    <a:pt x="19" y="29"/>
                    <a:pt x="18" y="29"/>
                  </a:cubicBezTo>
                  <a:cubicBezTo>
                    <a:pt x="8" y="22"/>
                    <a:pt x="7" y="9"/>
                    <a:pt x="0"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5" name="Freeform 138">
              <a:extLst>
                <a:ext uri="{FF2B5EF4-FFF2-40B4-BE49-F238E27FC236}">
                  <a16:creationId xmlns:a16="http://schemas.microsoft.com/office/drawing/2014/main" id="{88DA90D4-A95C-4791-982A-F95D709F7B00}"/>
                </a:ext>
              </a:extLst>
            </p:cNvPr>
            <p:cNvSpPr>
              <a:spLocks/>
            </p:cNvSpPr>
            <p:nvPr/>
          </p:nvSpPr>
          <p:spPr bwMode="auto">
            <a:xfrm>
              <a:off x="8855610" y="5218367"/>
              <a:ext cx="37213" cy="50746"/>
            </a:xfrm>
            <a:custGeom>
              <a:avLst/>
              <a:gdLst>
                <a:gd name="T0" fmla="*/ 6 w 16"/>
                <a:gd name="T1" fmla="*/ 0 h 22"/>
                <a:gd name="T2" fmla="*/ 13 w 16"/>
                <a:gd name="T3" fmla="*/ 0 h 22"/>
                <a:gd name="T4" fmla="*/ 16 w 16"/>
                <a:gd name="T5" fmla="*/ 10 h 22"/>
                <a:gd name="T6" fmla="*/ 6 w 16"/>
                <a:gd name="T7" fmla="*/ 22 h 22"/>
                <a:gd name="T8" fmla="*/ 5 w 16"/>
                <a:gd name="T9" fmla="*/ 3 h 22"/>
                <a:gd name="T10" fmla="*/ 6 w 16"/>
                <a:gd name="T11" fmla="*/ 0 h 22"/>
              </a:gdLst>
              <a:ahLst/>
              <a:cxnLst>
                <a:cxn ang="0">
                  <a:pos x="T0" y="T1"/>
                </a:cxn>
                <a:cxn ang="0">
                  <a:pos x="T2" y="T3"/>
                </a:cxn>
                <a:cxn ang="0">
                  <a:pos x="T4" y="T5"/>
                </a:cxn>
                <a:cxn ang="0">
                  <a:pos x="T6" y="T7"/>
                </a:cxn>
                <a:cxn ang="0">
                  <a:pos x="T8" y="T9"/>
                </a:cxn>
                <a:cxn ang="0">
                  <a:pos x="T10" y="T11"/>
                </a:cxn>
              </a:cxnLst>
              <a:rect l="0" t="0" r="r" b="b"/>
              <a:pathLst>
                <a:path w="16" h="22">
                  <a:moveTo>
                    <a:pt x="6" y="0"/>
                  </a:moveTo>
                  <a:cubicBezTo>
                    <a:pt x="8" y="0"/>
                    <a:pt x="11" y="0"/>
                    <a:pt x="13" y="0"/>
                  </a:cubicBezTo>
                  <a:cubicBezTo>
                    <a:pt x="14" y="3"/>
                    <a:pt x="15" y="7"/>
                    <a:pt x="16" y="10"/>
                  </a:cubicBezTo>
                  <a:cubicBezTo>
                    <a:pt x="12" y="14"/>
                    <a:pt x="12" y="20"/>
                    <a:pt x="6" y="22"/>
                  </a:cubicBezTo>
                  <a:cubicBezTo>
                    <a:pt x="0" y="16"/>
                    <a:pt x="6" y="9"/>
                    <a:pt x="5" y="3"/>
                  </a:cubicBezTo>
                  <a:cubicBezTo>
                    <a:pt x="6" y="2"/>
                    <a:pt x="6" y="1"/>
                    <a:pt x="6" y="0"/>
                  </a:cubicBezTo>
                  <a:close/>
                </a:path>
              </a:pathLst>
            </a:custGeom>
            <a:solidFill>
              <a:srgbClr val="829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6" name="Freeform 139">
              <a:extLst>
                <a:ext uri="{FF2B5EF4-FFF2-40B4-BE49-F238E27FC236}">
                  <a16:creationId xmlns:a16="http://schemas.microsoft.com/office/drawing/2014/main" id="{3435C1E8-9B3D-4CC5-81BE-5A213D4A2DF1}"/>
                </a:ext>
              </a:extLst>
            </p:cNvPr>
            <p:cNvSpPr>
              <a:spLocks/>
            </p:cNvSpPr>
            <p:nvPr/>
          </p:nvSpPr>
          <p:spPr bwMode="auto">
            <a:xfrm>
              <a:off x="9104825" y="4329763"/>
              <a:ext cx="24809" cy="64278"/>
            </a:xfrm>
            <a:custGeom>
              <a:avLst/>
              <a:gdLst>
                <a:gd name="T0" fmla="*/ 11 w 11"/>
                <a:gd name="T1" fmla="*/ 25 h 28"/>
                <a:gd name="T2" fmla="*/ 11 w 11"/>
                <a:gd name="T3" fmla="*/ 28 h 28"/>
                <a:gd name="T4" fmla="*/ 0 w 11"/>
                <a:gd name="T5" fmla="*/ 10 h 28"/>
                <a:gd name="T6" fmla="*/ 8 w 11"/>
                <a:gd name="T7" fmla="*/ 10 h 28"/>
                <a:gd name="T8" fmla="*/ 11 w 11"/>
                <a:gd name="T9" fmla="*/ 25 h 28"/>
              </a:gdLst>
              <a:ahLst/>
              <a:cxnLst>
                <a:cxn ang="0">
                  <a:pos x="T0" y="T1"/>
                </a:cxn>
                <a:cxn ang="0">
                  <a:pos x="T2" y="T3"/>
                </a:cxn>
                <a:cxn ang="0">
                  <a:pos x="T4" y="T5"/>
                </a:cxn>
                <a:cxn ang="0">
                  <a:pos x="T6" y="T7"/>
                </a:cxn>
                <a:cxn ang="0">
                  <a:pos x="T8" y="T9"/>
                </a:cxn>
              </a:cxnLst>
              <a:rect l="0" t="0" r="r" b="b"/>
              <a:pathLst>
                <a:path w="11" h="28">
                  <a:moveTo>
                    <a:pt x="11" y="25"/>
                  </a:moveTo>
                  <a:cubicBezTo>
                    <a:pt x="11" y="26"/>
                    <a:pt x="11" y="27"/>
                    <a:pt x="11" y="28"/>
                  </a:cubicBezTo>
                  <a:cubicBezTo>
                    <a:pt x="8" y="22"/>
                    <a:pt x="4" y="16"/>
                    <a:pt x="0" y="10"/>
                  </a:cubicBezTo>
                  <a:cubicBezTo>
                    <a:pt x="3" y="9"/>
                    <a:pt x="6" y="0"/>
                    <a:pt x="8" y="10"/>
                  </a:cubicBezTo>
                  <a:cubicBezTo>
                    <a:pt x="9" y="15"/>
                    <a:pt x="10" y="20"/>
                    <a:pt x="11" y="25"/>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7" name="Freeform 143">
              <a:extLst>
                <a:ext uri="{FF2B5EF4-FFF2-40B4-BE49-F238E27FC236}">
                  <a16:creationId xmlns:a16="http://schemas.microsoft.com/office/drawing/2014/main" id="{B5034AB6-B872-4DDD-8D6C-6C1CCF4A0094}"/>
                </a:ext>
              </a:extLst>
            </p:cNvPr>
            <p:cNvSpPr>
              <a:spLocks/>
            </p:cNvSpPr>
            <p:nvPr/>
          </p:nvSpPr>
          <p:spPr bwMode="auto">
            <a:xfrm>
              <a:off x="8749609" y="4646639"/>
              <a:ext cx="23681" cy="27064"/>
            </a:xfrm>
            <a:custGeom>
              <a:avLst/>
              <a:gdLst>
                <a:gd name="T0" fmla="*/ 0 w 10"/>
                <a:gd name="T1" fmla="*/ 4 h 12"/>
                <a:gd name="T2" fmla="*/ 4 w 10"/>
                <a:gd name="T3" fmla="*/ 0 h 12"/>
                <a:gd name="T4" fmla="*/ 10 w 10"/>
                <a:gd name="T5" fmla="*/ 12 h 12"/>
                <a:gd name="T6" fmla="*/ 0 w 10"/>
                <a:gd name="T7" fmla="*/ 4 h 12"/>
              </a:gdLst>
              <a:ahLst/>
              <a:cxnLst>
                <a:cxn ang="0">
                  <a:pos x="T0" y="T1"/>
                </a:cxn>
                <a:cxn ang="0">
                  <a:pos x="T2" y="T3"/>
                </a:cxn>
                <a:cxn ang="0">
                  <a:pos x="T4" y="T5"/>
                </a:cxn>
                <a:cxn ang="0">
                  <a:pos x="T6" y="T7"/>
                </a:cxn>
              </a:cxnLst>
              <a:rect l="0" t="0" r="r" b="b"/>
              <a:pathLst>
                <a:path w="10" h="12">
                  <a:moveTo>
                    <a:pt x="0" y="4"/>
                  </a:moveTo>
                  <a:cubicBezTo>
                    <a:pt x="2" y="2"/>
                    <a:pt x="3" y="1"/>
                    <a:pt x="4" y="0"/>
                  </a:cubicBezTo>
                  <a:cubicBezTo>
                    <a:pt x="8" y="3"/>
                    <a:pt x="10" y="6"/>
                    <a:pt x="10" y="12"/>
                  </a:cubicBezTo>
                  <a:cubicBezTo>
                    <a:pt x="4" y="12"/>
                    <a:pt x="3" y="7"/>
                    <a:pt x="0" y="4"/>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8" name="Freeform 144">
              <a:extLst>
                <a:ext uri="{FF2B5EF4-FFF2-40B4-BE49-F238E27FC236}">
                  <a16:creationId xmlns:a16="http://schemas.microsoft.com/office/drawing/2014/main" id="{EA28A9D6-3130-4FDB-9E78-BC6175B8AEFB}"/>
                </a:ext>
              </a:extLst>
            </p:cNvPr>
            <p:cNvSpPr>
              <a:spLocks/>
            </p:cNvSpPr>
            <p:nvPr/>
          </p:nvSpPr>
          <p:spPr bwMode="auto">
            <a:xfrm>
              <a:off x="8941313" y="5249942"/>
              <a:ext cx="402578" cy="360854"/>
            </a:xfrm>
            <a:custGeom>
              <a:avLst/>
              <a:gdLst>
                <a:gd name="T0" fmla="*/ 27 w 175"/>
                <a:gd name="T1" fmla="*/ 33 h 157"/>
                <a:gd name="T2" fmla="*/ 64 w 175"/>
                <a:gd name="T3" fmla="*/ 23 h 157"/>
                <a:gd name="T4" fmla="*/ 125 w 175"/>
                <a:gd name="T5" fmla="*/ 1 h 157"/>
                <a:gd name="T6" fmla="*/ 132 w 175"/>
                <a:gd name="T7" fmla="*/ 2 h 157"/>
                <a:gd name="T8" fmla="*/ 138 w 175"/>
                <a:gd name="T9" fmla="*/ 10 h 157"/>
                <a:gd name="T10" fmla="*/ 147 w 175"/>
                <a:gd name="T11" fmla="*/ 22 h 157"/>
                <a:gd name="T12" fmla="*/ 168 w 175"/>
                <a:gd name="T13" fmla="*/ 35 h 157"/>
                <a:gd name="T14" fmla="*/ 175 w 175"/>
                <a:gd name="T15" fmla="*/ 45 h 157"/>
                <a:gd name="T16" fmla="*/ 148 w 175"/>
                <a:gd name="T17" fmla="*/ 73 h 157"/>
                <a:gd name="T18" fmla="*/ 148 w 175"/>
                <a:gd name="T19" fmla="*/ 73 h 157"/>
                <a:gd name="T20" fmla="*/ 129 w 175"/>
                <a:gd name="T21" fmla="*/ 95 h 157"/>
                <a:gd name="T22" fmla="*/ 123 w 175"/>
                <a:gd name="T23" fmla="*/ 99 h 157"/>
                <a:gd name="T24" fmla="*/ 105 w 175"/>
                <a:gd name="T25" fmla="*/ 119 h 157"/>
                <a:gd name="T26" fmla="*/ 87 w 175"/>
                <a:gd name="T27" fmla="*/ 123 h 157"/>
                <a:gd name="T28" fmla="*/ 87 w 175"/>
                <a:gd name="T29" fmla="*/ 113 h 157"/>
                <a:gd name="T30" fmla="*/ 94 w 175"/>
                <a:gd name="T31" fmla="*/ 107 h 157"/>
                <a:gd name="T32" fmla="*/ 87 w 175"/>
                <a:gd name="T33" fmla="*/ 112 h 157"/>
                <a:gd name="T34" fmla="*/ 82 w 175"/>
                <a:gd name="T35" fmla="*/ 112 h 157"/>
                <a:gd name="T36" fmla="*/ 78 w 175"/>
                <a:gd name="T37" fmla="*/ 109 h 157"/>
                <a:gd name="T38" fmla="*/ 77 w 175"/>
                <a:gd name="T39" fmla="*/ 107 h 157"/>
                <a:gd name="T40" fmla="*/ 76 w 175"/>
                <a:gd name="T41" fmla="*/ 102 h 157"/>
                <a:gd name="T42" fmla="*/ 69 w 175"/>
                <a:gd name="T43" fmla="*/ 103 h 157"/>
                <a:gd name="T44" fmla="*/ 61 w 175"/>
                <a:gd name="T45" fmla="*/ 111 h 157"/>
                <a:gd name="T46" fmla="*/ 22 w 175"/>
                <a:gd name="T47" fmla="*/ 149 h 157"/>
                <a:gd name="T48" fmla="*/ 9 w 175"/>
                <a:gd name="T49" fmla="*/ 154 h 157"/>
                <a:gd name="T50" fmla="*/ 7 w 175"/>
                <a:gd name="T51" fmla="*/ 140 h 157"/>
                <a:gd name="T52" fmla="*/ 27 w 175"/>
                <a:gd name="T53" fmla="*/ 114 h 157"/>
                <a:gd name="T54" fmla="*/ 31 w 175"/>
                <a:gd name="T55" fmla="*/ 107 h 157"/>
                <a:gd name="T56" fmla="*/ 34 w 175"/>
                <a:gd name="T57" fmla="*/ 104 h 157"/>
                <a:gd name="T58" fmla="*/ 38 w 175"/>
                <a:gd name="T59" fmla="*/ 99 h 157"/>
                <a:gd name="T60" fmla="*/ 38 w 175"/>
                <a:gd name="T61" fmla="*/ 99 h 157"/>
                <a:gd name="T62" fmla="*/ 48 w 175"/>
                <a:gd name="T63" fmla="*/ 81 h 157"/>
                <a:gd name="T64" fmla="*/ 56 w 175"/>
                <a:gd name="T65" fmla="*/ 58 h 157"/>
                <a:gd name="T66" fmla="*/ 57 w 175"/>
                <a:gd name="T67" fmla="*/ 54 h 157"/>
                <a:gd name="T68" fmla="*/ 28 w 175"/>
                <a:gd name="T69" fmla="*/ 49 h 157"/>
                <a:gd name="T70" fmla="*/ 9 w 175"/>
                <a:gd name="T71" fmla="*/ 50 h 157"/>
                <a:gd name="T72" fmla="*/ 1 w 175"/>
                <a:gd name="T73" fmla="*/ 41 h 157"/>
                <a:gd name="T74" fmla="*/ 27 w 175"/>
                <a:gd name="T75" fmla="*/ 3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5" h="157">
                  <a:moveTo>
                    <a:pt x="27" y="33"/>
                  </a:moveTo>
                  <a:cubicBezTo>
                    <a:pt x="40" y="32"/>
                    <a:pt x="52" y="27"/>
                    <a:pt x="64" y="23"/>
                  </a:cubicBezTo>
                  <a:cubicBezTo>
                    <a:pt x="84" y="14"/>
                    <a:pt x="102" y="0"/>
                    <a:pt x="125" y="1"/>
                  </a:cubicBezTo>
                  <a:cubicBezTo>
                    <a:pt x="128" y="0"/>
                    <a:pt x="130" y="1"/>
                    <a:pt x="132" y="2"/>
                  </a:cubicBezTo>
                  <a:cubicBezTo>
                    <a:pt x="135" y="4"/>
                    <a:pt x="136" y="7"/>
                    <a:pt x="138" y="10"/>
                  </a:cubicBezTo>
                  <a:cubicBezTo>
                    <a:pt x="139" y="16"/>
                    <a:pt x="142" y="20"/>
                    <a:pt x="147" y="22"/>
                  </a:cubicBezTo>
                  <a:cubicBezTo>
                    <a:pt x="155" y="26"/>
                    <a:pt x="163" y="28"/>
                    <a:pt x="168" y="35"/>
                  </a:cubicBezTo>
                  <a:cubicBezTo>
                    <a:pt x="171" y="38"/>
                    <a:pt x="174" y="41"/>
                    <a:pt x="175" y="45"/>
                  </a:cubicBezTo>
                  <a:cubicBezTo>
                    <a:pt x="171" y="60"/>
                    <a:pt x="159" y="66"/>
                    <a:pt x="148" y="73"/>
                  </a:cubicBezTo>
                  <a:cubicBezTo>
                    <a:pt x="148" y="73"/>
                    <a:pt x="148" y="73"/>
                    <a:pt x="148" y="73"/>
                  </a:cubicBezTo>
                  <a:cubicBezTo>
                    <a:pt x="139" y="79"/>
                    <a:pt x="135" y="87"/>
                    <a:pt x="129" y="95"/>
                  </a:cubicBezTo>
                  <a:cubicBezTo>
                    <a:pt x="127" y="96"/>
                    <a:pt x="125" y="98"/>
                    <a:pt x="123" y="99"/>
                  </a:cubicBezTo>
                  <a:cubicBezTo>
                    <a:pt x="117" y="106"/>
                    <a:pt x="112" y="113"/>
                    <a:pt x="105" y="119"/>
                  </a:cubicBezTo>
                  <a:cubicBezTo>
                    <a:pt x="99" y="123"/>
                    <a:pt x="94" y="127"/>
                    <a:pt x="87" y="123"/>
                  </a:cubicBezTo>
                  <a:cubicBezTo>
                    <a:pt x="83" y="119"/>
                    <a:pt x="85" y="116"/>
                    <a:pt x="87" y="113"/>
                  </a:cubicBezTo>
                  <a:cubicBezTo>
                    <a:pt x="89" y="111"/>
                    <a:pt x="92" y="110"/>
                    <a:pt x="94" y="107"/>
                  </a:cubicBezTo>
                  <a:cubicBezTo>
                    <a:pt x="92" y="109"/>
                    <a:pt x="89" y="111"/>
                    <a:pt x="87" y="112"/>
                  </a:cubicBezTo>
                  <a:cubicBezTo>
                    <a:pt x="85" y="113"/>
                    <a:pt x="83" y="113"/>
                    <a:pt x="82" y="112"/>
                  </a:cubicBezTo>
                  <a:cubicBezTo>
                    <a:pt x="80" y="112"/>
                    <a:pt x="79" y="111"/>
                    <a:pt x="78" y="109"/>
                  </a:cubicBezTo>
                  <a:cubicBezTo>
                    <a:pt x="78" y="109"/>
                    <a:pt x="78" y="108"/>
                    <a:pt x="77" y="107"/>
                  </a:cubicBezTo>
                  <a:cubicBezTo>
                    <a:pt x="78" y="105"/>
                    <a:pt x="79" y="103"/>
                    <a:pt x="76" y="102"/>
                  </a:cubicBezTo>
                  <a:cubicBezTo>
                    <a:pt x="74" y="102"/>
                    <a:pt x="71" y="102"/>
                    <a:pt x="69" y="103"/>
                  </a:cubicBezTo>
                  <a:cubicBezTo>
                    <a:pt x="66" y="105"/>
                    <a:pt x="63" y="108"/>
                    <a:pt x="61" y="111"/>
                  </a:cubicBezTo>
                  <a:cubicBezTo>
                    <a:pt x="48" y="124"/>
                    <a:pt x="35" y="137"/>
                    <a:pt x="22" y="149"/>
                  </a:cubicBezTo>
                  <a:cubicBezTo>
                    <a:pt x="18" y="152"/>
                    <a:pt x="14" y="157"/>
                    <a:pt x="9" y="154"/>
                  </a:cubicBezTo>
                  <a:cubicBezTo>
                    <a:pt x="4" y="151"/>
                    <a:pt x="6" y="145"/>
                    <a:pt x="7" y="140"/>
                  </a:cubicBezTo>
                  <a:cubicBezTo>
                    <a:pt x="11" y="129"/>
                    <a:pt x="16" y="120"/>
                    <a:pt x="27" y="114"/>
                  </a:cubicBezTo>
                  <a:cubicBezTo>
                    <a:pt x="30" y="112"/>
                    <a:pt x="31" y="110"/>
                    <a:pt x="31" y="107"/>
                  </a:cubicBezTo>
                  <a:cubicBezTo>
                    <a:pt x="32" y="106"/>
                    <a:pt x="33" y="105"/>
                    <a:pt x="34" y="104"/>
                  </a:cubicBezTo>
                  <a:cubicBezTo>
                    <a:pt x="35" y="102"/>
                    <a:pt x="37" y="101"/>
                    <a:pt x="38" y="99"/>
                  </a:cubicBezTo>
                  <a:cubicBezTo>
                    <a:pt x="38" y="99"/>
                    <a:pt x="38" y="99"/>
                    <a:pt x="38" y="99"/>
                  </a:cubicBezTo>
                  <a:cubicBezTo>
                    <a:pt x="43" y="94"/>
                    <a:pt x="45" y="87"/>
                    <a:pt x="48" y="81"/>
                  </a:cubicBezTo>
                  <a:cubicBezTo>
                    <a:pt x="52" y="74"/>
                    <a:pt x="53" y="66"/>
                    <a:pt x="56" y="58"/>
                  </a:cubicBezTo>
                  <a:cubicBezTo>
                    <a:pt x="57" y="57"/>
                    <a:pt x="57" y="55"/>
                    <a:pt x="57" y="54"/>
                  </a:cubicBezTo>
                  <a:cubicBezTo>
                    <a:pt x="49" y="45"/>
                    <a:pt x="38" y="50"/>
                    <a:pt x="28" y="49"/>
                  </a:cubicBezTo>
                  <a:cubicBezTo>
                    <a:pt x="22" y="49"/>
                    <a:pt x="15" y="50"/>
                    <a:pt x="9" y="50"/>
                  </a:cubicBezTo>
                  <a:cubicBezTo>
                    <a:pt x="4" y="49"/>
                    <a:pt x="0" y="46"/>
                    <a:pt x="1" y="41"/>
                  </a:cubicBezTo>
                  <a:cubicBezTo>
                    <a:pt x="10" y="37"/>
                    <a:pt x="19" y="36"/>
                    <a:pt x="27" y="33"/>
                  </a:cubicBezTo>
                  <a:close/>
                </a:path>
              </a:pathLst>
            </a:custGeom>
            <a:solidFill>
              <a:srgbClr val="F4D2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9" name="Freeform 145">
              <a:extLst>
                <a:ext uri="{FF2B5EF4-FFF2-40B4-BE49-F238E27FC236}">
                  <a16:creationId xmlns:a16="http://schemas.microsoft.com/office/drawing/2014/main" id="{FCBEDD4E-0E33-4489-80D4-62BDDC0701E4}"/>
                </a:ext>
              </a:extLst>
            </p:cNvPr>
            <p:cNvSpPr>
              <a:spLocks/>
            </p:cNvSpPr>
            <p:nvPr/>
          </p:nvSpPr>
          <p:spPr bwMode="auto">
            <a:xfrm>
              <a:off x="8939058" y="5491263"/>
              <a:ext cx="234555" cy="133065"/>
            </a:xfrm>
            <a:custGeom>
              <a:avLst/>
              <a:gdLst>
                <a:gd name="T0" fmla="*/ 83 w 102"/>
                <a:gd name="T1" fmla="*/ 6 h 58"/>
                <a:gd name="T2" fmla="*/ 87 w 102"/>
                <a:gd name="T3" fmla="*/ 5 h 58"/>
                <a:gd name="T4" fmla="*/ 91 w 102"/>
                <a:gd name="T5" fmla="*/ 9 h 58"/>
                <a:gd name="T6" fmla="*/ 87 w 102"/>
                <a:gd name="T7" fmla="*/ 16 h 58"/>
                <a:gd name="T8" fmla="*/ 72 w 102"/>
                <a:gd name="T9" fmla="*/ 25 h 58"/>
                <a:gd name="T10" fmla="*/ 95 w 102"/>
                <a:gd name="T11" fmla="*/ 28 h 58"/>
                <a:gd name="T12" fmla="*/ 94 w 102"/>
                <a:gd name="T13" fmla="*/ 35 h 58"/>
                <a:gd name="T14" fmla="*/ 87 w 102"/>
                <a:gd name="T15" fmla="*/ 38 h 58"/>
                <a:gd name="T16" fmla="*/ 95 w 102"/>
                <a:gd name="T17" fmla="*/ 38 h 58"/>
                <a:gd name="T18" fmla="*/ 101 w 102"/>
                <a:gd name="T19" fmla="*/ 46 h 58"/>
                <a:gd name="T20" fmla="*/ 90 w 102"/>
                <a:gd name="T21" fmla="*/ 57 h 58"/>
                <a:gd name="T22" fmla="*/ 13 w 102"/>
                <a:gd name="T23" fmla="*/ 56 h 58"/>
                <a:gd name="T24" fmla="*/ 2 w 102"/>
                <a:gd name="T25" fmla="*/ 44 h 58"/>
                <a:gd name="T26" fmla="*/ 7 w 102"/>
                <a:gd name="T27" fmla="*/ 31 h 58"/>
                <a:gd name="T28" fmla="*/ 10 w 102"/>
                <a:gd name="T29" fmla="*/ 35 h 58"/>
                <a:gd name="T30" fmla="*/ 13 w 102"/>
                <a:gd name="T31" fmla="*/ 48 h 58"/>
                <a:gd name="T32" fmla="*/ 61 w 102"/>
                <a:gd name="T33" fmla="*/ 2 h 58"/>
                <a:gd name="T34" fmla="*/ 70 w 102"/>
                <a:gd name="T35" fmla="*/ 6 h 58"/>
                <a:gd name="T36" fmla="*/ 83 w 102"/>
                <a:gd name="T37" fmla="*/ 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58">
                  <a:moveTo>
                    <a:pt x="83" y="6"/>
                  </a:moveTo>
                  <a:cubicBezTo>
                    <a:pt x="85" y="5"/>
                    <a:pt x="86" y="5"/>
                    <a:pt x="87" y="5"/>
                  </a:cubicBezTo>
                  <a:cubicBezTo>
                    <a:pt x="91" y="4"/>
                    <a:pt x="92" y="6"/>
                    <a:pt x="91" y="9"/>
                  </a:cubicBezTo>
                  <a:cubicBezTo>
                    <a:pt x="90" y="11"/>
                    <a:pt x="88" y="14"/>
                    <a:pt x="87" y="16"/>
                  </a:cubicBezTo>
                  <a:cubicBezTo>
                    <a:pt x="85" y="24"/>
                    <a:pt x="78" y="24"/>
                    <a:pt x="72" y="25"/>
                  </a:cubicBezTo>
                  <a:cubicBezTo>
                    <a:pt x="80" y="25"/>
                    <a:pt x="88" y="19"/>
                    <a:pt x="95" y="28"/>
                  </a:cubicBezTo>
                  <a:cubicBezTo>
                    <a:pt x="95" y="30"/>
                    <a:pt x="94" y="32"/>
                    <a:pt x="94" y="35"/>
                  </a:cubicBezTo>
                  <a:cubicBezTo>
                    <a:pt x="92" y="37"/>
                    <a:pt x="86" y="36"/>
                    <a:pt x="87" y="38"/>
                  </a:cubicBezTo>
                  <a:cubicBezTo>
                    <a:pt x="88" y="41"/>
                    <a:pt x="92" y="38"/>
                    <a:pt x="95" y="38"/>
                  </a:cubicBezTo>
                  <a:cubicBezTo>
                    <a:pt x="99" y="38"/>
                    <a:pt x="99" y="43"/>
                    <a:pt x="101" y="46"/>
                  </a:cubicBezTo>
                  <a:cubicBezTo>
                    <a:pt x="102" y="54"/>
                    <a:pt x="98" y="58"/>
                    <a:pt x="90" y="57"/>
                  </a:cubicBezTo>
                  <a:cubicBezTo>
                    <a:pt x="61" y="34"/>
                    <a:pt x="41" y="34"/>
                    <a:pt x="13" y="56"/>
                  </a:cubicBezTo>
                  <a:cubicBezTo>
                    <a:pt x="5" y="56"/>
                    <a:pt x="0" y="53"/>
                    <a:pt x="2" y="44"/>
                  </a:cubicBezTo>
                  <a:cubicBezTo>
                    <a:pt x="4" y="40"/>
                    <a:pt x="5" y="35"/>
                    <a:pt x="7" y="31"/>
                  </a:cubicBezTo>
                  <a:cubicBezTo>
                    <a:pt x="10" y="31"/>
                    <a:pt x="12" y="31"/>
                    <a:pt x="10" y="35"/>
                  </a:cubicBezTo>
                  <a:cubicBezTo>
                    <a:pt x="10" y="39"/>
                    <a:pt x="8" y="43"/>
                    <a:pt x="13" y="48"/>
                  </a:cubicBezTo>
                  <a:cubicBezTo>
                    <a:pt x="29" y="32"/>
                    <a:pt x="45" y="17"/>
                    <a:pt x="61" y="2"/>
                  </a:cubicBezTo>
                  <a:cubicBezTo>
                    <a:pt x="66" y="0"/>
                    <a:pt x="68" y="3"/>
                    <a:pt x="70" y="6"/>
                  </a:cubicBezTo>
                  <a:cubicBezTo>
                    <a:pt x="75" y="11"/>
                    <a:pt x="79" y="5"/>
                    <a:pt x="83" y="6"/>
                  </a:cubicBezTo>
                  <a:close/>
                </a:path>
              </a:pathLst>
            </a:custGeom>
            <a:solidFill>
              <a:srgbClr val="F4A8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146">
              <a:extLst>
                <a:ext uri="{FF2B5EF4-FFF2-40B4-BE49-F238E27FC236}">
                  <a16:creationId xmlns:a16="http://schemas.microsoft.com/office/drawing/2014/main" id="{423751C4-C08A-484C-B852-CFFCF61EC31F}"/>
                </a:ext>
              </a:extLst>
            </p:cNvPr>
            <p:cNvSpPr>
              <a:spLocks/>
            </p:cNvSpPr>
            <p:nvPr/>
          </p:nvSpPr>
          <p:spPr bwMode="auto">
            <a:xfrm>
              <a:off x="9102570" y="5477731"/>
              <a:ext cx="121788" cy="77810"/>
            </a:xfrm>
            <a:custGeom>
              <a:avLst/>
              <a:gdLst>
                <a:gd name="T0" fmla="*/ 24 w 53"/>
                <a:gd name="T1" fmla="*/ 34 h 34"/>
                <a:gd name="T2" fmla="*/ 2 w 53"/>
                <a:gd name="T3" fmla="*/ 34 h 34"/>
                <a:gd name="T4" fmla="*/ 0 w 53"/>
                <a:gd name="T5" fmla="*/ 31 h 34"/>
                <a:gd name="T6" fmla="*/ 16 w 53"/>
                <a:gd name="T7" fmla="*/ 22 h 34"/>
                <a:gd name="T8" fmla="*/ 53 w 53"/>
                <a:gd name="T9" fmla="*/ 0 h 34"/>
                <a:gd name="T10" fmla="*/ 24 w 53"/>
                <a:gd name="T11" fmla="*/ 34 h 34"/>
              </a:gdLst>
              <a:ahLst/>
              <a:cxnLst>
                <a:cxn ang="0">
                  <a:pos x="T0" y="T1"/>
                </a:cxn>
                <a:cxn ang="0">
                  <a:pos x="T2" y="T3"/>
                </a:cxn>
                <a:cxn ang="0">
                  <a:pos x="T4" y="T5"/>
                </a:cxn>
                <a:cxn ang="0">
                  <a:pos x="T6" y="T7"/>
                </a:cxn>
                <a:cxn ang="0">
                  <a:pos x="T8" y="T9"/>
                </a:cxn>
                <a:cxn ang="0">
                  <a:pos x="T10" y="T11"/>
                </a:cxn>
              </a:cxnLst>
              <a:rect l="0" t="0" r="r" b="b"/>
              <a:pathLst>
                <a:path w="53" h="34">
                  <a:moveTo>
                    <a:pt x="24" y="34"/>
                  </a:moveTo>
                  <a:cubicBezTo>
                    <a:pt x="17" y="34"/>
                    <a:pt x="9" y="34"/>
                    <a:pt x="2" y="34"/>
                  </a:cubicBezTo>
                  <a:cubicBezTo>
                    <a:pt x="1" y="33"/>
                    <a:pt x="1" y="32"/>
                    <a:pt x="0" y="31"/>
                  </a:cubicBezTo>
                  <a:cubicBezTo>
                    <a:pt x="6" y="28"/>
                    <a:pt x="11" y="25"/>
                    <a:pt x="16" y="22"/>
                  </a:cubicBezTo>
                  <a:cubicBezTo>
                    <a:pt x="34" y="24"/>
                    <a:pt x="40" y="7"/>
                    <a:pt x="53" y="0"/>
                  </a:cubicBezTo>
                  <a:cubicBezTo>
                    <a:pt x="47" y="14"/>
                    <a:pt x="35" y="24"/>
                    <a:pt x="24" y="34"/>
                  </a:cubicBezTo>
                  <a:close/>
                </a:path>
              </a:pathLst>
            </a:custGeom>
            <a:solidFill>
              <a:srgbClr val="ECA8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1" name="Freeform 147">
              <a:extLst>
                <a:ext uri="{FF2B5EF4-FFF2-40B4-BE49-F238E27FC236}">
                  <a16:creationId xmlns:a16="http://schemas.microsoft.com/office/drawing/2014/main" id="{25AC3710-D1E2-4B96-B0C2-90C663A63AFC}"/>
                </a:ext>
              </a:extLst>
            </p:cNvPr>
            <p:cNvSpPr>
              <a:spLocks/>
            </p:cNvSpPr>
            <p:nvPr/>
          </p:nvSpPr>
          <p:spPr bwMode="auto">
            <a:xfrm>
              <a:off x="8921015" y="5504795"/>
              <a:ext cx="82320" cy="66533"/>
            </a:xfrm>
            <a:custGeom>
              <a:avLst/>
              <a:gdLst>
                <a:gd name="T0" fmla="*/ 18 w 36"/>
                <a:gd name="T1" fmla="*/ 29 h 29"/>
                <a:gd name="T2" fmla="*/ 15 w 36"/>
                <a:gd name="T3" fmla="*/ 25 h 29"/>
                <a:gd name="T4" fmla="*/ 0 w 36"/>
                <a:gd name="T5" fmla="*/ 3 h 29"/>
                <a:gd name="T6" fmla="*/ 23 w 36"/>
                <a:gd name="T7" fmla="*/ 0 h 29"/>
                <a:gd name="T8" fmla="*/ 36 w 36"/>
                <a:gd name="T9" fmla="*/ 3 h 29"/>
                <a:gd name="T10" fmla="*/ 18 w 36"/>
                <a:gd name="T11" fmla="*/ 29 h 29"/>
              </a:gdLst>
              <a:ahLst/>
              <a:cxnLst>
                <a:cxn ang="0">
                  <a:pos x="T0" y="T1"/>
                </a:cxn>
                <a:cxn ang="0">
                  <a:pos x="T2" y="T3"/>
                </a:cxn>
                <a:cxn ang="0">
                  <a:pos x="T4" y="T5"/>
                </a:cxn>
                <a:cxn ang="0">
                  <a:pos x="T6" y="T7"/>
                </a:cxn>
                <a:cxn ang="0">
                  <a:pos x="T8" y="T9"/>
                </a:cxn>
                <a:cxn ang="0">
                  <a:pos x="T10" y="T11"/>
                </a:cxn>
              </a:cxnLst>
              <a:rect l="0" t="0" r="r" b="b"/>
              <a:pathLst>
                <a:path w="36" h="29">
                  <a:moveTo>
                    <a:pt x="18" y="29"/>
                  </a:moveTo>
                  <a:cubicBezTo>
                    <a:pt x="17" y="27"/>
                    <a:pt x="16" y="26"/>
                    <a:pt x="15" y="25"/>
                  </a:cubicBezTo>
                  <a:cubicBezTo>
                    <a:pt x="13" y="15"/>
                    <a:pt x="3" y="11"/>
                    <a:pt x="0" y="3"/>
                  </a:cubicBezTo>
                  <a:cubicBezTo>
                    <a:pt x="7" y="2"/>
                    <a:pt x="17" y="18"/>
                    <a:pt x="23" y="0"/>
                  </a:cubicBezTo>
                  <a:cubicBezTo>
                    <a:pt x="23" y="0"/>
                    <a:pt x="32" y="2"/>
                    <a:pt x="36" y="3"/>
                  </a:cubicBezTo>
                  <a:cubicBezTo>
                    <a:pt x="30" y="12"/>
                    <a:pt x="24" y="20"/>
                    <a:pt x="18" y="29"/>
                  </a:cubicBezTo>
                  <a:close/>
                </a:path>
              </a:pathLst>
            </a:custGeom>
            <a:solidFill>
              <a:srgbClr val="F5AC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2" name="Freeform 148">
              <a:extLst>
                <a:ext uri="{FF2B5EF4-FFF2-40B4-BE49-F238E27FC236}">
                  <a16:creationId xmlns:a16="http://schemas.microsoft.com/office/drawing/2014/main" id="{DF458E53-5E5B-4A01-B71B-E03D60FCEB6E}"/>
                </a:ext>
              </a:extLst>
            </p:cNvPr>
            <p:cNvSpPr>
              <a:spLocks/>
            </p:cNvSpPr>
            <p:nvPr/>
          </p:nvSpPr>
          <p:spPr bwMode="auto">
            <a:xfrm>
              <a:off x="9111591" y="5553286"/>
              <a:ext cx="48490" cy="53001"/>
            </a:xfrm>
            <a:custGeom>
              <a:avLst/>
              <a:gdLst>
                <a:gd name="T0" fmla="*/ 20 w 21"/>
                <a:gd name="T1" fmla="*/ 11 h 23"/>
                <a:gd name="T2" fmla="*/ 13 w 21"/>
                <a:gd name="T3" fmla="*/ 20 h 23"/>
                <a:gd name="T4" fmla="*/ 3 w 21"/>
                <a:gd name="T5" fmla="*/ 7 h 23"/>
                <a:gd name="T6" fmla="*/ 19 w 21"/>
                <a:gd name="T7" fmla="*/ 8 h 23"/>
                <a:gd name="T8" fmla="*/ 20 w 21"/>
                <a:gd name="T9" fmla="*/ 11 h 23"/>
              </a:gdLst>
              <a:ahLst/>
              <a:cxnLst>
                <a:cxn ang="0">
                  <a:pos x="T0" y="T1"/>
                </a:cxn>
                <a:cxn ang="0">
                  <a:pos x="T2" y="T3"/>
                </a:cxn>
                <a:cxn ang="0">
                  <a:pos x="T4" y="T5"/>
                </a:cxn>
                <a:cxn ang="0">
                  <a:pos x="T6" y="T7"/>
                </a:cxn>
                <a:cxn ang="0">
                  <a:pos x="T8" y="T9"/>
                </a:cxn>
              </a:cxnLst>
              <a:rect l="0" t="0" r="r" b="b"/>
              <a:pathLst>
                <a:path w="21" h="23">
                  <a:moveTo>
                    <a:pt x="20" y="11"/>
                  </a:moveTo>
                  <a:cubicBezTo>
                    <a:pt x="18" y="15"/>
                    <a:pt x="21" y="23"/>
                    <a:pt x="13" y="20"/>
                  </a:cubicBezTo>
                  <a:cubicBezTo>
                    <a:pt x="8" y="18"/>
                    <a:pt x="0" y="13"/>
                    <a:pt x="3" y="7"/>
                  </a:cubicBezTo>
                  <a:cubicBezTo>
                    <a:pt x="6" y="0"/>
                    <a:pt x="13" y="5"/>
                    <a:pt x="19" y="8"/>
                  </a:cubicBezTo>
                  <a:cubicBezTo>
                    <a:pt x="19" y="9"/>
                    <a:pt x="19" y="10"/>
                    <a:pt x="20" y="11"/>
                  </a:cubicBezTo>
                  <a:close/>
                </a:path>
              </a:pathLst>
            </a:custGeom>
            <a:solidFill>
              <a:srgbClr val="F5CC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3" name="Freeform 150">
              <a:extLst>
                <a:ext uri="{FF2B5EF4-FFF2-40B4-BE49-F238E27FC236}">
                  <a16:creationId xmlns:a16="http://schemas.microsoft.com/office/drawing/2014/main" id="{614783A5-0D67-4791-959D-02D33ECB4F92}"/>
                </a:ext>
              </a:extLst>
            </p:cNvPr>
            <p:cNvSpPr>
              <a:spLocks/>
            </p:cNvSpPr>
            <p:nvPr/>
          </p:nvSpPr>
          <p:spPr bwMode="auto">
            <a:xfrm>
              <a:off x="8927781" y="5592754"/>
              <a:ext cx="40596" cy="53001"/>
            </a:xfrm>
            <a:custGeom>
              <a:avLst/>
              <a:gdLst>
                <a:gd name="T0" fmla="*/ 7 w 18"/>
                <a:gd name="T1" fmla="*/ 0 h 23"/>
                <a:gd name="T2" fmla="*/ 18 w 18"/>
                <a:gd name="T3" fmla="*/ 12 h 23"/>
                <a:gd name="T4" fmla="*/ 6 w 18"/>
                <a:gd name="T5" fmla="*/ 18 h 23"/>
                <a:gd name="T6" fmla="*/ 7 w 18"/>
                <a:gd name="T7" fmla="*/ 0 h 23"/>
              </a:gdLst>
              <a:ahLst/>
              <a:cxnLst>
                <a:cxn ang="0">
                  <a:pos x="T0" y="T1"/>
                </a:cxn>
                <a:cxn ang="0">
                  <a:pos x="T2" y="T3"/>
                </a:cxn>
                <a:cxn ang="0">
                  <a:pos x="T4" y="T5"/>
                </a:cxn>
                <a:cxn ang="0">
                  <a:pos x="T6" y="T7"/>
                </a:cxn>
              </a:cxnLst>
              <a:rect l="0" t="0" r="r" b="b"/>
              <a:pathLst>
                <a:path w="18" h="23">
                  <a:moveTo>
                    <a:pt x="7" y="0"/>
                  </a:moveTo>
                  <a:cubicBezTo>
                    <a:pt x="9" y="6"/>
                    <a:pt x="13" y="9"/>
                    <a:pt x="18" y="12"/>
                  </a:cubicBezTo>
                  <a:cubicBezTo>
                    <a:pt x="15" y="17"/>
                    <a:pt x="11" y="23"/>
                    <a:pt x="6" y="18"/>
                  </a:cubicBezTo>
                  <a:cubicBezTo>
                    <a:pt x="1" y="13"/>
                    <a:pt x="0" y="6"/>
                    <a:pt x="7" y="0"/>
                  </a:cubicBezTo>
                  <a:close/>
                </a:path>
              </a:pathLst>
            </a:custGeom>
            <a:solidFill>
              <a:srgbClr val="EAA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4" name="Freeform 151">
              <a:extLst>
                <a:ext uri="{FF2B5EF4-FFF2-40B4-BE49-F238E27FC236}">
                  <a16:creationId xmlns:a16="http://schemas.microsoft.com/office/drawing/2014/main" id="{7A670A6B-C2E1-456B-9D4F-57B6A95B997B}"/>
                </a:ext>
              </a:extLst>
            </p:cNvPr>
            <p:cNvSpPr>
              <a:spLocks/>
            </p:cNvSpPr>
            <p:nvPr/>
          </p:nvSpPr>
          <p:spPr bwMode="auto">
            <a:xfrm>
              <a:off x="9146549" y="5597264"/>
              <a:ext cx="42851" cy="48490"/>
            </a:xfrm>
            <a:custGeom>
              <a:avLst/>
              <a:gdLst>
                <a:gd name="T0" fmla="*/ 0 w 19"/>
                <a:gd name="T1" fmla="*/ 11 h 21"/>
                <a:gd name="T2" fmla="*/ 11 w 19"/>
                <a:gd name="T3" fmla="*/ 0 h 21"/>
                <a:gd name="T4" fmla="*/ 13 w 19"/>
                <a:gd name="T5" fmla="*/ 15 h 21"/>
                <a:gd name="T6" fmla="*/ 0 w 19"/>
                <a:gd name="T7" fmla="*/ 11 h 21"/>
              </a:gdLst>
              <a:ahLst/>
              <a:cxnLst>
                <a:cxn ang="0">
                  <a:pos x="T0" y="T1"/>
                </a:cxn>
                <a:cxn ang="0">
                  <a:pos x="T2" y="T3"/>
                </a:cxn>
                <a:cxn ang="0">
                  <a:pos x="T4" y="T5"/>
                </a:cxn>
                <a:cxn ang="0">
                  <a:pos x="T6" y="T7"/>
                </a:cxn>
              </a:cxnLst>
              <a:rect l="0" t="0" r="r" b="b"/>
              <a:pathLst>
                <a:path w="19" h="21">
                  <a:moveTo>
                    <a:pt x="0" y="11"/>
                  </a:moveTo>
                  <a:cubicBezTo>
                    <a:pt x="5" y="9"/>
                    <a:pt x="9" y="5"/>
                    <a:pt x="11" y="0"/>
                  </a:cubicBezTo>
                  <a:cubicBezTo>
                    <a:pt x="19" y="4"/>
                    <a:pt x="17" y="11"/>
                    <a:pt x="13" y="15"/>
                  </a:cubicBezTo>
                  <a:cubicBezTo>
                    <a:pt x="7" y="21"/>
                    <a:pt x="3" y="15"/>
                    <a:pt x="0" y="11"/>
                  </a:cubicBezTo>
                  <a:close/>
                </a:path>
              </a:pathLst>
            </a:custGeom>
            <a:solidFill>
              <a:srgbClr val="EAA3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任意多边形: 形状 524">
              <a:extLst>
                <a:ext uri="{FF2B5EF4-FFF2-40B4-BE49-F238E27FC236}">
                  <a16:creationId xmlns:a16="http://schemas.microsoft.com/office/drawing/2014/main" id="{F598CD27-D33E-4D9A-AEF9-B9514463DF76}"/>
                </a:ext>
              </a:extLst>
            </p:cNvPr>
            <p:cNvSpPr>
              <a:spLocks/>
            </p:cNvSpPr>
            <p:nvPr/>
          </p:nvSpPr>
          <p:spPr bwMode="auto">
            <a:xfrm>
              <a:off x="8561531" y="5350804"/>
              <a:ext cx="1033831" cy="854782"/>
            </a:xfrm>
            <a:custGeom>
              <a:avLst/>
              <a:gdLst>
                <a:gd name="connsiteX0" fmla="*/ 1136075 w 1455396"/>
                <a:gd name="connsiteY0" fmla="*/ 1157875 h 1203337"/>
                <a:gd name="connsiteX1" fmla="*/ 1131053 w 1455396"/>
                <a:gd name="connsiteY1" fmla="*/ 1158877 h 1203337"/>
                <a:gd name="connsiteX2" fmla="*/ 1136986 w 1455396"/>
                <a:gd name="connsiteY2" fmla="*/ 1158619 h 1203337"/>
                <a:gd name="connsiteX3" fmla="*/ 1449046 w 1455396"/>
                <a:gd name="connsiteY3" fmla="*/ 427922 h 1203337"/>
                <a:gd name="connsiteX4" fmla="*/ 1455396 w 1455396"/>
                <a:gd name="connsiteY4" fmla="*/ 453322 h 1203337"/>
                <a:gd name="connsiteX5" fmla="*/ 1452221 w 1455396"/>
                <a:gd name="connsiteY5" fmla="*/ 485072 h 1203337"/>
                <a:gd name="connsiteX6" fmla="*/ 1449046 w 1455396"/>
                <a:gd name="connsiteY6" fmla="*/ 427922 h 1203337"/>
                <a:gd name="connsiteX7" fmla="*/ 47450 w 1455396"/>
                <a:gd name="connsiteY7" fmla="*/ 369 h 1203337"/>
                <a:gd name="connsiteX8" fmla="*/ 67861 w 1455396"/>
                <a:gd name="connsiteY8" fmla="*/ 4412 h 1203337"/>
                <a:gd name="connsiteX9" fmla="*/ 161863 w 1455396"/>
                <a:gd name="connsiteY9" fmla="*/ 39983 h 1203337"/>
                <a:gd name="connsiteX10" fmla="*/ 414695 w 1455396"/>
                <a:gd name="connsiteY10" fmla="*/ 127296 h 1203337"/>
                <a:gd name="connsiteX11" fmla="*/ 511938 w 1455396"/>
                <a:gd name="connsiteY11" fmla="*/ 217842 h 1203337"/>
                <a:gd name="connsiteX12" fmla="*/ 563801 w 1455396"/>
                <a:gd name="connsiteY12" fmla="*/ 298687 h 1203337"/>
                <a:gd name="connsiteX13" fmla="*/ 550836 w 1455396"/>
                <a:gd name="connsiteY13" fmla="*/ 347194 h 1203337"/>
                <a:gd name="connsiteX14" fmla="*/ 544353 w 1455396"/>
                <a:gd name="connsiteY14" fmla="*/ 373064 h 1203337"/>
                <a:gd name="connsiteX15" fmla="*/ 567043 w 1455396"/>
                <a:gd name="connsiteY15" fmla="*/ 366597 h 1203337"/>
                <a:gd name="connsiteX16" fmla="*/ 674010 w 1455396"/>
                <a:gd name="connsiteY16" fmla="*/ 311622 h 1203337"/>
                <a:gd name="connsiteX17" fmla="*/ 771253 w 1455396"/>
                <a:gd name="connsiteY17" fmla="*/ 334259 h 1203337"/>
                <a:gd name="connsiteX18" fmla="*/ 826358 w 1455396"/>
                <a:gd name="connsiteY18" fmla="*/ 366597 h 1203337"/>
                <a:gd name="connsiteX19" fmla="*/ 849048 w 1455396"/>
                <a:gd name="connsiteY19" fmla="*/ 376298 h 1203337"/>
                <a:gd name="connsiteX20" fmla="*/ 849048 w 1455396"/>
                <a:gd name="connsiteY20" fmla="*/ 356895 h 1203337"/>
                <a:gd name="connsiteX21" fmla="*/ 829599 w 1455396"/>
                <a:gd name="connsiteY21" fmla="*/ 324557 h 1203337"/>
                <a:gd name="connsiteX22" fmla="*/ 826358 w 1455396"/>
                <a:gd name="connsiteY22" fmla="*/ 308388 h 1203337"/>
                <a:gd name="connsiteX23" fmla="*/ 829599 w 1455396"/>
                <a:gd name="connsiteY23" fmla="*/ 282518 h 1203337"/>
                <a:gd name="connsiteX24" fmla="*/ 930084 w 1455396"/>
                <a:gd name="connsiteY24" fmla="*/ 172569 h 1203337"/>
                <a:gd name="connsiteX25" fmla="*/ 962498 w 1455396"/>
                <a:gd name="connsiteY25" fmla="*/ 159634 h 1203337"/>
                <a:gd name="connsiteX26" fmla="*/ 1344988 w 1455396"/>
                <a:gd name="connsiteY26" fmla="*/ 20581 h 1203337"/>
                <a:gd name="connsiteX27" fmla="*/ 1435748 w 1455396"/>
                <a:gd name="connsiteY27" fmla="*/ 72321 h 1203337"/>
                <a:gd name="connsiteX28" fmla="*/ 1434381 w 1455396"/>
                <a:gd name="connsiteY28" fmla="*/ 460680 h 1203337"/>
                <a:gd name="connsiteX29" fmla="*/ 1431607 w 1455396"/>
                <a:gd name="connsiteY29" fmla="*/ 530658 h 1203337"/>
                <a:gd name="connsiteX30" fmla="*/ 1432218 w 1455396"/>
                <a:gd name="connsiteY30" fmla="*/ 527934 h 1203337"/>
                <a:gd name="connsiteX31" fmla="*/ 1442696 w 1455396"/>
                <a:gd name="connsiteY31" fmla="*/ 534284 h 1203337"/>
                <a:gd name="connsiteX32" fmla="*/ 1439204 w 1455396"/>
                <a:gd name="connsiteY32" fmla="*/ 569209 h 1203337"/>
                <a:gd name="connsiteX33" fmla="*/ 1430725 w 1455396"/>
                <a:gd name="connsiteY33" fmla="*/ 552905 h 1203337"/>
                <a:gd name="connsiteX34" fmla="*/ 1429265 w 1455396"/>
                <a:gd name="connsiteY34" fmla="*/ 589729 h 1203337"/>
                <a:gd name="connsiteX35" fmla="*/ 1427153 w 1455396"/>
                <a:gd name="connsiteY35" fmla="*/ 603516 h 1203337"/>
                <a:gd name="connsiteX36" fmla="*/ 1431583 w 1455396"/>
                <a:gd name="connsiteY36" fmla="*/ 609138 h 1203337"/>
                <a:gd name="connsiteX37" fmla="*/ 1415983 w 1455396"/>
                <a:gd name="connsiteY37" fmla="*/ 697825 h 1203337"/>
                <a:gd name="connsiteX38" fmla="*/ 1416300 w 1455396"/>
                <a:gd name="connsiteY38" fmla="*/ 699678 h 1203337"/>
                <a:gd name="connsiteX39" fmla="*/ 1406575 w 1455396"/>
                <a:gd name="connsiteY39" fmla="*/ 774055 h 1203337"/>
                <a:gd name="connsiteX40" fmla="*/ 1406130 w 1455396"/>
                <a:gd name="connsiteY40" fmla="*/ 774527 h 1203337"/>
                <a:gd name="connsiteX41" fmla="*/ 1403048 w 1455396"/>
                <a:gd name="connsiteY41" fmla="*/ 805353 h 1203337"/>
                <a:gd name="connsiteX42" fmla="*/ 1403334 w 1455396"/>
                <a:gd name="connsiteY42" fmla="*/ 806393 h 1203337"/>
                <a:gd name="connsiteX43" fmla="*/ 1357954 w 1455396"/>
                <a:gd name="connsiteY43" fmla="*/ 1094201 h 1203337"/>
                <a:gd name="connsiteX44" fmla="*/ 1325539 w 1455396"/>
                <a:gd name="connsiteY44" fmla="*/ 1129773 h 1203337"/>
                <a:gd name="connsiteX45" fmla="*/ 1228296 w 1455396"/>
                <a:gd name="connsiteY45" fmla="*/ 1155643 h 1203337"/>
                <a:gd name="connsiteX46" fmla="*/ 1179675 w 1455396"/>
                <a:gd name="connsiteY46" fmla="*/ 1158877 h 1203337"/>
                <a:gd name="connsiteX47" fmla="*/ 1176987 w 1455396"/>
                <a:gd name="connsiteY47" fmla="*/ 1158609 h 1203337"/>
                <a:gd name="connsiteX48" fmla="*/ 1147421 w 1455396"/>
                <a:gd name="connsiteY48" fmla="*/ 1164522 h 1203337"/>
                <a:gd name="connsiteX49" fmla="*/ 1145265 w 1455396"/>
                <a:gd name="connsiteY49" fmla="*/ 1163354 h 1203337"/>
                <a:gd name="connsiteX50" fmla="*/ 1147260 w 1455396"/>
                <a:gd name="connsiteY50" fmla="*/ 1165344 h 1203337"/>
                <a:gd name="connsiteX51" fmla="*/ 1062983 w 1455396"/>
                <a:gd name="connsiteY51" fmla="*/ 1175046 h 1203337"/>
                <a:gd name="connsiteX52" fmla="*/ 1060791 w 1455396"/>
                <a:gd name="connsiteY52" fmla="*/ 1175016 h 1203337"/>
                <a:gd name="connsiteX53" fmla="*/ 1038771 w 1455396"/>
                <a:gd name="connsiteY53" fmla="*/ 1183572 h 1203337"/>
                <a:gd name="connsiteX54" fmla="*/ 1014258 w 1455396"/>
                <a:gd name="connsiteY54" fmla="*/ 1183572 h 1203337"/>
                <a:gd name="connsiteX55" fmla="*/ 1014071 w 1455396"/>
                <a:gd name="connsiteY55" fmla="*/ 1183209 h 1203337"/>
                <a:gd name="connsiteX56" fmla="*/ 1014071 w 1455396"/>
                <a:gd name="connsiteY56" fmla="*/ 1183572 h 1203337"/>
                <a:gd name="connsiteX57" fmla="*/ 955492 w 1455396"/>
                <a:gd name="connsiteY57" fmla="*/ 1186747 h 1203337"/>
                <a:gd name="connsiteX58" fmla="*/ 951479 w 1455396"/>
                <a:gd name="connsiteY58" fmla="*/ 1184790 h 1203337"/>
                <a:gd name="connsiteX59" fmla="*/ 950388 w 1455396"/>
                <a:gd name="connsiteY59" fmla="*/ 1185390 h 1203337"/>
                <a:gd name="connsiteX60" fmla="*/ 955334 w 1455396"/>
                <a:gd name="connsiteY60" fmla="*/ 1187912 h 1203337"/>
                <a:gd name="connsiteX61" fmla="*/ 941598 w 1455396"/>
                <a:gd name="connsiteY61" fmla="*/ 1190230 h 1203337"/>
                <a:gd name="connsiteX62" fmla="*/ 939808 w 1455396"/>
                <a:gd name="connsiteY62" fmla="*/ 1191215 h 1203337"/>
                <a:gd name="connsiteX63" fmla="*/ 937120 w 1455396"/>
                <a:gd name="connsiteY63" fmla="*/ 1190985 h 1203337"/>
                <a:gd name="connsiteX64" fmla="*/ 897009 w 1455396"/>
                <a:gd name="connsiteY64" fmla="*/ 1197754 h 1203337"/>
                <a:gd name="connsiteX65" fmla="*/ 836271 w 1455396"/>
                <a:gd name="connsiteY65" fmla="*/ 1197754 h 1203337"/>
                <a:gd name="connsiteX66" fmla="*/ 836271 w 1455396"/>
                <a:gd name="connsiteY66" fmla="*/ 1197145 h 1203337"/>
                <a:gd name="connsiteX67" fmla="*/ 836197 w 1455396"/>
                <a:gd name="connsiteY67" fmla="*/ 1197225 h 1203337"/>
                <a:gd name="connsiteX68" fmla="*/ 728966 w 1455396"/>
                <a:gd name="connsiteY68" fmla="*/ 1200718 h 1203337"/>
                <a:gd name="connsiteX69" fmla="*/ 719218 w 1455396"/>
                <a:gd name="connsiteY69" fmla="*/ 1200718 h 1203337"/>
                <a:gd name="connsiteX70" fmla="*/ 706220 w 1455396"/>
                <a:gd name="connsiteY70" fmla="*/ 1200718 h 1203337"/>
                <a:gd name="connsiteX71" fmla="*/ 699553 w 1455396"/>
                <a:gd name="connsiteY71" fmla="*/ 1200392 h 1203337"/>
                <a:gd name="connsiteX72" fmla="*/ 692345 w 1455396"/>
                <a:gd name="connsiteY72" fmla="*/ 1201220 h 1203337"/>
                <a:gd name="connsiteX73" fmla="*/ 648079 w 1455396"/>
                <a:gd name="connsiteY73" fmla="*/ 1200917 h 1203337"/>
                <a:gd name="connsiteX74" fmla="*/ 635060 w 1455396"/>
                <a:gd name="connsiteY74" fmla="*/ 1197241 h 1203337"/>
                <a:gd name="connsiteX75" fmla="*/ 634733 w 1455396"/>
                <a:gd name="connsiteY75" fmla="*/ 1197225 h 1203337"/>
                <a:gd name="connsiteX76" fmla="*/ 634692 w 1455396"/>
                <a:gd name="connsiteY76" fmla="*/ 1197137 h 1203337"/>
                <a:gd name="connsiteX77" fmla="*/ 634659 w 1455396"/>
                <a:gd name="connsiteY77" fmla="*/ 1197128 h 1203337"/>
                <a:gd name="connsiteX78" fmla="*/ 634659 w 1455396"/>
                <a:gd name="connsiteY78" fmla="*/ 1197747 h 1203337"/>
                <a:gd name="connsiteX79" fmla="*/ 575128 w 1455396"/>
                <a:gd name="connsiteY79" fmla="*/ 1197747 h 1203337"/>
                <a:gd name="connsiteX80" fmla="*/ 556730 w 1455396"/>
                <a:gd name="connsiteY80" fmla="*/ 1194698 h 1203337"/>
                <a:gd name="connsiteX81" fmla="*/ 531387 w 1455396"/>
                <a:gd name="connsiteY81" fmla="*/ 1197683 h 1203337"/>
                <a:gd name="connsiteX82" fmla="*/ 515180 w 1455396"/>
                <a:gd name="connsiteY82" fmla="*/ 1194449 h 1203337"/>
                <a:gd name="connsiteX83" fmla="*/ 447109 w 1455396"/>
                <a:gd name="connsiteY83" fmla="*/ 1197683 h 1203337"/>
                <a:gd name="connsiteX84" fmla="*/ 272071 w 1455396"/>
                <a:gd name="connsiteY84" fmla="*/ 1178280 h 1203337"/>
                <a:gd name="connsiteX85" fmla="*/ 197518 w 1455396"/>
                <a:gd name="connsiteY85" fmla="*/ 1149175 h 1203337"/>
                <a:gd name="connsiteX86" fmla="*/ 180867 w 1455396"/>
                <a:gd name="connsiteY86" fmla="*/ 1135947 h 1203337"/>
                <a:gd name="connsiteX87" fmla="*/ 162036 w 1455396"/>
                <a:gd name="connsiteY87" fmla="*/ 1135947 h 1203337"/>
                <a:gd name="connsiteX88" fmla="*/ 149037 w 1455396"/>
                <a:gd name="connsiteY88" fmla="*/ 1126534 h 1203337"/>
                <a:gd name="connsiteX89" fmla="*/ 148897 w 1455396"/>
                <a:gd name="connsiteY89" fmla="*/ 1126539 h 1203337"/>
                <a:gd name="connsiteX90" fmla="*/ 126207 w 1455396"/>
                <a:gd name="connsiteY90" fmla="*/ 1107136 h 1203337"/>
                <a:gd name="connsiteX91" fmla="*/ 28964 w 1455396"/>
                <a:gd name="connsiteY91" fmla="*/ 547689 h 1203337"/>
                <a:gd name="connsiteX92" fmla="*/ 19239 w 1455396"/>
                <a:gd name="connsiteY92" fmla="*/ 434506 h 1203337"/>
                <a:gd name="connsiteX93" fmla="*/ 3032 w 1455396"/>
                <a:gd name="connsiteY93" fmla="*/ 237245 h 1203337"/>
                <a:gd name="connsiteX94" fmla="*/ 15998 w 1455396"/>
                <a:gd name="connsiteY94" fmla="*/ 36749 h 1203337"/>
                <a:gd name="connsiteX95" fmla="*/ 47450 w 1455396"/>
                <a:gd name="connsiteY95" fmla="*/ 369 h 120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455396" h="1203337">
                  <a:moveTo>
                    <a:pt x="1136075" y="1157875"/>
                  </a:moveTo>
                  <a:lnTo>
                    <a:pt x="1131053" y="1158877"/>
                  </a:lnTo>
                  <a:lnTo>
                    <a:pt x="1136986" y="1158619"/>
                  </a:lnTo>
                  <a:close/>
                  <a:moveTo>
                    <a:pt x="1449046" y="427922"/>
                  </a:moveTo>
                  <a:cubicBezTo>
                    <a:pt x="1452221" y="437447"/>
                    <a:pt x="1452221" y="443797"/>
                    <a:pt x="1455396" y="453322"/>
                  </a:cubicBezTo>
                  <a:cubicBezTo>
                    <a:pt x="1452221" y="466022"/>
                    <a:pt x="1452221" y="475547"/>
                    <a:pt x="1452221" y="485072"/>
                  </a:cubicBezTo>
                  <a:cubicBezTo>
                    <a:pt x="1436346" y="469197"/>
                    <a:pt x="1445871" y="446972"/>
                    <a:pt x="1449046" y="427922"/>
                  </a:cubicBezTo>
                  <a:close/>
                  <a:moveTo>
                    <a:pt x="47450" y="369"/>
                  </a:moveTo>
                  <a:cubicBezTo>
                    <a:pt x="53679" y="572"/>
                    <a:pt x="60568" y="1986"/>
                    <a:pt x="67861" y="4412"/>
                  </a:cubicBezTo>
                  <a:cubicBezTo>
                    <a:pt x="100275" y="14113"/>
                    <a:pt x="132690" y="27048"/>
                    <a:pt x="161863" y="39983"/>
                  </a:cubicBezTo>
                  <a:cubicBezTo>
                    <a:pt x="242899" y="75555"/>
                    <a:pt x="327176" y="104659"/>
                    <a:pt x="414695" y="127296"/>
                  </a:cubicBezTo>
                  <a:cubicBezTo>
                    <a:pt x="460075" y="143465"/>
                    <a:pt x="479524" y="188738"/>
                    <a:pt x="511938" y="217842"/>
                  </a:cubicBezTo>
                  <a:cubicBezTo>
                    <a:pt x="531387" y="243712"/>
                    <a:pt x="560560" y="259881"/>
                    <a:pt x="563801" y="298687"/>
                  </a:cubicBezTo>
                  <a:cubicBezTo>
                    <a:pt x="563801" y="314856"/>
                    <a:pt x="557318" y="331025"/>
                    <a:pt x="550836" y="347194"/>
                  </a:cubicBezTo>
                  <a:cubicBezTo>
                    <a:pt x="547594" y="353662"/>
                    <a:pt x="537870" y="363363"/>
                    <a:pt x="544353" y="373064"/>
                  </a:cubicBezTo>
                  <a:cubicBezTo>
                    <a:pt x="554077" y="382766"/>
                    <a:pt x="560560" y="369831"/>
                    <a:pt x="567043" y="366597"/>
                  </a:cubicBezTo>
                  <a:cubicBezTo>
                    <a:pt x="599457" y="337493"/>
                    <a:pt x="638354" y="327791"/>
                    <a:pt x="674010" y="311622"/>
                  </a:cubicBezTo>
                  <a:cubicBezTo>
                    <a:pt x="709666" y="292219"/>
                    <a:pt x="742080" y="318090"/>
                    <a:pt x="771253" y="334259"/>
                  </a:cubicBezTo>
                  <a:cubicBezTo>
                    <a:pt x="790702" y="340726"/>
                    <a:pt x="810151" y="353662"/>
                    <a:pt x="826358" y="366597"/>
                  </a:cubicBezTo>
                  <a:cubicBezTo>
                    <a:pt x="836082" y="369831"/>
                    <a:pt x="839324" y="382766"/>
                    <a:pt x="849048" y="376298"/>
                  </a:cubicBezTo>
                  <a:cubicBezTo>
                    <a:pt x="855531" y="369831"/>
                    <a:pt x="852289" y="363363"/>
                    <a:pt x="849048" y="356895"/>
                  </a:cubicBezTo>
                  <a:cubicBezTo>
                    <a:pt x="842565" y="343960"/>
                    <a:pt x="832841" y="334259"/>
                    <a:pt x="829599" y="324557"/>
                  </a:cubicBezTo>
                  <a:cubicBezTo>
                    <a:pt x="826358" y="318090"/>
                    <a:pt x="826358" y="311622"/>
                    <a:pt x="826358" y="308388"/>
                  </a:cubicBezTo>
                  <a:cubicBezTo>
                    <a:pt x="826358" y="298687"/>
                    <a:pt x="826358" y="292219"/>
                    <a:pt x="829599" y="282518"/>
                  </a:cubicBezTo>
                  <a:cubicBezTo>
                    <a:pt x="858772" y="243712"/>
                    <a:pt x="900911" y="214608"/>
                    <a:pt x="930084" y="172569"/>
                  </a:cubicBezTo>
                  <a:cubicBezTo>
                    <a:pt x="939808" y="162868"/>
                    <a:pt x="949533" y="159634"/>
                    <a:pt x="962498" y="159634"/>
                  </a:cubicBezTo>
                  <a:cubicBezTo>
                    <a:pt x="1098639" y="133763"/>
                    <a:pt x="1221813" y="78789"/>
                    <a:pt x="1344988" y="20581"/>
                  </a:cubicBezTo>
                  <a:cubicBezTo>
                    <a:pt x="1419541" y="-14991"/>
                    <a:pt x="1426024" y="-8524"/>
                    <a:pt x="1435748" y="72321"/>
                  </a:cubicBezTo>
                  <a:cubicBezTo>
                    <a:pt x="1457628" y="200865"/>
                    <a:pt x="1443041" y="331227"/>
                    <a:pt x="1434381" y="460680"/>
                  </a:cubicBezTo>
                  <a:lnTo>
                    <a:pt x="1431607" y="530658"/>
                  </a:lnTo>
                  <a:lnTo>
                    <a:pt x="1432218" y="527934"/>
                  </a:lnTo>
                  <a:cubicBezTo>
                    <a:pt x="1439204" y="515234"/>
                    <a:pt x="1439204" y="534284"/>
                    <a:pt x="1442696" y="534284"/>
                  </a:cubicBezTo>
                  <a:cubicBezTo>
                    <a:pt x="1442696" y="546984"/>
                    <a:pt x="1439204" y="559684"/>
                    <a:pt x="1439204" y="569209"/>
                  </a:cubicBezTo>
                  <a:lnTo>
                    <a:pt x="1430725" y="552905"/>
                  </a:lnTo>
                  <a:lnTo>
                    <a:pt x="1429265" y="589729"/>
                  </a:lnTo>
                  <a:lnTo>
                    <a:pt x="1427153" y="603516"/>
                  </a:lnTo>
                  <a:lnTo>
                    <a:pt x="1431583" y="609138"/>
                  </a:lnTo>
                  <a:lnTo>
                    <a:pt x="1415983" y="697825"/>
                  </a:lnTo>
                  <a:lnTo>
                    <a:pt x="1416300" y="699678"/>
                  </a:lnTo>
                  <a:cubicBezTo>
                    <a:pt x="1419541" y="725548"/>
                    <a:pt x="1419541" y="751419"/>
                    <a:pt x="1406575" y="774055"/>
                  </a:cubicBezTo>
                  <a:lnTo>
                    <a:pt x="1406130" y="774527"/>
                  </a:lnTo>
                  <a:lnTo>
                    <a:pt x="1403048" y="805353"/>
                  </a:lnTo>
                  <a:lnTo>
                    <a:pt x="1403334" y="806393"/>
                  </a:lnTo>
                  <a:cubicBezTo>
                    <a:pt x="1387127" y="903407"/>
                    <a:pt x="1374161" y="1000421"/>
                    <a:pt x="1357954" y="1094201"/>
                  </a:cubicBezTo>
                  <a:cubicBezTo>
                    <a:pt x="1354712" y="1116838"/>
                    <a:pt x="1344988" y="1123305"/>
                    <a:pt x="1325539" y="1129773"/>
                  </a:cubicBezTo>
                  <a:cubicBezTo>
                    <a:pt x="1293125" y="1136240"/>
                    <a:pt x="1260711" y="1145942"/>
                    <a:pt x="1228296" y="1155643"/>
                  </a:cubicBezTo>
                  <a:cubicBezTo>
                    <a:pt x="1212089" y="1155643"/>
                    <a:pt x="1195882" y="1158877"/>
                    <a:pt x="1179675" y="1158877"/>
                  </a:cubicBezTo>
                  <a:lnTo>
                    <a:pt x="1176987" y="1158609"/>
                  </a:lnTo>
                  <a:lnTo>
                    <a:pt x="1147421" y="1164522"/>
                  </a:lnTo>
                  <a:lnTo>
                    <a:pt x="1145265" y="1163354"/>
                  </a:lnTo>
                  <a:lnTo>
                    <a:pt x="1147260" y="1165344"/>
                  </a:lnTo>
                  <a:cubicBezTo>
                    <a:pt x="1121329" y="1178280"/>
                    <a:pt x="1092156" y="1175046"/>
                    <a:pt x="1062983" y="1175046"/>
                  </a:cubicBezTo>
                  <a:lnTo>
                    <a:pt x="1060791" y="1175016"/>
                  </a:lnTo>
                  <a:lnTo>
                    <a:pt x="1038771" y="1183572"/>
                  </a:lnTo>
                  <a:cubicBezTo>
                    <a:pt x="1030600" y="1184366"/>
                    <a:pt x="1022429" y="1183572"/>
                    <a:pt x="1014258" y="1183572"/>
                  </a:cubicBezTo>
                  <a:lnTo>
                    <a:pt x="1014071" y="1183209"/>
                  </a:lnTo>
                  <a:lnTo>
                    <a:pt x="1014071" y="1183572"/>
                  </a:lnTo>
                  <a:cubicBezTo>
                    <a:pt x="994545" y="1183572"/>
                    <a:pt x="975018" y="1183572"/>
                    <a:pt x="955492" y="1186747"/>
                  </a:cubicBezTo>
                  <a:lnTo>
                    <a:pt x="951479" y="1184790"/>
                  </a:lnTo>
                  <a:lnTo>
                    <a:pt x="950388" y="1185390"/>
                  </a:lnTo>
                  <a:lnTo>
                    <a:pt x="955334" y="1187912"/>
                  </a:lnTo>
                  <a:lnTo>
                    <a:pt x="941598" y="1190230"/>
                  </a:lnTo>
                  <a:lnTo>
                    <a:pt x="939808" y="1191215"/>
                  </a:lnTo>
                  <a:lnTo>
                    <a:pt x="937120" y="1190985"/>
                  </a:lnTo>
                  <a:lnTo>
                    <a:pt x="897009" y="1197754"/>
                  </a:lnTo>
                  <a:cubicBezTo>
                    <a:pt x="877300" y="1198575"/>
                    <a:pt x="857188" y="1197754"/>
                    <a:pt x="836271" y="1197754"/>
                  </a:cubicBezTo>
                  <a:lnTo>
                    <a:pt x="836271" y="1197145"/>
                  </a:lnTo>
                  <a:lnTo>
                    <a:pt x="836197" y="1197225"/>
                  </a:lnTo>
                  <a:cubicBezTo>
                    <a:pt x="800453" y="1197225"/>
                    <a:pt x="764710" y="1197225"/>
                    <a:pt x="728966" y="1200718"/>
                  </a:cubicBezTo>
                  <a:cubicBezTo>
                    <a:pt x="725716" y="1200718"/>
                    <a:pt x="722467" y="1200718"/>
                    <a:pt x="719218" y="1200718"/>
                  </a:cubicBezTo>
                  <a:cubicBezTo>
                    <a:pt x="712719" y="1204210"/>
                    <a:pt x="709469" y="1204210"/>
                    <a:pt x="706220" y="1200718"/>
                  </a:cubicBezTo>
                  <a:lnTo>
                    <a:pt x="699553" y="1200392"/>
                  </a:lnTo>
                  <a:lnTo>
                    <a:pt x="692345" y="1201220"/>
                  </a:lnTo>
                  <a:cubicBezTo>
                    <a:pt x="677454" y="1202332"/>
                    <a:pt x="662665" y="1202534"/>
                    <a:pt x="648079" y="1200917"/>
                  </a:cubicBezTo>
                  <a:lnTo>
                    <a:pt x="635060" y="1197241"/>
                  </a:lnTo>
                  <a:lnTo>
                    <a:pt x="634733" y="1197225"/>
                  </a:lnTo>
                  <a:lnTo>
                    <a:pt x="634692" y="1197137"/>
                  </a:lnTo>
                  <a:lnTo>
                    <a:pt x="634659" y="1197128"/>
                  </a:lnTo>
                  <a:lnTo>
                    <a:pt x="634659" y="1197747"/>
                  </a:lnTo>
                  <a:cubicBezTo>
                    <a:pt x="615352" y="1197747"/>
                    <a:pt x="595240" y="1198569"/>
                    <a:pt x="575128" y="1197747"/>
                  </a:cubicBezTo>
                  <a:lnTo>
                    <a:pt x="556730" y="1194698"/>
                  </a:lnTo>
                  <a:lnTo>
                    <a:pt x="531387" y="1197683"/>
                  </a:lnTo>
                  <a:cubicBezTo>
                    <a:pt x="524904" y="1197683"/>
                    <a:pt x="518421" y="1197683"/>
                    <a:pt x="515180" y="1194449"/>
                  </a:cubicBezTo>
                  <a:cubicBezTo>
                    <a:pt x="492490" y="1187981"/>
                    <a:pt x="469800" y="1194449"/>
                    <a:pt x="447109" y="1197683"/>
                  </a:cubicBezTo>
                  <a:cubicBezTo>
                    <a:pt x="388763" y="1200917"/>
                    <a:pt x="330417" y="1181514"/>
                    <a:pt x="272071" y="1178280"/>
                  </a:cubicBezTo>
                  <a:cubicBezTo>
                    <a:pt x="246140" y="1171812"/>
                    <a:pt x="220208" y="1162111"/>
                    <a:pt x="197518" y="1149175"/>
                  </a:cubicBezTo>
                  <a:lnTo>
                    <a:pt x="180867" y="1135947"/>
                  </a:lnTo>
                  <a:lnTo>
                    <a:pt x="162036" y="1135947"/>
                  </a:lnTo>
                  <a:lnTo>
                    <a:pt x="149037" y="1126534"/>
                  </a:lnTo>
                  <a:lnTo>
                    <a:pt x="148897" y="1126539"/>
                  </a:lnTo>
                  <a:cubicBezTo>
                    <a:pt x="135931" y="1126539"/>
                    <a:pt x="126207" y="1120071"/>
                    <a:pt x="126207" y="1107136"/>
                  </a:cubicBezTo>
                  <a:cubicBezTo>
                    <a:pt x="93792" y="919576"/>
                    <a:pt x="51654" y="735250"/>
                    <a:pt x="28964" y="547689"/>
                  </a:cubicBezTo>
                  <a:cubicBezTo>
                    <a:pt x="32205" y="508884"/>
                    <a:pt x="22481" y="473312"/>
                    <a:pt x="19239" y="434506"/>
                  </a:cubicBezTo>
                  <a:cubicBezTo>
                    <a:pt x="12756" y="369831"/>
                    <a:pt x="12756" y="301921"/>
                    <a:pt x="3032" y="237245"/>
                  </a:cubicBezTo>
                  <a:cubicBezTo>
                    <a:pt x="-6692" y="169335"/>
                    <a:pt x="9515" y="101425"/>
                    <a:pt x="15998" y="36749"/>
                  </a:cubicBezTo>
                  <a:cubicBezTo>
                    <a:pt x="15998" y="10071"/>
                    <a:pt x="28761" y="-237"/>
                    <a:pt x="47450" y="369"/>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p>
              <a:endParaRPr lang="zh-CN" altLang="en-US"/>
            </a:p>
          </p:txBody>
        </p:sp>
        <p:sp>
          <p:nvSpPr>
            <p:cNvPr id="526" name="Freeform 153">
              <a:extLst>
                <a:ext uri="{FF2B5EF4-FFF2-40B4-BE49-F238E27FC236}">
                  <a16:creationId xmlns:a16="http://schemas.microsoft.com/office/drawing/2014/main" id="{91762E77-4743-4B1F-ACDA-9C0ADAF1BE50}"/>
                </a:ext>
              </a:extLst>
            </p:cNvPr>
            <p:cNvSpPr>
              <a:spLocks/>
            </p:cNvSpPr>
            <p:nvPr/>
          </p:nvSpPr>
          <p:spPr bwMode="auto">
            <a:xfrm>
              <a:off x="9231124" y="4315104"/>
              <a:ext cx="446557" cy="1020542"/>
            </a:xfrm>
            <a:custGeom>
              <a:avLst/>
              <a:gdLst>
                <a:gd name="T0" fmla="*/ 11 w 194"/>
                <a:gd name="T1" fmla="*/ 371 h 444"/>
                <a:gd name="T2" fmla="*/ 22 w 194"/>
                <a:gd name="T3" fmla="*/ 356 h 444"/>
                <a:gd name="T4" fmla="*/ 50 w 194"/>
                <a:gd name="T5" fmla="*/ 316 h 444"/>
                <a:gd name="T6" fmla="*/ 67 w 194"/>
                <a:gd name="T7" fmla="*/ 289 h 444"/>
                <a:gd name="T8" fmla="*/ 76 w 194"/>
                <a:gd name="T9" fmla="*/ 272 h 444"/>
                <a:gd name="T10" fmla="*/ 91 w 194"/>
                <a:gd name="T11" fmla="*/ 243 h 444"/>
                <a:gd name="T12" fmla="*/ 99 w 194"/>
                <a:gd name="T13" fmla="*/ 232 h 444"/>
                <a:gd name="T14" fmla="*/ 115 w 194"/>
                <a:gd name="T15" fmla="*/ 197 h 444"/>
                <a:gd name="T16" fmla="*/ 136 w 194"/>
                <a:gd name="T17" fmla="*/ 165 h 444"/>
                <a:gd name="T18" fmla="*/ 134 w 194"/>
                <a:gd name="T19" fmla="*/ 151 h 444"/>
                <a:gd name="T20" fmla="*/ 112 w 194"/>
                <a:gd name="T21" fmla="*/ 70 h 444"/>
                <a:gd name="T22" fmla="*/ 112 w 194"/>
                <a:gd name="T23" fmla="*/ 59 h 444"/>
                <a:gd name="T24" fmla="*/ 136 w 194"/>
                <a:gd name="T25" fmla="*/ 5 h 444"/>
                <a:gd name="T26" fmla="*/ 143 w 194"/>
                <a:gd name="T27" fmla="*/ 1 h 444"/>
                <a:gd name="T28" fmla="*/ 156 w 194"/>
                <a:gd name="T29" fmla="*/ 127 h 444"/>
                <a:gd name="T30" fmla="*/ 194 w 194"/>
                <a:gd name="T31" fmla="*/ 160 h 444"/>
                <a:gd name="T32" fmla="*/ 188 w 194"/>
                <a:gd name="T33" fmla="*/ 165 h 444"/>
                <a:gd name="T34" fmla="*/ 131 w 194"/>
                <a:gd name="T35" fmla="*/ 215 h 444"/>
                <a:gd name="T36" fmla="*/ 39 w 194"/>
                <a:gd name="T37" fmla="*/ 358 h 444"/>
                <a:gd name="T38" fmla="*/ 49 w 194"/>
                <a:gd name="T39" fmla="*/ 401 h 444"/>
                <a:gd name="T40" fmla="*/ 110 w 194"/>
                <a:gd name="T41" fmla="*/ 415 h 444"/>
                <a:gd name="T42" fmla="*/ 96 w 194"/>
                <a:gd name="T43" fmla="*/ 442 h 444"/>
                <a:gd name="T44" fmla="*/ 88 w 194"/>
                <a:gd name="T45" fmla="*/ 444 h 444"/>
                <a:gd name="T46" fmla="*/ 32 w 194"/>
                <a:gd name="T47" fmla="*/ 419 h 444"/>
                <a:gd name="T48" fmla="*/ 0 w 194"/>
                <a:gd name="T49" fmla="*/ 394 h 444"/>
                <a:gd name="T50" fmla="*/ 4 w 194"/>
                <a:gd name="T51" fmla="*/ 385 h 444"/>
                <a:gd name="T52" fmla="*/ 11 w 194"/>
                <a:gd name="T53" fmla="*/ 37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4" h="444">
                  <a:moveTo>
                    <a:pt x="11" y="371"/>
                  </a:moveTo>
                  <a:cubicBezTo>
                    <a:pt x="15" y="366"/>
                    <a:pt x="18" y="361"/>
                    <a:pt x="22" y="356"/>
                  </a:cubicBezTo>
                  <a:cubicBezTo>
                    <a:pt x="36" y="346"/>
                    <a:pt x="42" y="330"/>
                    <a:pt x="50" y="316"/>
                  </a:cubicBezTo>
                  <a:cubicBezTo>
                    <a:pt x="57" y="308"/>
                    <a:pt x="61" y="298"/>
                    <a:pt x="67" y="289"/>
                  </a:cubicBezTo>
                  <a:cubicBezTo>
                    <a:pt x="71" y="284"/>
                    <a:pt x="73" y="278"/>
                    <a:pt x="76" y="272"/>
                  </a:cubicBezTo>
                  <a:cubicBezTo>
                    <a:pt x="83" y="263"/>
                    <a:pt x="89" y="254"/>
                    <a:pt x="91" y="243"/>
                  </a:cubicBezTo>
                  <a:cubicBezTo>
                    <a:pt x="94" y="239"/>
                    <a:pt x="96" y="235"/>
                    <a:pt x="99" y="232"/>
                  </a:cubicBezTo>
                  <a:cubicBezTo>
                    <a:pt x="107" y="222"/>
                    <a:pt x="113" y="210"/>
                    <a:pt x="115" y="197"/>
                  </a:cubicBezTo>
                  <a:cubicBezTo>
                    <a:pt x="119" y="185"/>
                    <a:pt x="125" y="173"/>
                    <a:pt x="136" y="165"/>
                  </a:cubicBezTo>
                  <a:cubicBezTo>
                    <a:pt x="148" y="158"/>
                    <a:pt x="140" y="155"/>
                    <a:pt x="134" y="151"/>
                  </a:cubicBezTo>
                  <a:cubicBezTo>
                    <a:pt x="123" y="125"/>
                    <a:pt x="119" y="97"/>
                    <a:pt x="112" y="70"/>
                  </a:cubicBezTo>
                  <a:cubicBezTo>
                    <a:pt x="112" y="66"/>
                    <a:pt x="112" y="63"/>
                    <a:pt x="112" y="59"/>
                  </a:cubicBezTo>
                  <a:cubicBezTo>
                    <a:pt x="118" y="40"/>
                    <a:pt x="133" y="25"/>
                    <a:pt x="136" y="5"/>
                  </a:cubicBezTo>
                  <a:cubicBezTo>
                    <a:pt x="138" y="2"/>
                    <a:pt x="140" y="0"/>
                    <a:pt x="143" y="1"/>
                  </a:cubicBezTo>
                  <a:cubicBezTo>
                    <a:pt x="142" y="44"/>
                    <a:pt x="143" y="86"/>
                    <a:pt x="156" y="127"/>
                  </a:cubicBezTo>
                  <a:cubicBezTo>
                    <a:pt x="166" y="156"/>
                    <a:pt x="166" y="156"/>
                    <a:pt x="194" y="160"/>
                  </a:cubicBezTo>
                  <a:cubicBezTo>
                    <a:pt x="193" y="164"/>
                    <a:pt x="190" y="165"/>
                    <a:pt x="188" y="165"/>
                  </a:cubicBezTo>
                  <a:cubicBezTo>
                    <a:pt x="158" y="170"/>
                    <a:pt x="146" y="194"/>
                    <a:pt x="131" y="215"/>
                  </a:cubicBezTo>
                  <a:cubicBezTo>
                    <a:pt x="99" y="262"/>
                    <a:pt x="68" y="309"/>
                    <a:pt x="39" y="358"/>
                  </a:cubicBezTo>
                  <a:cubicBezTo>
                    <a:pt x="24" y="384"/>
                    <a:pt x="24" y="383"/>
                    <a:pt x="49" y="401"/>
                  </a:cubicBezTo>
                  <a:cubicBezTo>
                    <a:pt x="68" y="415"/>
                    <a:pt x="86" y="424"/>
                    <a:pt x="110" y="415"/>
                  </a:cubicBezTo>
                  <a:cubicBezTo>
                    <a:pt x="113" y="428"/>
                    <a:pt x="103" y="435"/>
                    <a:pt x="96" y="442"/>
                  </a:cubicBezTo>
                  <a:cubicBezTo>
                    <a:pt x="93" y="444"/>
                    <a:pt x="91" y="444"/>
                    <a:pt x="88" y="444"/>
                  </a:cubicBezTo>
                  <a:cubicBezTo>
                    <a:pt x="68" y="438"/>
                    <a:pt x="51" y="426"/>
                    <a:pt x="32" y="419"/>
                  </a:cubicBezTo>
                  <a:cubicBezTo>
                    <a:pt x="21" y="411"/>
                    <a:pt x="9" y="404"/>
                    <a:pt x="0" y="394"/>
                  </a:cubicBezTo>
                  <a:cubicBezTo>
                    <a:pt x="0" y="390"/>
                    <a:pt x="1" y="387"/>
                    <a:pt x="4" y="385"/>
                  </a:cubicBezTo>
                  <a:cubicBezTo>
                    <a:pt x="9" y="382"/>
                    <a:pt x="12" y="378"/>
                    <a:pt x="11" y="37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7" name="Freeform 154">
              <a:extLst>
                <a:ext uri="{FF2B5EF4-FFF2-40B4-BE49-F238E27FC236}">
                  <a16:creationId xmlns:a16="http://schemas.microsoft.com/office/drawing/2014/main" id="{5DE2208A-2284-406A-9C47-9BFED40267D5}"/>
                </a:ext>
              </a:extLst>
            </p:cNvPr>
            <p:cNvSpPr>
              <a:spLocks/>
            </p:cNvSpPr>
            <p:nvPr/>
          </p:nvSpPr>
          <p:spPr bwMode="auto">
            <a:xfrm>
              <a:off x="9252550" y="4106485"/>
              <a:ext cx="314620" cy="558197"/>
            </a:xfrm>
            <a:custGeom>
              <a:avLst/>
              <a:gdLst>
                <a:gd name="T0" fmla="*/ 134 w 137"/>
                <a:gd name="T1" fmla="*/ 92 h 243"/>
                <a:gd name="T2" fmla="*/ 130 w 137"/>
                <a:gd name="T3" fmla="*/ 96 h 243"/>
                <a:gd name="T4" fmla="*/ 103 w 137"/>
                <a:gd name="T5" fmla="*/ 150 h 243"/>
                <a:gd name="T6" fmla="*/ 106 w 137"/>
                <a:gd name="T7" fmla="*/ 163 h 243"/>
                <a:gd name="T8" fmla="*/ 97 w 137"/>
                <a:gd name="T9" fmla="*/ 188 h 243"/>
                <a:gd name="T10" fmla="*/ 72 w 137"/>
                <a:gd name="T11" fmla="*/ 229 h 243"/>
                <a:gd name="T12" fmla="*/ 72 w 137"/>
                <a:gd name="T13" fmla="*/ 231 h 243"/>
                <a:gd name="T14" fmla="*/ 61 w 137"/>
                <a:gd name="T15" fmla="*/ 242 h 243"/>
                <a:gd name="T16" fmla="*/ 57 w 137"/>
                <a:gd name="T17" fmla="*/ 239 h 243"/>
                <a:gd name="T18" fmla="*/ 72 w 137"/>
                <a:gd name="T19" fmla="*/ 192 h 243"/>
                <a:gd name="T20" fmla="*/ 52 w 137"/>
                <a:gd name="T21" fmla="*/ 166 h 243"/>
                <a:gd name="T22" fmla="*/ 0 w 137"/>
                <a:gd name="T23" fmla="*/ 142 h 243"/>
                <a:gd name="T24" fmla="*/ 71 w 137"/>
                <a:gd name="T25" fmla="*/ 124 h 243"/>
                <a:gd name="T26" fmla="*/ 115 w 137"/>
                <a:gd name="T27" fmla="*/ 63 h 243"/>
                <a:gd name="T28" fmla="*/ 116 w 137"/>
                <a:gd name="T29" fmla="*/ 18 h 243"/>
                <a:gd name="T30" fmla="*/ 119 w 137"/>
                <a:gd name="T31" fmla="*/ 1 h 243"/>
                <a:gd name="T32" fmla="*/ 125 w 137"/>
                <a:gd name="T33" fmla="*/ 7 h 243"/>
                <a:gd name="T34" fmla="*/ 137 w 137"/>
                <a:gd name="T35" fmla="*/ 81 h 243"/>
                <a:gd name="T36" fmla="*/ 134 w 137"/>
                <a:gd name="T37" fmla="*/ 9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 h="243">
                  <a:moveTo>
                    <a:pt x="134" y="92"/>
                  </a:moveTo>
                  <a:cubicBezTo>
                    <a:pt x="133" y="93"/>
                    <a:pt x="131" y="95"/>
                    <a:pt x="130" y="96"/>
                  </a:cubicBezTo>
                  <a:cubicBezTo>
                    <a:pt x="125" y="116"/>
                    <a:pt x="112" y="132"/>
                    <a:pt x="103" y="150"/>
                  </a:cubicBezTo>
                  <a:cubicBezTo>
                    <a:pt x="104" y="155"/>
                    <a:pt x="105" y="159"/>
                    <a:pt x="106" y="163"/>
                  </a:cubicBezTo>
                  <a:cubicBezTo>
                    <a:pt x="108" y="173"/>
                    <a:pt x="105" y="182"/>
                    <a:pt x="97" y="188"/>
                  </a:cubicBezTo>
                  <a:cubicBezTo>
                    <a:pt x="83" y="198"/>
                    <a:pt x="81" y="216"/>
                    <a:pt x="72" y="229"/>
                  </a:cubicBezTo>
                  <a:cubicBezTo>
                    <a:pt x="72" y="230"/>
                    <a:pt x="72" y="231"/>
                    <a:pt x="72" y="231"/>
                  </a:cubicBezTo>
                  <a:cubicBezTo>
                    <a:pt x="69" y="236"/>
                    <a:pt x="65" y="240"/>
                    <a:pt x="61" y="242"/>
                  </a:cubicBezTo>
                  <a:cubicBezTo>
                    <a:pt x="57" y="243"/>
                    <a:pt x="56" y="242"/>
                    <a:pt x="57" y="239"/>
                  </a:cubicBezTo>
                  <a:cubicBezTo>
                    <a:pt x="62" y="223"/>
                    <a:pt x="71" y="209"/>
                    <a:pt x="72" y="192"/>
                  </a:cubicBezTo>
                  <a:cubicBezTo>
                    <a:pt x="73" y="176"/>
                    <a:pt x="68" y="168"/>
                    <a:pt x="52" y="166"/>
                  </a:cubicBezTo>
                  <a:cubicBezTo>
                    <a:pt x="34" y="162"/>
                    <a:pt x="18" y="156"/>
                    <a:pt x="0" y="142"/>
                  </a:cubicBezTo>
                  <a:cubicBezTo>
                    <a:pt x="27" y="138"/>
                    <a:pt x="49" y="132"/>
                    <a:pt x="71" y="124"/>
                  </a:cubicBezTo>
                  <a:cubicBezTo>
                    <a:pt x="108" y="112"/>
                    <a:pt x="115" y="102"/>
                    <a:pt x="115" y="63"/>
                  </a:cubicBezTo>
                  <a:cubicBezTo>
                    <a:pt x="116" y="48"/>
                    <a:pt x="115" y="33"/>
                    <a:pt x="116" y="18"/>
                  </a:cubicBezTo>
                  <a:cubicBezTo>
                    <a:pt x="116" y="12"/>
                    <a:pt x="114" y="6"/>
                    <a:pt x="119" y="1"/>
                  </a:cubicBezTo>
                  <a:cubicBezTo>
                    <a:pt x="125" y="0"/>
                    <a:pt x="124" y="4"/>
                    <a:pt x="125" y="7"/>
                  </a:cubicBezTo>
                  <a:cubicBezTo>
                    <a:pt x="129" y="32"/>
                    <a:pt x="133" y="57"/>
                    <a:pt x="137" y="81"/>
                  </a:cubicBezTo>
                  <a:cubicBezTo>
                    <a:pt x="136" y="85"/>
                    <a:pt x="135" y="89"/>
                    <a:pt x="134" y="92"/>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8" name="Freeform 155">
              <a:extLst>
                <a:ext uri="{FF2B5EF4-FFF2-40B4-BE49-F238E27FC236}">
                  <a16:creationId xmlns:a16="http://schemas.microsoft.com/office/drawing/2014/main" id="{F6B7DE46-3053-451E-A9FE-4FD7C289B146}"/>
                </a:ext>
              </a:extLst>
            </p:cNvPr>
            <p:cNvSpPr>
              <a:spLocks/>
            </p:cNvSpPr>
            <p:nvPr/>
          </p:nvSpPr>
          <p:spPr bwMode="auto">
            <a:xfrm>
              <a:off x="9113846" y="3953122"/>
              <a:ext cx="124044" cy="319131"/>
            </a:xfrm>
            <a:custGeom>
              <a:avLst/>
              <a:gdLst>
                <a:gd name="T0" fmla="*/ 22 w 54"/>
                <a:gd name="T1" fmla="*/ 20 h 139"/>
                <a:gd name="T2" fmla="*/ 25 w 54"/>
                <a:gd name="T3" fmla="*/ 27 h 139"/>
                <a:gd name="T4" fmla="*/ 54 w 54"/>
                <a:gd name="T5" fmla="*/ 92 h 139"/>
                <a:gd name="T6" fmla="*/ 34 w 54"/>
                <a:gd name="T7" fmla="*/ 128 h 139"/>
                <a:gd name="T8" fmla="*/ 9 w 54"/>
                <a:gd name="T9" fmla="*/ 126 h 139"/>
                <a:gd name="T10" fmla="*/ 13 w 54"/>
                <a:gd name="T11" fmla="*/ 86 h 139"/>
                <a:gd name="T12" fmla="*/ 0 w 54"/>
                <a:gd name="T13" fmla="*/ 8 h 139"/>
                <a:gd name="T14" fmla="*/ 12 w 54"/>
                <a:gd name="T15" fmla="*/ 5 h 139"/>
                <a:gd name="T16" fmla="*/ 22 w 54"/>
                <a:gd name="T17" fmla="*/ 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39">
                  <a:moveTo>
                    <a:pt x="22" y="20"/>
                  </a:moveTo>
                  <a:cubicBezTo>
                    <a:pt x="23" y="22"/>
                    <a:pt x="24" y="25"/>
                    <a:pt x="25" y="27"/>
                  </a:cubicBezTo>
                  <a:cubicBezTo>
                    <a:pt x="33" y="50"/>
                    <a:pt x="49" y="69"/>
                    <a:pt x="54" y="92"/>
                  </a:cubicBezTo>
                  <a:cubicBezTo>
                    <a:pt x="53" y="107"/>
                    <a:pt x="44" y="118"/>
                    <a:pt x="34" y="128"/>
                  </a:cubicBezTo>
                  <a:cubicBezTo>
                    <a:pt x="26" y="135"/>
                    <a:pt x="16" y="139"/>
                    <a:pt x="9" y="126"/>
                  </a:cubicBezTo>
                  <a:cubicBezTo>
                    <a:pt x="17" y="113"/>
                    <a:pt x="17" y="100"/>
                    <a:pt x="13" y="86"/>
                  </a:cubicBezTo>
                  <a:cubicBezTo>
                    <a:pt x="5" y="60"/>
                    <a:pt x="5" y="34"/>
                    <a:pt x="0" y="8"/>
                  </a:cubicBezTo>
                  <a:cubicBezTo>
                    <a:pt x="2" y="0"/>
                    <a:pt x="7" y="0"/>
                    <a:pt x="12" y="5"/>
                  </a:cubicBezTo>
                  <a:cubicBezTo>
                    <a:pt x="17" y="9"/>
                    <a:pt x="18" y="15"/>
                    <a:pt x="22" y="20"/>
                  </a:cubicBezTo>
                  <a:close/>
                </a:path>
              </a:pathLst>
            </a:custGeom>
            <a:solidFill>
              <a:srgbClr val="00808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9" name="Freeform 156">
              <a:extLst>
                <a:ext uri="{FF2B5EF4-FFF2-40B4-BE49-F238E27FC236}">
                  <a16:creationId xmlns:a16="http://schemas.microsoft.com/office/drawing/2014/main" id="{879E46AE-ABF8-4733-8705-DA7F9DF31254}"/>
                </a:ext>
              </a:extLst>
            </p:cNvPr>
            <p:cNvSpPr>
              <a:spLocks/>
            </p:cNvSpPr>
            <p:nvPr/>
          </p:nvSpPr>
          <p:spPr bwMode="auto">
            <a:xfrm>
              <a:off x="9369828" y="4580106"/>
              <a:ext cx="128554" cy="243577"/>
            </a:xfrm>
            <a:custGeom>
              <a:avLst/>
              <a:gdLst>
                <a:gd name="T0" fmla="*/ 43 w 56"/>
                <a:gd name="T1" fmla="*/ 106 h 106"/>
                <a:gd name="T2" fmla="*/ 0 w 56"/>
                <a:gd name="T3" fmla="*/ 97 h 106"/>
                <a:gd name="T4" fmla="*/ 21 w 56"/>
                <a:gd name="T5" fmla="*/ 25 h 106"/>
                <a:gd name="T6" fmla="*/ 21 w 56"/>
                <a:gd name="T7" fmla="*/ 25 h 106"/>
                <a:gd name="T8" fmla="*/ 24 w 56"/>
                <a:gd name="T9" fmla="*/ 13 h 106"/>
                <a:gd name="T10" fmla="*/ 34 w 56"/>
                <a:gd name="T11" fmla="*/ 0 h 106"/>
                <a:gd name="T12" fmla="*/ 42 w 56"/>
                <a:gd name="T13" fmla="*/ 15 h 106"/>
                <a:gd name="T14" fmla="*/ 37 w 56"/>
                <a:gd name="T15" fmla="*/ 42 h 106"/>
                <a:gd name="T16" fmla="*/ 31 w 56"/>
                <a:gd name="T17" fmla="*/ 47 h 106"/>
                <a:gd name="T18" fmla="*/ 28 w 56"/>
                <a:gd name="T19" fmla="*/ 61 h 106"/>
                <a:gd name="T20" fmla="*/ 36 w 56"/>
                <a:gd name="T21" fmla="*/ 43 h 106"/>
                <a:gd name="T22" fmla="*/ 55 w 56"/>
                <a:gd name="T23" fmla="*/ 80 h 106"/>
                <a:gd name="T24" fmla="*/ 43 w 56"/>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106">
                  <a:moveTo>
                    <a:pt x="43" y="106"/>
                  </a:moveTo>
                  <a:cubicBezTo>
                    <a:pt x="34" y="82"/>
                    <a:pt x="34" y="82"/>
                    <a:pt x="0" y="97"/>
                  </a:cubicBezTo>
                  <a:cubicBezTo>
                    <a:pt x="9" y="73"/>
                    <a:pt x="30" y="53"/>
                    <a:pt x="21" y="25"/>
                  </a:cubicBezTo>
                  <a:cubicBezTo>
                    <a:pt x="21" y="25"/>
                    <a:pt x="21" y="25"/>
                    <a:pt x="21" y="25"/>
                  </a:cubicBezTo>
                  <a:cubicBezTo>
                    <a:pt x="19" y="21"/>
                    <a:pt x="22" y="17"/>
                    <a:pt x="24" y="13"/>
                  </a:cubicBezTo>
                  <a:cubicBezTo>
                    <a:pt x="27" y="9"/>
                    <a:pt x="27" y="0"/>
                    <a:pt x="34" y="0"/>
                  </a:cubicBezTo>
                  <a:cubicBezTo>
                    <a:pt x="41" y="1"/>
                    <a:pt x="40" y="10"/>
                    <a:pt x="42" y="15"/>
                  </a:cubicBezTo>
                  <a:cubicBezTo>
                    <a:pt x="42" y="24"/>
                    <a:pt x="42" y="34"/>
                    <a:pt x="37" y="42"/>
                  </a:cubicBezTo>
                  <a:cubicBezTo>
                    <a:pt x="37" y="46"/>
                    <a:pt x="28" y="38"/>
                    <a:pt x="31" y="47"/>
                  </a:cubicBezTo>
                  <a:cubicBezTo>
                    <a:pt x="32" y="51"/>
                    <a:pt x="29" y="56"/>
                    <a:pt x="28" y="61"/>
                  </a:cubicBezTo>
                  <a:cubicBezTo>
                    <a:pt x="31" y="55"/>
                    <a:pt x="30" y="48"/>
                    <a:pt x="36" y="43"/>
                  </a:cubicBezTo>
                  <a:cubicBezTo>
                    <a:pt x="52" y="51"/>
                    <a:pt x="52" y="66"/>
                    <a:pt x="55" y="80"/>
                  </a:cubicBezTo>
                  <a:cubicBezTo>
                    <a:pt x="53" y="89"/>
                    <a:pt x="56" y="102"/>
                    <a:pt x="43" y="106"/>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0" name="Freeform 157">
              <a:extLst>
                <a:ext uri="{FF2B5EF4-FFF2-40B4-BE49-F238E27FC236}">
                  <a16:creationId xmlns:a16="http://schemas.microsoft.com/office/drawing/2014/main" id="{2B925FA8-8B32-4432-89BC-6C9E4B605F0F}"/>
                </a:ext>
              </a:extLst>
            </p:cNvPr>
            <p:cNvSpPr>
              <a:spLocks/>
            </p:cNvSpPr>
            <p:nvPr/>
          </p:nvSpPr>
          <p:spPr bwMode="auto">
            <a:xfrm>
              <a:off x="9005590" y="3862908"/>
              <a:ext cx="159002" cy="144342"/>
            </a:xfrm>
            <a:custGeom>
              <a:avLst/>
              <a:gdLst>
                <a:gd name="T0" fmla="*/ 69 w 69"/>
                <a:gd name="T1" fmla="*/ 59 h 63"/>
                <a:gd name="T2" fmla="*/ 50 w 69"/>
                <a:gd name="T3" fmla="*/ 45 h 63"/>
                <a:gd name="T4" fmla="*/ 47 w 69"/>
                <a:gd name="T5" fmla="*/ 59 h 63"/>
                <a:gd name="T6" fmla="*/ 38 w 69"/>
                <a:gd name="T7" fmla="*/ 37 h 63"/>
                <a:gd name="T8" fmla="*/ 23 w 69"/>
                <a:gd name="T9" fmla="*/ 63 h 63"/>
                <a:gd name="T10" fmla="*/ 17 w 69"/>
                <a:gd name="T11" fmla="*/ 40 h 63"/>
                <a:gd name="T12" fmla="*/ 0 w 69"/>
                <a:gd name="T13" fmla="*/ 59 h 63"/>
                <a:gd name="T14" fmla="*/ 3 w 69"/>
                <a:gd name="T15" fmla="*/ 45 h 63"/>
                <a:gd name="T16" fmla="*/ 7 w 69"/>
                <a:gd name="T17" fmla="*/ 30 h 63"/>
                <a:gd name="T18" fmla="*/ 21 w 69"/>
                <a:gd name="T19" fmla="*/ 1 h 63"/>
                <a:gd name="T20" fmla="*/ 32 w 69"/>
                <a:gd name="T21" fmla="*/ 15 h 63"/>
                <a:gd name="T22" fmla="*/ 51 w 69"/>
                <a:gd name="T23" fmla="*/ 11 h 63"/>
                <a:gd name="T24" fmla="*/ 62 w 69"/>
                <a:gd name="T25" fmla="*/ 33 h 63"/>
                <a:gd name="T26" fmla="*/ 69 w 69"/>
                <a:gd name="T27" fmla="*/ 56 h 63"/>
                <a:gd name="T28" fmla="*/ 69 w 69"/>
                <a:gd name="T29" fmla="*/ 5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63">
                  <a:moveTo>
                    <a:pt x="69" y="59"/>
                  </a:moveTo>
                  <a:cubicBezTo>
                    <a:pt x="58" y="60"/>
                    <a:pt x="62" y="42"/>
                    <a:pt x="50" y="45"/>
                  </a:cubicBezTo>
                  <a:cubicBezTo>
                    <a:pt x="46" y="49"/>
                    <a:pt x="51" y="55"/>
                    <a:pt x="47" y="59"/>
                  </a:cubicBezTo>
                  <a:cubicBezTo>
                    <a:pt x="39" y="54"/>
                    <a:pt x="49" y="37"/>
                    <a:pt x="38" y="37"/>
                  </a:cubicBezTo>
                  <a:cubicBezTo>
                    <a:pt x="29" y="38"/>
                    <a:pt x="30" y="54"/>
                    <a:pt x="23" y="63"/>
                  </a:cubicBezTo>
                  <a:cubicBezTo>
                    <a:pt x="18" y="56"/>
                    <a:pt x="25" y="46"/>
                    <a:pt x="17" y="40"/>
                  </a:cubicBezTo>
                  <a:cubicBezTo>
                    <a:pt x="8" y="43"/>
                    <a:pt x="11" y="57"/>
                    <a:pt x="0" y="59"/>
                  </a:cubicBezTo>
                  <a:cubicBezTo>
                    <a:pt x="1" y="54"/>
                    <a:pt x="2" y="49"/>
                    <a:pt x="3" y="45"/>
                  </a:cubicBezTo>
                  <a:cubicBezTo>
                    <a:pt x="3" y="39"/>
                    <a:pt x="4" y="34"/>
                    <a:pt x="7" y="30"/>
                  </a:cubicBezTo>
                  <a:cubicBezTo>
                    <a:pt x="12" y="20"/>
                    <a:pt x="17" y="10"/>
                    <a:pt x="21" y="1"/>
                  </a:cubicBezTo>
                  <a:cubicBezTo>
                    <a:pt x="31" y="0"/>
                    <a:pt x="27" y="11"/>
                    <a:pt x="32" y="15"/>
                  </a:cubicBezTo>
                  <a:cubicBezTo>
                    <a:pt x="39" y="15"/>
                    <a:pt x="43" y="1"/>
                    <a:pt x="51" y="11"/>
                  </a:cubicBezTo>
                  <a:cubicBezTo>
                    <a:pt x="55" y="18"/>
                    <a:pt x="62" y="24"/>
                    <a:pt x="62" y="33"/>
                  </a:cubicBezTo>
                  <a:cubicBezTo>
                    <a:pt x="64" y="41"/>
                    <a:pt x="69" y="47"/>
                    <a:pt x="69" y="56"/>
                  </a:cubicBezTo>
                  <a:cubicBezTo>
                    <a:pt x="69" y="57"/>
                    <a:pt x="69" y="58"/>
                    <a:pt x="69" y="59"/>
                  </a:cubicBezTo>
                  <a:close/>
                </a:path>
              </a:pathLst>
            </a:custGeom>
            <a:solidFill>
              <a:srgbClr val="00444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1" name="Freeform 158">
              <a:extLst>
                <a:ext uri="{FF2B5EF4-FFF2-40B4-BE49-F238E27FC236}">
                  <a16:creationId xmlns:a16="http://schemas.microsoft.com/office/drawing/2014/main" id="{07018CEB-06C9-4610-A2ED-DBF66DC99C26}"/>
                </a:ext>
              </a:extLst>
            </p:cNvPr>
            <p:cNvSpPr>
              <a:spLocks/>
            </p:cNvSpPr>
            <p:nvPr/>
          </p:nvSpPr>
          <p:spPr bwMode="auto">
            <a:xfrm>
              <a:off x="9107080" y="4154975"/>
              <a:ext cx="147725" cy="144342"/>
            </a:xfrm>
            <a:custGeom>
              <a:avLst/>
              <a:gdLst>
                <a:gd name="T0" fmla="*/ 14 w 64"/>
                <a:gd name="T1" fmla="*/ 39 h 63"/>
                <a:gd name="T2" fmla="*/ 36 w 64"/>
                <a:gd name="T3" fmla="*/ 34 h 63"/>
                <a:gd name="T4" fmla="*/ 54 w 64"/>
                <a:gd name="T5" fmla="*/ 3 h 63"/>
                <a:gd name="T6" fmla="*/ 60 w 64"/>
                <a:gd name="T7" fmla="*/ 5 h 63"/>
                <a:gd name="T8" fmla="*/ 63 w 64"/>
                <a:gd name="T9" fmla="*/ 16 h 63"/>
                <a:gd name="T10" fmla="*/ 51 w 64"/>
                <a:gd name="T11" fmla="*/ 35 h 63"/>
                <a:gd name="T12" fmla="*/ 50 w 64"/>
                <a:gd name="T13" fmla="*/ 38 h 63"/>
                <a:gd name="T14" fmla="*/ 41 w 64"/>
                <a:gd name="T15" fmla="*/ 58 h 63"/>
                <a:gd name="T16" fmla="*/ 32 w 64"/>
                <a:gd name="T17" fmla="*/ 61 h 63"/>
                <a:gd name="T18" fmla="*/ 28 w 64"/>
                <a:gd name="T19" fmla="*/ 60 h 63"/>
                <a:gd name="T20" fmla="*/ 14 w 64"/>
                <a:gd name="T21" fmla="*/ 54 h 63"/>
                <a:gd name="T22" fmla="*/ 10 w 64"/>
                <a:gd name="T23" fmla="*/ 53 h 63"/>
                <a:gd name="T24" fmla="*/ 3 w 64"/>
                <a:gd name="T25" fmla="*/ 42 h 63"/>
                <a:gd name="T26" fmla="*/ 6 w 64"/>
                <a:gd name="T27" fmla="*/ 39 h 63"/>
                <a:gd name="T28" fmla="*/ 14 w 64"/>
                <a:gd name="T29"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63">
                  <a:moveTo>
                    <a:pt x="14" y="39"/>
                  </a:moveTo>
                  <a:cubicBezTo>
                    <a:pt x="23" y="45"/>
                    <a:pt x="30" y="43"/>
                    <a:pt x="36" y="34"/>
                  </a:cubicBezTo>
                  <a:cubicBezTo>
                    <a:pt x="43" y="24"/>
                    <a:pt x="51" y="14"/>
                    <a:pt x="54" y="3"/>
                  </a:cubicBezTo>
                  <a:cubicBezTo>
                    <a:pt x="57" y="0"/>
                    <a:pt x="58" y="2"/>
                    <a:pt x="60" y="5"/>
                  </a:cubicBezTo>
                  <a:cubicBezTo>
                    <a:pt x="62" y="8"/>
                    <a:pt x="64" y="12"/>
                    <a:pt x="63" y="16"/>
                  </a:cubicBezTo>
                  <a:cubicBezTo>
                    <a:pt x="58" y="22"/>
                    <a:pt x="57" y="30"/>
                    <a:pt x="51" y="35"/>
                  </a:cubicBezTo>
                  <a:cubicBezTo>
                    <a:pt x="50" y="36"/>
                    <a:pt x="50" y="37"/>
                    <a:pt x="50" y="38"/>
                  </a:cubicBezTo>
                  <a:cubicBezTo>
                    <a:pt x="48" y="45"/>
                    <a:pt x="44" y="52"/>
                    <a:pt x="41" y="58"/>
                  </a:cubicBezTo>
                  <a:cubicBezTo>
                    <a:pt x="39" y="62"/>
                    <a:pt x="36" y="63"/>
                    <a:pt x="32" y="61"/>
                  </a:cubicBezTo>
                  <a:cubicBezTo>
                    <a:pt x="31" y="61"/>
                    <a:pt x="30" y="61"/>
                    <a:pt x="28" y="60"/>
                  </a:cubicBezTo>
                  <a:cubicBezTo>
                    <a:pt x="22" y="62"/>
                    <a:pt x="18" y="57"/>
                    <a:pt x="14" y="54"/>
                  </a:cubicBezTo>
                  <a:cubicBezTo>
                    <a:pt x="13" y="54"/>
                    <a:pt x="11" y="53"/>
                    <a:pt x="10" y="53"/>
                  </a:cubicBezTo>
                  <a:cubicBezTo>
                    <a:pt x="7" y="50"/>
                    <a:pt x="0" y="49"/>
                    <a:pt x="3" y="42"/>
                  </a:cubicBezTo>
                  <a:cubicBezTo>
                    <a:pt x="4" y="41"/>
                    <a:pt x="5" y="40"/>
                    <a:pt x="6" y="39"/>
                  </a:cubicBezTo>
                  <a:cubicBezTo>
                    <a:pt x="9" y="36"/>
                    <a:pt x="11" y="36"/>
                    <a:pt x="14" y="39"/>
                  </a:cubicBezTo>
                  <a:close/>
                </a:path>
              </a:pathLst>
            </a:custGeom>
            <a:solidFill>
              <a:srgbClr val="ECB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2" name="Freeform 159">
              <a:extLst>
                <a:ext uri="{FF2B5EF4-FFF2-40B4-BE49-F238E27FC236}">
                  <a16:creationId xmlns:a16="http://schemas.microsoft.com/office/drawing/2014/main" id="{5E532AEC-EE6E-4FF5-A7A5-445029B3B24C}"/>
                </a:ext>
              </a:extLst>
            </p:cNvPr>
            <p:cNvSpPr>
              <a:spLocks/>
            </p:cNvSpPr>
            <p:nvPr/>
          </p:nvSpPr>
          <p:spPr bwMode="auto">
            <a:xfrm>
              <a:off x="9272848" y="4074910"/>
              <a:ext cx="212002" cy="49617"/>
            </a:xfrm>
            <a:custGeom>
              <a:avLst/>
              <a:gdLst>
                <a:gd name="T0" fmla="*/ 46 w 92"/>
                <a:gd name="T1" fmla="*/ 22 h 22"/>
                <a:gd name="T2" fmla="*/ 12 w 92"/>
                <a:gd name="T3" fmla="*/ 22 h 22"/>
                <a:gd name="T4" fmla="*/ 0 w 92"/>
                <a:gd name="T5" fmla="*/ 12 h 22"/>
                <a:gd name="T6" fmla="*/ 12 w 92"/>
                <a:gd name="T7" fmla="*/ 0 h 22"/>
                <a:gd name="T8" fmla="*/ 81 w 92"/>
                <a:gd name="T9" fmla="*/ 0 h 22"/>
                <a:gd name="T10" fmla="*/ 92 w 92"/>
                <a:gd name="T11" fmla="*/ 10 h 22"/>
                <a:gd name="T12" fmla="*/ 81 w 92"/>
                <a:gd name="T13" fmla="*/ 22 h 22"/>
                <a:gd name="T14" fmla="*/ 46 w 92"/>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22">
                  <a:moveTo>
                    <a:pt x="46" y="22"/>
                  </a:moveTo>
                  <a:cubicBezTo>
                    <a:pt x="35" y="22"/>
                    <a:pt x="23" y="22"/>
                    <a:pt x="12" y="22"/>
                  </a:cubicBezTo>
                  <a:cubicBezTo>
                    <a:pt x="4" y="22"/>
                    <a:pt x="0" y="20"/>
                    <a:pt x="0" y="12"/>
                  </a:cubicBezTo>
                  <a:cubicBezTo>
                    <a:pt x="0" y="4"/>
                    <a:pt x="3" y="0"/>
                    <a:pt x="12" y="0"/>
                  </a:cubicBezTo>
                  <a:cubicBezTo>
                    <a:pt x="35" y="0"/>
                    <a:pt x="58" y="0"/>
                    <a:pt x="81" y="0"/>
                  </a:cubicBezTo>
                  <a:cubicBezTo>
                    <a:pt x="88" y="0"/>
                    <a:pt x="92" y="2"/>
                    <a:pt x="92" y="10"/>
                  </a:cubicBezTo>
                  <a:cubicBezTo>
                    <a:pt x="92" y="18"/>
                    <a:pt x="90" y="22"/>
                    <a:pt x="81" y="22"/>
                  </a:cubicBezTo>
                  <a:cubicBezTo>
                    <a:pt x="69" y="22"/>
                    <a:pt x="58" y="22"/>
                    <a:pt x="46" y="22"/>
                  </a:cubicBezTo>
                  <a:close/>
                </a:path>
              </a:pathLst>
            </a:custGeom>
            <a:solidFill>
              <a:srgbClr val="986F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3" name="Freeform 160">
              <a:extLst>
                <a:ext uri="{FF2B5EF4-FFF2-40B4-BE49-F238E27FC236}">
                  <a16:creationId xmlns:a16="http://schemas.microsoft.com/office/drawing/2014/main" id="{C07A326B-3A87-4070-9A61-B2C80092EF3F}"/>
                </a:ext>
              </a:extLst>
            </p:cNvPr>
            <p:cNvSpPr>
              <a:spLocks/>
            </p:cNvSpPr>
            <p:nvPr/>
          </p:nvSpPr>
          <p:spPr bwMode="auto">
            <a:xfrm>
              <a:off x="9526574" y="4048974"/>
              <a:ext cx="40596" cy="243577"/>
            </a:xfrm>
            <a:custGeom>
              <a:avLst/>
              <a:gdLst>
                <a:gd name="T0" fmla="*/ 18 w 18"/>
                <a:gd name="T1" fmla="*/ 106 h 106"/>
                <a:gd name="T2" fmla="*/ 4 w 18"/>
                <a:gd name="T3" fmla="*/ 36 h 106"/>
                <a:gd name="T4" fmla="*/ 0 w 18"/>
                <a:gd name="T5" fmla="*/ 26 h 106"/>
                <a:gd name="T6" fmla="*/ 0 w 18"/>
                <a:gd name="T7" fmla="*/ 0 h 106"/>
                <a:gd name="T8" fmla="*/ 18 w 18"/>
                <a:gd name="T9" fmla="*/ 106 h 106"/>
              </a:gdLst>
              <a:ahLst/>
              <a:cxnLst>
                <a:cxn ang="0">
                  <a:pos x="T0" y="T1"/>
                </a:cxn>
                <a:cxn ang="0">
                  <a:pos x="T2" y="T3"/>
                </a:cxn>
                <a:cxn ang="0">
                  <a:pos x="T4" y="T5"/>
                </a:cxn>
                <a:cxn ang="0">
                  <a:pos x="T6" y="T7"/>
                </a:cxn>
                <a:cxn ang="0">
                  <a:pos x="T8" y="T9"/>
                </a:cxn>
              </a:cxnLst>
              <a:rect l="0" t="0" r="r" b="b"/>
              <a:pathLst>
                <a:path w="18" h="106">
                  <a:moveTo>
                    <a:pt x="18" y="106"/>
                  </a:moveTo>
                  <a:cubicBezTo>
                    <a:pt x="10" y="83"/>
                    <a:pt x="8" y="59"/>
                    <a:pt x="4" y="36"/>
                  </a:cubicBezTo>
                  <a:cubicBezTo>
                    <a:pt x="3" y="32"/>
                    <a:pt x="4" y="28"/>
                    <a:pt x="0" y="26"/>
                  </a:cubicBezTo>
                  <a:cubicBezTo>
                    <a:pt x="0" y="17"/>
                    <a:pt x="0" y="9"/>
                    <a:pt x="0" y="0"/>
                  </a:cubicBezTo>
                  <a:cubicBezTo>
                    <a:pt x="8" y="35"/>
                    <a:pt x="18" y="70"/>
                    <a:pt x="18" y="106"/>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4" name="Freeform 161">
              <a:extLst>
                <a:ext uri="{FF2B5EF4-FFF2-40B4-BE49-F238E27FC236}">
                  <a16:creationId xmlns:a16="http://schemas.microsoft.com/office/drawing/2014/main" id="{F36E9303-86DF-4BCE-B4C8-68D00F96542B}"/>
                </a:ext>
              </a:extLst>
            </p:cNvPr>
            <p:cNvSpPr>
              <a:spLocks/>
            </p:cNvSpPr>
            <p:nvPr/>
          </p:nvSpPr>
          <p:spPr bwMode="auto">
            <a:xfrm>
              <a:off x="9228869" y="5220623"/>
              <a:ext cx="81192" cy="68788"/>
            </a:xfrm>
            <a:custGeom>
              <a:avLst/>
              <a:gdLst>
                <a:gd name="T0" fmla="*/ 1 w 35"/>
                <a:gd name="T1" fmla="*/ 0 h 30"/>
                <a:gd name="T2" fmla="*/ 35 w 35"/>
                <a:gd name="T3" fmla="*/ 20 h 30"/>
                <a:gd name="T4" fmla="*/ 17 w 35"/>
                <a:gd name="T5" fmla="*/ 30 h 30"/>
                <a:gd name="T6" fmla="*/ 8 w 35"/>
                <a:gd name="T7" fmla="*/ 24 h 30"/>
                <a:gd name="T8" fmla="*/ 6 w 35"/>
                <a:gd name="T9" fmla="*/ 17 h 30"/>
                <a:gd name="T10" fmla="*/ 1 w 35"/>
                <a:gd name="T11" fmla="*/ 2 h 30"/>
                <a:gd name="T12" fmla="*/ 1 w 35"/>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1" y="0"/>
                  </a:moveTo>
                  <a:cubicBezTo>
                    <a:pt x="15" y="3"/>
                    <a:pt x="23" y="15"/>
                    <a:pt x="35" y="20"/>
                  </a:cubicBezTo>
                  <a:cubicBezTo>
                    <a:pt x="31" y="27"/>
                    <a:pt x="24" y="29"/>
                    <a:pt x="17" y="30"/>
                  </a:cubicBezTo>
                  <a:cubicBezTo>
                    <a:pt x="13" y="30"/>
                    <a:pt x="10" y="27"/>
                    <a:pt x="8" y="24"/>
                  </a:cubicBezTo>
                  <a:cubicBezTo>
                    <a:pt x="7" y="22"/>
                    <a:pt x="7" y="20"/>
                    <a:pt x="6" y="17"/>
                  </a:cubicBezTo>
                  <a:cubicBezTo>
                    <a:pt x="3" y="13"/>
                    <a:pt x="0" y="8"/>
                    <a:pt x="1" y="2"/>
                  </a:cubicBezTo>
                  <a:cubicBezTo>
                    <a:pt x="1" y="1"/>
                    <a:pt x="1" y="0"/>
                    <a:pt x="1" y="0"/>
                  </a:cubicBezTo>
                  <a:close/>
                </a:path>
              </a:pathLst>
            </a:custGeom>
            <a:solidFill>
              <a:srgbClr val="CCDE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5" name="Freeform 162">
              <a:extLst>
                <a:ext uri="{FF2B5EF4-FFF2-40B4-BE49-F238E27FC236}">
                  <a16:creationId xmlns:a16="http://schemas.microsoft.com/office/drawing/2014/main" id="{527C3135-D892-403B-A8A1-63C37576C0D5}"/>
                </a:ext>
              </a:extLst>
            </p:cNvPr>
            <p:cNvSpPr>
              <a:spLocks/>
            </p:cNvSpPr>
            <p:nvPr/>
          </p:nvSpPr>
          <p:spPr bwMode="auto">
            <a:xfrm>
              <a:off x="9162337" y="4015144"/>
              <a:ext cx="84576" cy="155618"/>
            </a:xfrm>
            <a:custGeom>
              <a:avLst/>
              <a:gdLst>
                <a:gd name="T0" fmla="*/ 35 w 37"/>
                <a:gd name="T1" fmla="*/ 66 h 68"/>
                <a:gd name="T2" fmla="*/ 30 w 37"/>
                <a:gd name="T3" fmla="*/ 64 h 68"/>
                <a:gd name="T4" fmla="*/ 9 w 37"/>
                <a:gd name="T5" fmla="*/ 16 h 68"/>
                <a:gd name="T6" fmla="*/ 4 w 37"/>
                <a:gd name="T7" fmla="*/ 0 h 68"/>
                <a:gd name="T8" fmla="*/ 37 w 37"/>
                <a:gd name="T9" fmla="*/ 66 h 68"/>
                <a:gd name="T10" fmla="*/ 35 w 37"/>
                <a:gd name="T11" fmla="*/ 66 h 68"/>
              </a:gdLst>
              <a:ahLst/>
              <a:cxnLst>
                <a:cxn ang="0">
                  <a:pos x="T0" y="T1"/>
                </a:cxn>
                <a:cxn ang="0">
                  <a:pos x="T2" y="T3"/>
                </a:cxn>
                <a:cxn ang="0">
                  <a:pos x="T4" y="T5"/>
                </a:cxn>
                <a:cxn ang="0">
                  <a:pos x="T6" y="T7"/>
                </a:cxn>
                <a:cxn ang="0">
                  <a:pos x="T8" y="T9"/>
                </a:cxn>
                <a:cxn ang="0">
                  <a:pos x="T10" y="T11"/>
                </a:cxn>
              </a:cxnLst>
              <a:rect l="0" t="0" r="r" b="b"/>
              <a:pathLst>
                <a:path w="37" h="68">
                  <a:moveTo>
                    <a:pt x="35" y="66"/>
                  </a:moveTo>
                  <a:cubicBezTo>
                    <a:pt x="33" y="65"/>
                    <a:pt x="32" y="64"/>
                    <a:pt x="30" y="64"/>
                  </a:cubicBezTo>
                  <a:cubicBezTo>
                    <a:pt x="26" y="46"/>
                    <a:pt x="15" y="32"/>
                    <a:pt x="9" y="16"/>
                  </a:cubicBezTo>
                  <a:cubicBezTo>
                    <a:pt x="7" y="11"/>
                    <a:pt x="0" y="7"/>
                    <a:pt x="4" y="0"/>
                  </a:cubicBezTo>
                  <a:cubicBezTo>
                    <a:pt x="17" y="21"/>
                    <a:pt x="29" y="43"/>
                    <a:pt x="37" y="66"/>
                  </a:cubicBezTo>
                  <a:cubicBezTo>
                    <a:pt x="36" y="68"/>
                    <a:pt x="35" y="68"/>
                    <a:pt x="35" y="66"/>
                  </a:cubicBezTo>
                  <a:close/>
                </a:path>
              </a:pathLst>
            </a:custGeom>
            <a:solidFill>
              <a:srgbClr val="00444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6" name="Freeform 163">
              <a:extLst>
                <a:ext uri="{FF2B5EF4-FFF2-40B4-BE49-F238E27FC236}">
                  <a16:creationId xmlns:a16="http://schemas.microsoft.com/office/drawing/2014/main" id="{473AFC65-E960-40FF-BE40-2DE1B1E685E8}"/>
                </a:ext>
              </a:extLst>
            </p:cNvPr>
            <p:cNvSpPr>
              <a:spLocks/>
            </p:cNvSpPr>
            <p:nvPr/>
          </p:nvSpPr>
          <p:spPr bwMode="auto">
            <a:xfrm>
              <a:off x="9281870" y="5032302"/>
              <a:ext cx="71044" cy="100363"/>
            </a:xfrm>
            <a:custGeom>
              <a:avLst/>
              <a:gdLst>
                <a:gd name="T0" fmla="*/ 29 w 31"/>
                <a:gd name="T1" fmla="*/ 4 h 44"/>
                <a:gd name="T2" fmla="*/ 0 w 31"/>
                <a:gd name="T3" fmla="*/ 44 h 44"/>
                <a:gd name="T4" fmla="*/ 29 w 31"/>
                <a:gd name="T5" fmla="*/ 0 h 44"/>
                <a:gd name="T6" fmla="*/ 30 w 31"/>
                <a:gd name="T7" fmla="*/ 3 h 44"/>
                <a:gd name="T8" fmla="*/ 29 w 31"/>
                <a:gd name="T9" fmla="*/ 4 h 44"/>
              </a:gdLst>
              <a:ahLst/>
              <a:cxnLst>
                <a:cxn ang="0">
                  <a:pos x="T0" y="T1"/>
                </a:cxn>
                <a:cxn ang="0">
                  <a:pos x="T2" y="T3"/>
                </a:cxn>
                <a:cxn ang="0">
                  <a:pos x="T4" y="T5"/>
                </a:cxn>
                <a:cxn ang="0">
                  <a:pos x="T6" y="T7"/>
                </a:cxn>
                <a:cxn ang="0">
                  <a:pos x="T8" y="T9"/>
                </a:cxn>
              </a:cxnLst>
              <a:rect l="0" t="0" r="r" b="b"/>
              <a:pathLst>
                <a:path w="31" h="44">
                  <a:moveTo>
                    <a:pt x="29" y="4"/>
                  </a:moveTo>
                  <a:cubicBezTo>
                    <a:pt x="22" y="19"/>
                    <a:pt x="19" y="37"/>
                    <a:pt x="0" y="44"/>
                  </a:cubicBezTo>
                  <a:cubicBezTo>
                    <a:pt x="10" y="29"/>
                    <a:pt x="19" y="15"/>
                    <a:pt x="29" y="0"/>
                  </a:cubicBezTo>
                  <a:cubicBezTo>
                    <a:pt x="30" y="1"/>
                    <a:pt x="31" y="2"/>
                    <a:pt x="30" y="3"/>
                  </a:cubicBezTo>
                  <a:cubicBezTo>
                    <a:pt x="30" y="4"/>
                    <a:pt x="30" y="4"/>
                    <a:pt x="29" y="4"/>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7" name="Freeform 164">
              <a:extLst>
                <a:ext uri="{FF2B5EF4-FFF2-40B4-BE49-F238E27FC236}">
                  <a16:creationId xmlns:a16="http://schemas.microsoft.com/office/drawing/2014/main" id="{D4F7EDA1-DB4E-43AC-A1CC-D8F2557C8C85}"/>
                </a:ext>
              </a:extLst>
            </p:cNvPr>
            <p:cNvSpPr>
              <a:spLocks/>
            </p:cNvSpPr>
            <p:nvPr/>
          </p:nvSpPr>
          <p:spPr bwMode="auto">
            <a:xfrm>
              <a:off x="9458913" y="4763917"/>
              <a:ext cx="46235" cy="84576"/>
            </a:xfrm>
            <a:custGeom>
              <a:avLst/>
              <a:gdLst>
                <a:gd name="T0" fmla="*/ 4 w 20"/>
                <a:gd name="T1" fmla="*/ 26 h 37"/>
                <a:gd name="T2" fmla="*/ 14 w 20"/>
                <a:gd name="T3" fmla="*/ 0 h 37"/>
                <a:gd name="T4" fmla="*/ 18 w 20"/>
                <a:gd name="T5" fmla="*/ 4 h 37"/>
                <a:gd name="T6" fmla="*/ 0 w 20"/>
                <a:gd name="T7" fmla="*/ 37 h 37"/>
                <a:gd name="T8" fmla="*/ 4 w 20"/>
                <a:gd name="T9" fmla="*/ 26 h 37"/>
              </a:gdLst>
              <a:ahLst/>
              <a:cxnLst>
                <a:cxn ang="0">
                  <a:pos x="T0" y="T1"/>
                </a:cxn>
                <a:cxn ang="0">
                  <a:pos x="T2" y="T3"/>
                </a:cxn>
                <a:cxn ang="0">
                  <a:pos x="T4" y="T5"/>
                </a:cxn>
                <a:cxn ang="0">
                  <a:pos x="T6" y="T7"/>
                </a:cxn>
                <a:cxn ang="0">
                  <a:pos x="T8" y="T9"/>
                </a:cxn>
              </a:cxnLst>
              <a:rect l="0" t="0" r="r" b="b"/>
              <a:pathLst>
                <a:path w="20" h="37">
                  <a:moveTo>
                    <a:pt x="4" y="26"/>
                  </a:moveTo>
                  <a:cubicBezTo>
                    <a:pt x="13" y="20"/>
                    <a:pt x="8" y="8"/>
                    <a:pt x="14" y="0"/>
                  </a:cubicBezTo>
                  <a:cubicBezTo>
                    <a:pt x="16" y="0"/>
                    <a:pt x="17" y="2"/>
                    <a:pt x="18" y="4"/>
                  </a:cubicBezTo>
                  <a:cubicBezTo>
                    <a:pt x="20" y="19"/>
                    <a:pt x="12" y="29"/>
                    <a:pt x="0" y="37"/>
                  </a:cubicBezTo>
                  <a:cubicBezTo>
                    <a:pt x="1" y="33"/>
                    <a:pt x="2" y="29"/>
                    <a:pt x="4" y="26"/>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8" name="Freeform 165">
              <a:extLst>
                <a:ext uri="{FF2B5EF4-FFF2-40B4-BE49-F238E27FC236}">
                  <a16:creationId xmlns:a16="http://schemas.microsoft.com/office/drawing/2014/main" id="{7B21BB87-3921-4CC6-9CF7-E57CEB256765}"/>
                </a:ext>
              </a:extLst>
            </p:cNvPr>
            <p:cNvSpPr>
              <a:spLocks/>
            </p:cNvSpPr>
            <p:nvPr/>
          </p:nvSpPr>
          <p:spPr bwMode="auto">
            <a:xfrm>
              <a:off x="9131889" y="3929441"/>
              <a:ext cx="59767" cy="62022"/>
            </a:xfrm>
            <a:custGeom>
              <a:avLst/>
              <a:gdLst>
                <a:gd name="T0" fmla="*/ 14 w 26"/>
                <a:gd name="T1" fmla="*/ 27 h 27"/>
                <a:gd name="T2" fmla="*/ 7 w 26"/>
                <a:gd name="T3" fmla="*/ 4 h 27"/>
                <a:gd name="T4" fmla="*/ 26 w 26"/>
                <a:gd name="T5" fmla="*/ 16 h 27"/>
                <a:gd name="T6" fmla="*/ 14 w 26"/>
                <a:gd name="T7" fmla="*/ 27 h 27"/>
              </a:gdLst>
              <a:ahLst/>
              <a:cxnLst>
                <a:cxn ang="0">
                  <a:pos x="T0" y="T1"/>
                </a:cxn>
                <a:cxn ang="0">
                  <a:pos x="T2" y="T3"/>
                </a:cxn>
                <a:cxn ang="0">
                  <a:pos x="T4" y="T5"/>
                </a:cxn>
                <a:cxn ang="0">
                  <a:pos x="T6" y="T7"/>
                </a:cxn>
              </a:cxnLst>
              <a:rect l="0" t="0" r="r" b="b"/>
              <a:pathLst>
                <a:path w="26" h="27">
                  <a:moveTo>
                    <a:pt x="14" y="27"/>
                  </a:moveTo>
                  <a:cubicBezTo>
                    <a:pt x="11" y="19"/>
                    <a:pt x="0" y="15"/>
                    <a:pt x="7" y="4"/>
                  </a:cubicBezTo>
                  <a:cubicBezTo>
                    <a:pt x="19" y="0"/>
                    <a:pt x="17" y="16"/>
                    <a:pt x="26" y="16"/>
                  </a:cubicBezTo>
                  <a:cubicBezTo>
                    <a:pt x="22" y="20"/>
                    <a:pt x="18" y="23"/>
                    <a:pt x="14" y="27"/>
                  </a:cubicBezTo>
                  <a:close/>
                </a:path>
              </a:pathLst>
            </a:custGeom>
            <a:solidFill>
              <a:srgbClr val="C3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9" name="Freeform 166">
              <a:extLst>
                <a:ext uri="{FF2B5EF4-FFF2-40B4-BE49-F238E27FC236}">
                  <a16:creationId xmlns:a16="http://schemas.microsoft.com/office/drawing/2014/main" id="{C08803F6-81D8-4520-80CF-91292CEFEF7D}"/>
                </a:ext>
              </a:extLst>
            </p:cNvPr>
            <p:cNvSpPr>
              <a:spLocks/>
            </p:cNvSpPr>
            <p:nvPr/>
          </p:nvSpPr>
          <p:spPr bwMode="auto">
            <a:xfrm>
              <a:off x="9449892" y="5249942"/>
              <a:ext cx="57512" cy="76682"/>
            </a:xfrm>
            <a:custGeom>
              <a:avLst/>
              <a:gdLst>
                <a:gd name="T0" fmla="*/ 0 w 25"/>
                <a:gd name="T1" fmla="*/ 33 h 33"/>
                <a:gd name="T2" fmla="*/ 15 w 25"/>
                <a:gd name="T3" fmla="*/ 8 h 33"/>
                <a:gd name="T4" fmla="*/ 22 w 25"/>
                <a:gd name="T5" fmla="*/ 0 h 33"/>
                <a:gd name="T6" fmla="*/ 22 w 25"/>
                <a:gd name="T7" fmla="*/ 1 h 33"/>
                <a:gd name="T8" fmla="*/ 0 w 25"/>
                <a:gd name="T9" fmla="*/ 33 h 33"/>
              </a:gdLst>
              <a:ahLst/>
              <a:cxnLst>
                <a:cxn ang="0">
                  <a:pos x="T0" y="T1"/>
                </a:cxn>
                <a:cxn ang="0">
                  <a:pos x="T2" y="T3"/>
                </a:cxn>
                <a:cxn ang="0">
                  <a:pos x="T4" y="T5"/>
                </a:cxn>
                <a:cxn ang="0">
                  <a:pos x="T6" y="T7"/>
                </a:cxn>
                <a:cxn ang="0">
                  <a:pos x="T8" y="T9"/>
                </a:cxn>
              </a:cxnLst>
              <a:rect l="0" t="0" r="r" b="b"/>
              <a:pathLst>
                <a:path w="25" h="33">
                  <a:moveTo>
                    <a:pt x="0" y="33"/>
                  </a:moveTo>
                  <a:cubicBezTo>
                    <a:pt x="5" y="25"/>
                    <a:pt x="10" y="16"/>
                    <a:pt x="15" y="8"/>
                  </a:cubicBezTo>
                  <a:cubicBezTo>
                    <a:pt x="17" y="5"/>
                    <a:pt x="20" y="3"/>
                    <a:pt x="22" y="0"/>
                  </a:cubicBezTo>
                  <a:cubicBezTo>
                    <a:pt x="22" y="0"/>
                    <a:pt x="22" y="1"/>
                    <a:pt x="22" y="1"/>
                  </a:cubicBezTo>
                  <a:cubicBezTo>
                    <a:pt x="25" y="19"/>
                    <a:pt x="16" y="32"/>
                    <a:pt x="0" y="33"/>
                  </a:cubicBezTo>
                  <a:close/>
                </a:path>
              </a:pathLst>
            </a:custGeom>
            <a:solidFill>
              <a:srgbClr val="05060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0" name="Freeform 167">
              <a:extLst>
                <a:ext uri="{FF2B5EF4-FFF2-40B4-BE49-F238E27FC236}">
                  <a16:creationId xmlns:a16="http://schemas.microsoft.com/office/drawing/2014/main" id="{1FBCBB91-9D92-4224-8EA0-BA15862F2CAC}"/>
                </a:ext>
              </a:extLst>
            </p:cNvPr>
            <p:cNvSpPr>
              <a:spLocks/>
            </p:cNvSpPr>
            <p:nvPr/>
          </p:nvSpPr>
          <p:spPr bwMode="auto">
            <a:xfrm>
              <a:off x="9401403" y="4873300"/>
              <a:ext cx="46235" cy="71044"/>
            </a:xfrm>
            <a:custGeom>
              <a:avLst/>
              <a:gdLst>
                <a:gd name="T0" fmla="*/ 17 w 20"/>
                <a:gd name="T1" fmla="*/ 0 h 31"/>
                <a:gd name="T2" fmla="*/ 3 w 20"/>
                <a:gd name="T3" fmla="*/ 29 h 31"/>
                <a:gd name="T4" fmla="*/ 0 w 20"/>
                <a:gd name="T5" fmla="*/ 29 h 31"/>
                <a:gd name="T6" fmla="*/ 17 w 20"/>
                <a:gd name="T7" fmla="*/ 0 h 31"/>
              </a:gdLst>
              <a:ahLst/>
              <a:cxnLst>
                <a:cxn ang="0">
                  <a:pos x="T0" y="T1"/>
                </a:cxn>
                <a:cxn ang="0">
                  <a:pos x="T2" y="T3"/>
                </a:cxn>
                <a:cxn ang="0">
                  <a:pos x="T4" y="T5"/>
                </a:cxn>
                <a:cxn ang="0">
                  <a:pos x="T6" y="T7"/>
                </a:cxn>
              </a:cxnLst>
              <a:rect l="0" t="0" r="r" b="b"/>
              <a:pathLst>
                <a:path w="20" h="31">
                  <a:moveTo>
                    <a:pt x="17" y="0"/>
                  </a:moveTo>
                  <a:cubicBezTo>
                    <a:pt x="20" y="13"/>
                    <a:pt x="11" y="21"/>
                    <a:pt x="3" y="29"/>
                  </a:cubicBezTo>
                  <a:cubicBezTo>
                    <a:pt x="2" y="31"/>
                    <a:pt x="1" y="31"/>
                    <a:pt x="0" y="29"/>
                  </a:cubicBezTo>
                  <a:cubicBezTo>
                    <a:pt x="6" y="19"/>
                    <a:pt x="11" y="9"/>
                    <a:pt x="17"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1" name="Freeform 168">
              <a:extLst>
                <a:ext uri="{FF2B5EF4-FFF2-40B4-BE49-F238E27FC236}">
                  <a16:creationId xmlns:a16="http://schemas.microsoft.com/office/drawing/2014/main" id="{636DD468-9BEE-4E0D-A7A4-6C6874E3185F}"/>
                </a:ext>
              </a:extLst>
            </p:cNvPr>
            <p:cNvSpPr>
              <a:spLocks/>
            </p:cNvSpPr>
            <p:nvPr/>
          </p:nvSpPr>
          <p:spPr bwMode="auto">
            <a:xfrm>
              <a:off x="9348402" y="4974790"/>
              <a:ext cx="43979" cy="66533"/>
            </a:xfrm>
            <a:custGeom>
              <a:avLst/>
              <a:gdLst>
                <a:gd name="T0" fmla="*/ 0 w 19"/>
                <a:gd name="T1" fmla="*/ 29 h 29"/>
                <a:gd name="T2" fmla="*/ 0 w 19"/>
                <a:gd name="T3" fmla="*/ 25 h 29"/>
                <a:gd name="T4" fmla="*/ 15 w 19"/>
                <a:gd name="T5" fmla="*/ 0 h 29"/>
                <a:gd name="T6" fmla="*/ 19 w 19"/>
                <a:gd name="T7" fmla="*/ 3 h 29"/>
                <a:gd name="T8" fmla="*/ 0 w 19"/>
                <a:gd name="T9" fmla="*/ 29 h 29"/>
              </a:gdLst>
              <a:ahLst/>
              <a:cxnLst>
                <a:cxn ang="0">
                  <a:pos x="T0" y="T1"/>
                </a:cxn>
                <a:cxn ang="0">
                  <a:pos x="T2" y="T3"/>
                </a:cxn>
                <a:cxn ang="0">
                  <a:pos x="T4" y="T5"/>
                </a:cxn>
                <a:cxn ang="0">
                  <a:pos x="T6" y="T7"/>
                </a:cxn>
                <a:cxn ang="0">
                  <a:pos x="T8" y="T9"/>
                </a:cxn>
              </a:cxnLst>
              <a:rect l="0" t="0" r="r" b="b"/>
              <a:pathLst>
                <a:path w="19" h="29">
                  <a:moveTo>
                    <a:pt x="0" y="29"/>
                  </a:moveTo>
                  <a:cubicBezTo>
                    <a:pt x="0" y="28"/>
                    <a:pt x="0" y="26"/>
                    <a:pt x="0" y="25"/>
                  </a:cubicBezTo>
                  <a:cubicBezTo>
                    <a:pt x="3" y="15"/>
                    <a:pt x="9" y="8"/>
                    <a:pt x="15" y="0"/>
                  </a:cubicBezTo>
                  <a:cubicBezTo>
                    <a:pt x="17" y="0"/>
                    <a:pt x="18" y="2"/>
                    <a:pt x="19" y="3"/>
                  </a:cubicBezTo>
                  <a:cubicBezTo>
                    <a:pt x="11" y="11"/>
                    <a:pt x="10" y="23"/>
                    <a:pt x="0" y="29"/>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2" name="Freeform 170">
              <a:extLst>
                <a:ext uri="{FF2B5EF4-FFF2-40B4-BE49-F238E27FC236}">
                  <a16:creationId xmlns:a16="http://schemas.microsoft.com/office/drawing/2014/main" id="{538CADE6-27B3-482E-9F52-F0F8FFD78EBA}"/>
                </a:ext>
              </a:extLst>
            </p:cNvPr>
            <p:cNvSpPr>
              <a:spLocks/>
            </p:cNvSpPr>
            <p:nvPr/>
          </p:nvSpPr>
          <p:spPr bwMode="auto">
            <a:xfrm>
              <a:off x="9383360" y="4939833"/>
              <a:ext cx="24809" cy="41724"/>
            </a:xfrm>
            <a:custGeom>
              <a:avLst/>
              <a:gdLst>
                <a:gd name="T0" fmla="*/ 4 w 11"/>
                <a:gd name="T1" fmla="*/ 18 h 18"/>
                <a:gd name="T2" fmla="*/ 0 w 11"/>
                <a:gd name="T3" fmla="*/ 15 h 18"/>
                <a:gd name="T4" fmla="*/ 8 w 11"/>
                <a:gd name="T5" fmla="*/ 0 h 18"/>
                <a:gd name="T6" fmla="*/ 11 w 11"/>
                <a:gd name="T7" fmla="*/ 0 h 18"/>
                <a:gd name="T8" fmla="*/ 4 w 11"/>
                <a:gd name="T9" fmla="*/ 18 h 18"/>
              </a:gdLst>
              <a:ahLst/>
              <a:cxnLst>
                <a:cxn ang="0">
                  <a:pos x="T0" y="T1"/>
                </a:cxn>
                <a:cxn ang="0">
                  <a:pos x="T2" y="T3"/>
                </a:cxn>
                <a:cxn ang="0">
                  <a:pos x="T4" y="T5"/>
                </a:cxn>
                <a:cxn ang="0">
                  <a:pos x="T6" y="T7"/>
                </a:cxn>
                <a:cxn ang="0">
                  <a:pos x="T8" y="T9"/>
                </a:cxn>
              </a:cxnLst>
              <a:rect l="0" t="0" r="r" b="b"/>
              <a:pathLst>
                <a:path w="11" h="18">
                  <a:moveTo>
                    <a:pt x="4" y="18"/>
                  </a:moveTo>
                  <a:cubicBezTo>
                    <a:pt x="2" y="17"/>
                    <a:pt x="1" y="16"/>
                    <a:pt x="0" y="15"/>
                  </a:cubicBezTo>
                  <a:cubicBezTo>
                    <a:pt x="3" y="10"/>
                    <a:pt x="5" y="5"/>
                    <a:pt x="8" y="0"/>
                  </a:cubicBezTo>
                  <a:cubicBezTo>
                    <a:pt x="9" y="0"/>
                    <a:pt x="10" y="0"/>
                    <a:pt x="11" y="0"/>
                  </a:cubicBezTo>
                  <a:cubicBezTo>
                    <a:pt x="9" y="6"/>
                    <a:pt x="6" y="12"/>
                    <a:pt x="4" y="18"/>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3" name="Freeform 171">
              <a:extLst>
                <a:ext uri="{FF2B5EF4-FFF2-40B4-BE49-F238E27FC236}">
                  <a16:creationId xmlns:a16="http://schemas.microsoft.com/office/drawing/2014/main" id="{B6D5DE19-F24C-497D-B0F2-E98FE406A45C}"/>
                </a:ext>
              </a:extLst>
            </p:cNvPr>
            <p:cNvSpPr>
              <a:spLocks/>
            </p:cNvSpPr>
            <p:nvPr/>
          </p:nvSpPr>
          <p:spPr bwMode="auto">
            <a:xfrm>
              <a:off x="9240145" y="5167622"/>
              <a:ext cx="28192" cy="32703"/>
            </a:xfrm>
            <a:custGeom>
              <a:avLst/>
              <a:gdLst>
                <a:gd name="T0" fmla="*/ 7 w 12"/>
                <a:gd name="T1" fmla="*/ 0 h 14"/>
                <a:gd name="T2" fmla="*/ 0 w 12"/>
                <a:gd name="T3" fmla="*/ 14 h 14"/>
                <a:gd name="T4" fmla="*/ 7 w 12"/>
                <a:gd name="T5" fmla="*/ 0 h 14"/>
              </a:gdLst>
              <a:ahLst/>
              <a:cxnLst>
                <a:cxn ang="0">
                  <a:pos x="T0" y="T1"/>
                </a:cxn>
                <a:cxn ang="0">
                  <a:pos x="T2" y="T3"/>
                </a:cxn>
                <a:cxn ang="0">
                  <a:pos x="T4" y="T5"/>
                </a:cxn>
              </a:cxnLst>
              <a:rect l="0" t="0" r="r" b="b"/>
              <a:pathLst>
                <a:path w="12" h="14">
                  <a:moveTo>
                    <a:pt x="7" y="0"/>
                  </a:moveTo>
                  <a:cubicBezTo>
                    <a:pt x="12" y="9"/>
                    <a:pt x="9" y="13"/>
                    <a:pt x="0" y="14"/>
                  </a:cubicBezTo>
                  <a:cubicBezTo>
                    <a:pt x="2" y="10"/>
                    <a:pt x="5" y="5"/>
                    <a:pt x="7" y="0"/>
                  </a:cubicBezTo>
                  <a:close/>
                </a:path>
              </a:pathLst>
            </a:custGeom>
            <a:solidFill>
              <a:srgbClr val="0404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4" name="Freeform 173">
              <a:extLst>
                <a:ext uri="{FF2B5EF4-FFF2-40B4-BE49-F238E27FC236}">
                  <a16:creationId xmlns:a16="http://schemas.microsoft.com/office/drawing/2014/main" id="{938BD097-D3D2-4A87-95AC-A9F86AA1A5CB}"/>
                </a:ext>
              </a:extLst>
            </p:cNvPr>
            <p:cNvSpPr>
              <a:spLocks/>
            </p:cNvSpPr>
            <p:nvPr/>
          </p:nvSpPr>
          <p:spPr bwMode="auto">
            <a:xfrm>
              <a:off x="9367572" y="4655660"/>
              <a:ext cx="24809" cy="31575"/>
            </a:xfrm>
            <a:custGeom>
              <a:avLst/>
              <a:gdLst>
                <a:gd name="T0" fmla="*/ 7 w 11"/>
                <a:gd name="T1" fmla="*/ 0 h 14"/>
                <a:gd name="T2" fmla="*/ 11 w 11"/>
                <a:gd name="T3" fmla="*/ 3 h 14"/>
                <a:gd name="T4" fmla="*/ 2 w 11"/>
                <a:gd name="T5" fmla="*/ 14 h 14"/>
                <a:gd name="T6" fmla="*/ 7 w 11"/>
                <a:gd name="T7" fmla="*/ 0 h 14"/>
              </a:gdLst>
              <a:ahLst/>
              <a:cxnLst>
                <a:cxn ang="0">
                  <a:pos x="T0" y="T1"/>
                </a:cxn>
                <a:cxn ang="0">
                  <a:pos x="T2" y="T3"/>
                </a:cxn>
                <a:cxn ang="0">
                  <a:pos x="T4" y="T5"/>
                </a:cxn>
                <a:cxn ang="0">
                  <a:pos x="T6" y="T7"/>
                </a:cxn>
              </a:cxnLst>
              <a:rect l="0" t="0" r="r" b="b"/>
              <a:pathLst>
                <a:path w="11" h="14">
                  <a:moveTo>
                    <a:pt x="7" y="0"/>
                  </a:moveTo>
                  <a:cubicBezTo>
                    <a:pt x="8" y="1"/>
                    <a:pt x="9" y="2"/>
                    <a:pt x="11" y="3"/>
                  </a:cubicBezTo>
                  <a:cubicBezTo>
                    <a:pt x="8" y="6"/>
                    <a:pt x="6" y="9"/>
                    <a:pt x="2" y="14"/>
                  </a:cubicBezTo>
                  <a:cubicBezTo>
                    <a:pt x="0" y="6"/>
                    <a:pt x="4" y="3"/>
                    <a:pt x="7"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5" name="Freeform 176">
              <a:extLst>
                <a:ext uri="{FF2B5EF4-FFF2-40B4-BE49-F238E27FC236}">
                  <a16:creationId xmlns:a16="http://schemas.microsoft.com/office/drawing/2014/main" id="{56B07742-09A5-45E2-A6B8-15ECB0675F64}"/>
                </a:ext>
              </a:extLst>
            </p:cNvPr>
            <p:cNvSpPr>
              <a:spLocks/>
            </p:cNvSpPr>
            <p:nvPr/>
          </p:nvSpPr>
          <p:spPr bwMode="auto">
            <a:xfrm>
              <a:off x="9224358" y="5225133"/>
              <a:ext cx="18043" cy="33830"/>
            </a:xfrm>
            <a:custGeom>
              <a:avLst/>
              <a:gdLst>
                <a:gd name="T0" fmla="*/ 3 w 8"/>
                <a:gd name="T1" fmla="*/ 0 h 15"/>
                <a:gd name="T2" fmla="*/ 8 w 8"/>
                <a:gd name="T3" fmla="*/ 15 h 15"/>
                <a:gd name="T4" fmla="*/ 2 w 8"/>
                <a:gd name="T5" fmla="*/ 12 h 15"/>
                <a:gd name="T6" fmla="*/ 0 w 8"/>
                <a:gd name="T7" fmla="*/ 7 h 15"/>
                <a:gd name="T8" fmla="*/ 3 w 8"/>
                <a:gd name="T9" fmla="*/ 0 h 15"/>
              </a:gdLst>
              <a:ahLst/>
              <a:cxnLst>
                <a:cxn ang="0">
                  <a:pos x="T0" y="T1"/>
                </a:cxn>
                <a:cxn ang="0">
                  <a:pos x="T2" y="T3"/>
                </a:cxn>
                <a:cxn ang="0">
                  <a:pos x="T4" y="T5"/>
                </a:cxn>
                <a:cxn ang="0">
                  <a:pos x="T6" y="T7"/>
                </a:cxn>
                <a:cxn ang="0">
                  <a:pos x="T8" y="T9"/>
                </a:cxn>
              </a:cxnLst>
              <a:rect l="0" t="0" r="r" b="b"/>
              <a:pathLst>
                <a:path w="8" h="15">
                  <a:moveTo>
                    <a:pt x="3" y="0"/>
                  </a:moveTo>
                  <a:cubicBezTo>
                    <a:pt x="5" y="5"/>
                    <a:pt x="6" y="10"/>
                    <a:pt x="8" y="15"/>
                  </a:cubicBezTo>
                  <a:cubicBezTo>
                    <a:pt x="6" y="14"/>
                    <a:pt x="4" y="13"/>
                    <a:pt x="2" y="12"/>
                  </a:cubicBezTo>
                  <a:cubicBezTo>
                    <a:pt x="1" y="10"/>
                    <a:pt x="1" y="9"/>
                    <a:pt x="0" y="7"/>
                  </a:cubicBezTo>
                  <a:cubicBezTo>
                    <a:pt x="0" y="4"/>
                    <a:pt x="0" y="1"/>
                    <a:pt x="3" y="0"/>
                  </a:cubicBezTo>
                  <a:close/>
                </a:path>
              </a:pathLst>
            </a:custGeom>
            <a:solidFill>
              <a:srgbClr val="8CA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6" name="Freeform 178">
              <a:extLst>
                <a:ext uri="{FF2B5EF4-FFF2-40B4-BE49-F238E27FC236}">
                  <a16:creationId xmlns:a16="http://schemas.microsoft.com/office/drawing/2014/main" id="{A641DA57-B5ED-4AF7-88F2-7CFECD20F7FE}"/>
                </a:ext>
              </a:extLst>
            </p:cNvPr>
            <p:cNvSpPr>
              <a:spLocks/>
            </p:cNvSpPr>
            <p:nvPr/>
          </p:nvSpPr>
          <p:spPr bwMode="auto">
            <a:xfrm>
              <a:off x="9231124" y="2434150"/>
              <a:ext cx="145470" cy="106001"/>
            </a:xfrm>
            <a:custGeom>
              <a:avLst/>
              <a:gdLst>
                <a:gd name="T0" fmla="*/ 11 w 63"/>
                <a:gd name="T1" fmla="*/ 26 h 46"/>
                <a:gd name="T2" fmla="*/ 32 w 63"/>
                <a:gd name="T3" fmla="*/ 26 h 46"/>
                <a:gd name="T4" fmla="*/ 0 w 63"/>
                <a:gd name="T5" fmla="*/ 5 h 46"/>
                <a:gd name="T6" fmla="*/ 33 w 63"/>
                <a:gd name="T7" fmla="*/ 11 h 46"/>
                <a:gd name="T8" fmla="*/ 25 w 63"/>
                <a:gd name="T9" fmla="*/ 0 h 46"/>
                <a:gd name="T10" fmla="*/ 62 w 63"/>
                <a:gd name="T11" fmla="*/ 15 h 46"/>
                <a:gd name="T12" fmla="*/ 62 w 63"/>
                <a:gd name="T13" fmla="*/ 15 h 46"/>
                <a:gd name="T14" fmla="*/ 63 w 63"/>
                <a:gd name="T15" fmla="*/ 28 h 46"/>
                <a:gd name="T16" fmla="*/ 39 w 63"/>
                <a:gd name="T17" fmla="*/ 19 h 46"/>
                <a:gd name="T18" fmla="*/ 47 w 63"/>
                <a:gd name="T19" fmla="*/ 30 h 46"/>
                <a:gd name="T20" fmla="*/ 46 w 63"/>
                <a:gd name="T21" fmla="*/ 40 h 46"/>
                <a:gd name="T22" fmla="*/ 38 w 63"/>
                <a:gd name="T23" fmla="*/ 41 h 46"/>
                <a:gd name="T24" fmla="*/ 4 w 63"/>
                <a:gd name="T25" fmla="*/ 29 h 46"/>
                <a:gd name="T26" fmla="*/ 11 w 63"/>
                <a:gd name="T27" fmla="*/ 2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46">
                  <a:moveTo>
                    <a:pt x="11" y="26"/>
                  </a:moveTo>
                  <a:cubicBezTo>
                    <a:pt x="17" y="26"/>
                    <a:pt x="23" y="26"/>
                    <a:pt x="32" y="26"/>
                  </a:cubicBezTo>
                  <a:cubicBezTo>
                    <a:pt x="20" y="18"/>
                    <a:pt x="10" y="12"/>
                    <a:pt x="0" y="5"/>
                  </a:cubicBezTo>
                  <a:cubicBezTo>
                    <a:pt x="12" y="1"/>
                    <a:pt x="22" y="11"/>
                    <a:pt x="33" y="11"/>
                  </a:cubicBezTo>
                  <a:cubicBezTo>
                    <a:pt x="35" y="3"/>
                    <a:pt x="26" y="6"/>
                    <a:pt x="25" y="0"/>
                  </a:cubicBezTo>
                  <a:cubicBezTo>
                    <a:pt x="40" y="1"/>
                    <a:pt x="50" y="10"/>
                    <a:pt x="62" y="15"/>
                  </a:cubicBezTo>
                  <a:cubicBezTo>
                    <a:pt x="62" y="15"/>
                    <a:pt x="62" y="15"/>
                    <a:pt x="62" y="15"/>
                  </a:cubicBezTo>
                  <a:cubicBezTo>
                    <a:pt x="63" y="19"/>
                    <a:pt x="63" y="23"/>
                    <a:pt x="63" y="28"/>
                  </a:cubicBezTo>
                  <a:cubicBezTo>
                    <a:pt x="54" y="30"/>
                    <a:pt x="50" y="18"/>
                    <a:pt x="39" y="19"/>
                  </a:cubicBezTo>
                  <a:cubicBezTo>
                    <a:pt x="39" y="25"/>
                    <a:pt x="44" y="27"/>
                    <a:pt x="47" y="30"/>
                  </a:cubicBezTo>
                  <a:cubicBezTo>
                    <a:pt x="51" y="34"/>
                    <a:pt x="47" y="36"/>
                    <a:pt x="46" y="40"/>
                  </a:cubicBezTo>
                  <a:cubicBezTo>
                    <a:pt x="44" y="46"/>
                    <a:pt x="41" y="42"/>
                    <a:pt x="38" y="41"/>
                  </a:cubicBezTo>
                  <a:cubicBezTo>
                    <a:pt x="27" y="37"/>
                    <a:pt x="15" y="33"/>
                    <a:pt x="4" y="29"/>
                  </a:cubicBezTo>
                  <a:cubicBezTo>
                    <a:pt x="3" y="23"/>
                    <a:pt x="7" y="24"/>
                    <a:pt x="11" y="26"/>
                  </a:cubicBezTo>
                  <a:close/>
                </a:path>
              </a:pathLst>
            </a:custGeom>
            <a:solidFill>
              <a:srgbClr val="50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7" name="Freeform 179">
              <a:extLst>
                <a:ext uri="{FF2B5EF4-FFF2-40B4-BE49-F238E27FC236}">
                  <a16:creationId xmlns:a16="http://schemas.microsoft.com/office/drawing/2014/main" id="{85572ADD-D730-4DD3-B0D2-2FEE3822341E}"/>
                </a:ext>
              </a:extLst>
            </p:cNvPr>
            <p:cNvSpPr>
              <a:spLocks/>
            </p:cNvSpPr>
            <p:nvPr/>
          </p:nvSpPr>
          <p:spPr bwMode="auto">
            <a:xfrm>
              <a:off x="8713524" y="2599918"/>
              <a:ext cx="267258" cy="137576"/>
            </a:xfrm>
            <a:custGeom>
              <a:avLst/>
              <a:gdLst>
                <a:gd name="T0" fmla="*/ 115 w 116"/>
                <a:gd name="T1" fmla="*/ 5 h 60"/>
                <a:gd name="T2" fmla="*/ 66 w 116"/>
                <a:gd name="T3" fmla="*/ 42 h 60"/>
                <a:gd name="T4" fmla="*/ 0 w 116"/>
                <a:gd name="T5" fmla="*/ 54 h 60"/>
                <a:gd name="T6" fmla="*/ 112 w 116"/>
                <a:gd name="T7" fmla="*/ 1 h 60"/>
                <a:gd name="T8" fmla="*/ 115 w 116"/>
                <a:gd name="T9" fmla="*/ 5 h 60"/>
              </a:gdLst>
              <a:ahLst/>
              <a:cxnLst>
                <a:cxn ang="0">
                  <a:pos x="T0" y="T1"/>
                </a:cxn>
                <a:cxn ang="0">
                  <a:pos x="T2" y="T3"/>
                </a:cxn>
                <a:cxn ang="0">
                  <a:pos x="T4" y="T5"/>
                </a:cxn>
                <a:cxn ang="0">
                  <a:pos x="T6" y="T7"/>
                </a:cxn>
                <a:cxn ang="0">
                  <a:pos x="T8" y="T9"/>
                </a:cxn>
              </a:cxnLst>
              <a:rect l="0" t="0" r="r" b="b"/>
              <a:pathLst>
                <a:path w="116" h="60">
                  <a:moveTo>
                    <a:pt x="115" y="5"/>
                  </a:moveTo>
                  <a:cubicBezTo>
                    <a:pt x="99" y="17"/>
                    <a:pt x="82" y="30"/>
                    <a:pt x="66" y="42"/>
                  </a:cubicBezTo>
                  <a:cubicBezTo>
                    <a:pt x="48" y="55"/>
                    <a:pt x="28" y="60"/>
                    <a:pt x="0" y="54"/>
                  </a:cubicBezTo>
                  <a:cubicBezTo>
                    <a:pt x="46" y="48"/>
                    <a:pt x="77" y="20"/>
                    <a:pt x="112" y="1"/>
                  </a:cubicBezTo>
                  <a:cubicBezTo>
                    <a:pt x="115" y="0"/>
                    <a:pt x="116" y="2"/>
                    <a:pt x="115" y="5"/>
                  </a:cubicBezTo>
                  <a:close/>
                </a:path>
              </a:pathLst>
            </a:custGeom>
            <a:solidFill>
              <a:srgbClr val="50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8" name="Freeform 180">
              <a:extLst>
                <a:ext uri="{FF2B5EF4-FFF2-40B4-BE49-F238E27FC236}">
                  <a16:creationId xmlns:a16="http://schemas.microsoft.com/office/drawing/2014/main" id="{6541C275-AAB8-4BEB-970F-FA1CD62B8997}"/>
                </a:ext>
              </a:extLst>
            </p:cNvPr>
            <p:cNvSpPr>
              <a:spLocks/>
            </p:cNvSpPr>
            <p:nvPr/>
          </p:nvSpPr>
          <p:spPr bwMode="auto">
            <a:xfrm>
              <a:off x="9125123" y="2528875"/>
              <a:ext cx="200725" cy="59767"/>
            </a:xfrm>
            <a:custGeom>
              <a:avLst/>
              <a:gdLst>
                <a:gd name="T0" fmla="*/ 72 w 87"/>
                <a:gd name="T1" fmla="*/ 11 h 26"/>
                <a:gd name="T2" fmla="*/ 83 w 87"/>
                <a:gd name="T3" fmla="*/ 18 h 26"/>
                <a:gd name="T4" fmla="*/ 87 w 87"/>
                <a:gd name="T5" fmla="*/ 24 h 26"/>
                <a:gd name="T6" fmla="*/ 83 w 87"/>
                <a:gd name="T7" fmla="*/ 25 h 26"/>
                <a:gd name="T8" fmla="*/ 2 w 87"/>
                <a:gd name="T9" fmla="*/ 10 h 26"/>
                <a:gd name="T10" fmla="*/ 1 w 87"/>
                <a:gd name="T11" fmla="*/ 8 h 26"/>
                <a:gd name="T12" fmla="*/ 2 w 87"/>
                <a:gd name="T13" fmla="*/ 7 h 26"/>
                <a:gd name="T14" fmla="*/ 61 w 87"/>
                <a:gd name="T15" fmla="*/ 7 h 26"/>
                <a:gd name="T16" fmla="*/ 72 w 87"/>
                <a:gd name="T17"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26">
                  <a:moveTo>
                    <a:pt x="72" y="11"/>
                  </a:moveTo>
                  <a:cubicBezTo>
                    <a:pt x="75" y="13"/>
                    <a:pt x="79" y="15"/>
                    <a:pt x="83" y="18"/>
                  </a:cubicBezTo>
                  <a:cubicBezTo>
                    <a:pt x="85" y="19"/>
                    <a:pt x="87" y="21"/>
                    <a:pt x="87" y="24"/>
                  </a:cubicBezTo>
                  <a:cubicBezTo>
                    <a:pt x="86" y="26"/>
                    <a:pt x="84" y="26"/>
                    <a:pt x="83" y="25"/>
                  </a:cubicBezTo>
                  <a:cubicBezTo>
                    <a:pt x="57" y="16"/>
                    <a:pt x="31" y="6"/>
                    <a:pt x="2" y="10"/>
                  </a:cubicBezTo>
                  <a:cubicBezTo>
                    <a:pt x="1" y="10"/>
                    <a:pt x="0" y="9"/>
                    <a:pt x="1" y="8"/>
                  </a:cubicBezTo>
                  <a:cubicBezTo>
                    <a:pt x="1" y="7"/>
                    <a:pt x="2" y="7"/>
                    <a:pt x="2" y="7"/>
                  </a:cubicBezTo>
                  <a:cubicBezTo>
                    <a:pt x="22" y="0"/>
                    <a:pt x="41" y="8"/>
                    <a:pt x="61" y="7"/>
                  </a:cubicBezTo>
                  <a:cubicBezTo>
                    <a:pt x="66" y="4"/>
                    <a:pt x="69" y="7"/>
                    <a:pt x="72" y="11"/>
                  </a:cubicBezTo>
                  <a:close/>
                </a:path>
              </a:pathLst>
            </a:custGeom>
            <a:solidFill>
              <a:srgbClr val="503D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9" name="Freeform 181">
              <a:extLst>
                <a:ext uri="{FF2B5EF4-FFF2-40B4-BE49-F238E27FC236}">
                  <a16:creationId xmlns:a16="http://schemas.microsoft.com/office/drawing/2014/main" id="{FE332A6E-0420-4345-9D95-59C7D1B04404}"/>
                </a:ext>
              </a:extLst>
            </p:cNvPr>
            <p:cNvSpPr>
              <a:spLocks/>
            </p:cNvSpPr>
            <p:nvPr/>
          </p:nvSpPr>
          <p:spPr bwMode="auto">
            <a:xfrm>
              <a:off x="8970633" y="2544662"/>
              <a:ext cx="159002" cy="66533"/>
            </a:xfrm>
            <a:custGeom>
              <a:avLst/>
              <a:gdLst>
                <a:gd name="T0" fmla="*/ 69 w 69"/>
                <a:gd name="T1" fmla="*/ 0 h 29"/>
                <a:gd name="T2" fmla="*/ 69 w 69"/>
                <a:gd name="T3" fmla="*/ 3 h 29"/>
                <a:gd name="T4" fmla="*/ 3 w 69"/>
                <a:gd name="T5" fmla="*/ 29 h 29"/>
                <a:gd name="T6" fmla="*/ 0 w 69"/>
                <a:gd name="T7" fmla="*/ 25 h 29"/>
                <a:gd name="T8" fmla="*/ 69 w 69"/>
                <a:gd name="T9" fmla="*/ 0 h 29"/>
              </a:gdLst>
              <a:ahLst/>
              <a:cxnLst>
                <a:cxn ang="0">
                  <a:pos x="T0" y="T1"/>
                </a:cxn>
                <a:cxn ang="0">
                  <a:pos x="T2" y="T3"/>
                </a:cxn>
                <a:cxn ang="0">
                  <a:pos x="T4" y="T5"/>
                </a:cxn>
                <a:cxn ang="0">
                  <a:pos x="T6" y="T7"/>
                </a:cxn>
                <a:cxn ang="0">
                  <a:pos x="T8" y="T9"/>
                </a:cxn>
              </a:cxnLst>
              <a:rect l="0" t="0" r="r" b="b"/>
              <a:pathLst>
                <a:path w="69" h="29">
                  <a:moveTo>
                    <a:pt x="69" y="0"/>
                  </a:moveTo>
                  <a:cubicBezTo>
                    <a:pt x="69" y="1"/>
                    <a:pt x="69" y="2"/>
                    <a:pt x="69" y="3"/>
                  </a:cubicBezTo>
                  <a:cubicBezTo>
                    <a:pt x="45" y="8"/>
                    <a:pt x="24" y="18"/>
                    <a:pt x="3" y="29"/>
                  </a:cubicBezTo>
                  <a:cubicBezTo>
                    <a:pt x="2" y="28"/>
                    <a:pt x="1" y="27"/>
                    <a:pt x="0" y="25"/>
                  </a:cubicBezTo>
                  <a:cubicBezTo>
                    <a:pt x="20" y="10"/>
                    <a:pt x="44" y="4"/>
                    <a:pt x="69" y="0"/>
                  </a:cubicBezTo>
                  <a:close/>
                </a:path>
              </a:pathLst>
            </a:custGeom>
            <a:solidFill>
              <a:srgbClr val="4B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0" name="Freeform 182">
              <a:extLst>
                <a:ext uri="{FF2B5EF4-FFF2-40B4-BE49-F238E27FC236}">
                  <a16:creationId xmlns:a16="http://schemas.microsoft.com/office/drawing/2014/main" id="{C5BD2483-BA5A-485B-B398-FDAE0347EA22}"/>
                </a:ext>
              </a:extLst>
            </p:cNvPr>
            <p:cNvSpPr>
              <a:spLocks/>
            </p:cNvSpPr>
            <p:nvPr/>
          </p:nvSpPr>
          <p:spPr bwMode="auto">
            <a:xfrm>
              <a:off x="9189401" y="2510832"/>
              <a:ext cx="118406" cy="42851"/>
            </a:xfrm>
            <a:custGeom>
              <a:avLst/>
              <a:gdLst>
                <a:gd name="T0" fmla="*/ 44 w 51"/>
                <a:gd name="T1" fmla="*/ 19 h 19"/>
                <a:gd name="T2" fmla="*/ 33 w 51"/>
                <a:gd name="T3" fmla="*/ 15 h 19"/>
                <a:gd name="T4" fmla="*/ 0 w 51"/>
                <a:gd name="T5" fmla="*/ 1 h 19"/>
                <a:gd name="T6" fmla="*/ 51 w 51"/>
                <a:gd name="T7" fmla="*/ 15 h 19"/>
                <a:gd name="T8" fmla="*/ 44 w 51"/>
                <a:gd name="T9" fmla="*/ 19 h 19"/>
              </a:gdLst>
              <a:ahLst/>
              <a:cxnLst>
                <a:cxn ang="0">
                  <a:pos x="T0" y="T1"/>
                </a:cxn>
                <a:cxn ang="0">
                  <a:pos x="T2" y="T3"/>
                </a:cxn>
                <a:cxn ang="0">
                  <a:pos x="T4" y="T5"/>
                </a:cxn>
                <a:cxn ang="0">
                  <a:pos x="T6" y="T7"/>
                </a:cxn>
                <a:cxn ang="0">
                  <a:pos x="T8" y="T9"/>
                </a:cxn>
              </a:cxnLst>
              <a:rect l="0" t="0" r="r" b="b"/>
              <a:pathLst>
                <a:path w="51" h="19">
                  <a:moveTo>
                    <a:pt x="44" y="19"/>
                  </a:moveTo>
                  <a:cubicBezTo>
                    <a:pt x="40" y="17"/>
                    <a:pt x="36" y="16"/>
                    <a:pt x="33" y="15"/>
                  </a:cubicBezTo>
                  <a:cubicBezTo>
                    <a:pt x="23" y="8"/>
                    <a:pt x="11" y="6"/>
                    <a:pt x="0" y="1"/>
                  </a:cubicBezTo>
                  <a:cubicBezTo>
                    <a:pt x="19" y="0"/>
                    <a:pt x="35" y="7"/>
                    <a:pt x="51" y="15"/>
                  </a:cubicBezTo>
                  <a:cubicBezTo>
                    <a:pt x="48" y="15"/>
                    <a:pt x="45" y="16"/>
                    <a:pt x="44" y="19"/>
                  </a:cubicBezTo>
                  <a:close/>
                </a:path>
              </a:pathLst>
            </a:custGeom>
            <a:solidFill>
              <a:srgbClr val="2E22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1" name="Freeform 183">
              <a:extLst>
                <a:ext uri="{FF2B5EF4-FFF2-40B4-BE49-F238E27FC236}">
                  <a16:creationId xmlns:a16="http://schemas.microsoft.com/office/drawing/2014/main" id="{D6BD589E-9258-4CF4-BDC5-1534E1192FA5}"/>
                </a:ext>
              </a:extLst>
            </p:cNvPr>
            <p:cNvSpPr>
              <a:spLocks/>
            </p:cNvSpPr>
            <p:nvPr/>
          </p:nvSpPr>
          <p:spPr bwMode="auto">
            <a:xfrm>
              <a:off x="9148805" y="2475874"/>
              <a:ext cx="108256" cy="24809"/>
            </a:xfrm>
            <a:custGeom>
              <a:avLst/>
              <a:gdLst>
                <a:gd name="T0" fmla="*/ 47 w 47"/>
                <a:gd name="T1" fmla="*/ 8 h 11"/>
                <a:gd name="T2" fmla="*/ 40 w 47"/>
                <a:gd name="T3" fmla="*/ 11 h 11"/>
                <a:gd name="T4" fmla="*/ 0 w 47"/>
                <a:gd name="T5" fmla="*/ 6 h 11"/>
                <a:gd name="T6" fmla="*/ 47 w 47"/>
                <a:gd name="T7" fmla="*/ 8 h 11"/>
              </a:gdLst>
              <a:ahLst/>
              <a:cxnLst>
                <a:cxn ang="0">
                  <a:pos x="T0" y="T1"/>
                </a:cxn>
                <a:cxn ang="0">
                  <a:pos x="T2" y="T3"/>
                </a:cxn>
                <a:cxn ang="0">
                  <a:pos x="T4" y="T5"/>
                </a:cxn>
                <a:cxn ang="0">
                  <a:pos x="T6" y="T7"/>
                </a:cxn>
              </a:cxnLst>
              <a:rect l="0" t="0" r="r" b="b"/>
              <a:pathLst>
                <a:path w="47" h="11">
                  <a:moveTo>
                    <a:pt x="47" y="8"/>
                  </a:moveTo>
                  <a:cubicBezTo>
                    <a:pt x="44" y="8"/>
                    <a:pt x="41" y="9"/>
                    <a:pt x="40" y="11"/>
                  </a:cubicBezTo>
                  <a:cubicBezTo>
                    <a:pt x="26" y="10"/>
                    <a:pt x="13" y="8"/>
                    <a:pt x="0" y="6"/>
                  </a:cubicBezTo>
                  <a:cubicBezTo>
                    <a:pt x="16" y="6"/>
                    <a:pt x="32" y="0"/>
                    <a:pt x="47" y="8"/>
                  </a:cubicBezTo>
                  <a:close/>
                </a:path>
              </a:pathLst>
            </a:custGeom>
            <a:solidFill>
              <a:srgbClr val="4A38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2" name="Freeform 184">
              <a:extLst>
                <a:ext uri="{FF2B5EF4-FFF2-40B4-BE49-F238E27FC236}">
                  <a16:creationId xmlns:a16="http://schemas.microsoft.com/office/drawing/2014/main" id="{0CAECC67-FD8A-4EC2-A440-7D381B5D4449}"/>
                </a:ext>
              </a:extLst>
            </p:cNvPr>
            <p:cNvSpPr>
              <a:spLocks/>
            </p:cNvSpPr>
            <p:nvPr/>
          </p:nvSpPr>
          <p:spPr bwMode="auto">
            <a:xfrm>
              <a:off x="8616544" y="2921304"/>
              <a:ext cx="22553" cy="64278"/>
            </a:xfrm>
            <a:custGeom>
              <a:avLst/>
              <a:gdLst>
                <a:gd name="T0" fmla="*/ 7 w 10"/>
                <a:gd name="T1" fmla="*/ 4 h 28"/>
                <a:gd name="T2" fmla="*/ 10 w 10"/>
                <a:gd name="T3" fmla="*/ 28 h 28"/>
                <a:gd name="T4" fmla="*/ 0 w 10"/>
                <a:gd name="T5" fmla="*/ 4 h 28"/>
                <a:gd name="T6" fmla="*/ 7 w 10"/>
                <a:gd name="T7" fmla="*/ 4 h 28"/>
              </a:gdLst>
              <a:ahLst/>
              <a:cxnLst>
                <a:cxn ang="0">
                  <a:pos x="T0" y="T1"/>
                </a:cxn>
                <a:cxn ang="0">
                  <a:pos x="T2" y="T3"/>
                </a:cxn>
                <a:cxn ang="0">
                  <a:pos x="T4" y="T5"/>
                </a:cxn>
                <a:cxn ang="0">
                  <a:pos x="T6" y="T7"/>
                </a:cxn>
              </a:cxnLst>
              <a:rect l="0" t="0" r="r" b="b"/>
              <a:pathLst>
                <a:path w="10" h="28">
                  <a:moveTo>
                    <a:pt x="7" y="4"/>
                  </a:moveTo>
                  <a:cubicBezTo>
                    <a:pt x="8" y="12"/>
                    <a:pt x="9" y="19"/>
                    <a:pt x="10" y="28"/>
                  </a:cubicBezTo>
                  <a:cubicBezTo>
                    <a:pt x="3" y="20"/>
                    <a:pt x="2" y="12"/>
                    <a:pt x="0" y="4"/>
                  </a:cubicBezTo>
                  <a:cubicBezTo>
                    <a:pt x="2" y="4"/>
                    <a:pt x="5" y="0"/>
                    <a:pt x="7" y="4"/>
                  </a:cubicBezTo>
                  <a:close/>
                </a:path>
              </a:pathLst>
            </a:custGeom>
            <a:solidFill>
              <a:srgbClr val="32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3" name="Freeform 185">
              <a:extLst>
                <a:ext uri="{FF2B5EF4-FFF2-40B4-BE49-F238E27FC236}">
                  <a16:creationId xmlns:a16="http://schemas.microsoft.com/office/drawing/2014/main" id="{182F58A7-C945-4696-993B-C17B46E51E7F}"/>
                </a:ext>
              </a:extLst>
            </p:cNvPr>
            <p:cNvSpPr>
              <a:spLocks/>
            </p:cNvSpPr>
            <p:nvPr/>
          </p:nvSpPr>
          <p:spPr bwMode="auto">
            <a:xfrm>
              <a:off x="9316827" y="2569471"/>
              <a:ext cx="24809" cy="28192"/>
            </a:xfrm>
            <a:custGeom>
              <a:avLst/>
              <a:gdLst>
                <a:gd name="T0" fmla="*/ 0 w 11"/>
                <a:gd name="T1" fmla="*/ 7 h 12"/>
                <a:gd name="T2" fmla="*/ 0 w 11"/>
                <a:gd name="T3" fmla="*/ 0 h 12"/>
                <a:gd name="T4" fmla="*/ 11 w 11"/>
                <a:gd name="T5" fmla="*/ 7 h 12"/>
                <a:gd name="T6" fmla="*/ 0 w 11"/>
                <a:gd name="T7" fmla="*/ 7 h 12"/>
              </a:gdLst>
              <a:ahLst/>
              <a:cxnLst>
                <a:cxn ang="0">
                  <a:pos x="T0" y="T1"/>
                </a:cxn>
                <a:cxn ang="0">
                  <a:pos x="T2" y="T3"/>
                </a:cxn>
                <a:cxn ang="0">
                  <a:pos x="T4" y="T5"/>
                </a:cxn>
                <a:cxn ang="0">
                  <a:pos x="T6" y="T7"/>
                </a:cxn>
              </a:cxnLst>
              <a:rect l="0" t="0" r="r" b="b"/>
              <a:pathLst>
                <a:path w="11" h="12">
                  <a:moveTo>
                    <a:pt x="0" y="7"/>
                  </a:moveTo>
                  <a:cubicBezTo>
                    <a:pt x="4" y="5"/>
                    <a:pt x="0" y="2"/>
                    <a:pt x="0" y="0"/>
                  </a:cubicBezTo>
                  <a:cubicBezTo>
                    <a:pt x="5" y="0"/>
                    <a:pt x="9" y="2"/>
                    <a:pt x="11" y="7"/>
                  </a:cubicBezTo>
                  <a:cubicBezTo>
                    <a:pt x="7" y="12"/>
                    <a:pt x="3" y="12"/>
                    <a:pt x="0" y="7"/>
                  </a:cubicBezTo>
                  <a:close/>
                </a:path>
              </a:pathLst>
            </a:custGeom>
            <a:solidFill>
              <a:srgbClr val="4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4" name="Freeform 186">
              <a:extLst>
                <a:ext uri="{FF2B5EF4-FFF2-40B4-BE49-F238E27FC236}">
                  <a16:creationId xmlns:a16="http://schemas.microsoft.com/office/drawing/2014/main" id="{7D930464-47D5-4686-B9AE-D37D313DB36B}"/>
                </a:ext>
              </a:extLst>
            </p:cNvPr>
            <p:cNvSpPr>
              <a:spLocks/>
            </p:cNvSpPr>
            <p:nvPr/>
          </p:nvSpPr>
          <p:spPr bwMode="auto">
            <a:xfrm>
              <a:off x="9467935" y="2646152"/>
              <a:ext cx="25937" cy="20298"/>
            </a:xfrm>
            <a:custGeom>
              <a:avLst/>
              <a:gdLst>
                <a:gd name="T0" fmla="*/ 0 w 11"/>
                <a:gd name="T1" fmla="*/ 0 h 9"/>
                <a:gd name="T2" fmla="*/ 3 w 11"/>
                <a:gd name="T3" fmla="*/ 0 h 9"/>
                <a:gd name="T4" fmla="*/ 9 w 11"/>
                <a:gd name="T5" fmla="*/ 7 h 9"/>
                <a:gd name="T6" fmla="*/ 0 w 11"/>
                <a:gd name="T7" fmla="*/ 0 h 9"/>
              </a:gdLst>
              <a:ahLst/>
              <a:cxnLst>
                <a:cxn ang="0">
                  <a:pos x="T0" y="T1"/>
                </a:cxn>
                <a:cxn ang="0">
                  <a:pos x="T2" y="T3"/>
                </a:cxn>
                <a:cxn ang="0">
                  <a:pos x="T4" y="T5"/>
                </a:cxn>
                <a:cxn ang="0">
                  <a:pos x="T6" y="T7"/>
                </a:cxn>
              </a:cxnLst>
              <a:rect l="0" t="0" r="r" b="b"/>
              <a:pathLst>
                <a:path w="11" h="9">
                  <a:moveTo>
                    <a:pt x="0" y="0"/>
                  </a:moveTo>
                  <a:cubicBezTo>
                    <a:pt x="1" y="0"/>
                    <a:pt x="2" y="0"/>
                    <a:pt x="3" y="0"/>
                  </a:cubicBezTo>
                  <a:cubicBezTo>
                    <a:pt x="6" y="1"/>
                    <a:pt x="11" y="6"/>
                    <a:pt x="9" y="7"/>
                  </a:cubicBezTo>
                  <a:cubicBezTo>
                    <a:pt x="4" y="9"/>
                    <a:pt x="2" y="3"/>
                    <a:pt x="0" y="0"/>
                  </a:cubicBezTo>
                  <a:close/>
                </a:path>
              </a:pathLst>
            </a:custGeom>
            <a:solidFill>
              <a:srgbClr val="2F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5" name="Freeform 187">
              <a:extLst>
                <a:ext uri="{FF2B5EF4-FFF2-40B4-BE49-F238E27FC236}">
                  <a16:creationId xmlns:a16="http://schemas.microsoft.com/office/drawing/2014/main" id="{B130A489-1BF6-4BB8-A65E-FADD8A5F8F44}"/>
                </a:ext>
              </a:extLst>
            </p:cNvPr>
            <p:cNvSpPr>
              <a:spLocks/>
            </p:cNvSpPr>
            <p:nvPr/>
          </p:nvSpPr>
          <p:spPr bwMode="auto">
            <a:xfrm>
              <a:off x="8676311" y="2438661"/>
              <a:ext cx="23681" cy="21426"/>
            </a:xfrm>
            <a:custGeom>
              <a:avLst/>
              <a:gdLst>
                <a:gd name="T0" fmla="*/ 3 w 10"/>
                <a:gd name="T1" fmla="*/ 9 h 9"/>
                <a:gd name="T2" fmla="*/ 0 w 10"/>
                <a:gd name="T3" fmla="*/ 9 h 9"/>
                <a:gd name="T4" fmla="*/ 9 w 10"/>
                <a:gd name="T5" fmla="*/ 0 h 9"/>
                <a:gd name="T6" fmla="*/ 3 w 10"/>
                <a:gd name="T7" fmla="*/ 9 h 9"/>
              </a:gdLst>
              <a:ahLst/>
              <a:cxnLst>
                <a:cxn ang="0">
                  <a:pos x="T0" y="T1"/>
                </a:cxn>
                <a:cxn ang="0">
                  <a:pos x="T2" y="T3"/>
                </a:cxn>
                <a:cxn ang="0">
                  <a:pos x="T4" y="T5"/>
                </a:cxn>
                <a:cxn ang="0">
                  <a:pos x="T6" y="T7"/>
                </a:cxn>
              </a:cxnLst>
              <a:rect l="0" t="0" r="r" b="b"/>
              <a:pathLst>
                <a:path w="10" h="9">
                  <a:moveTo>
                    <a:pt x="3" y="9"/>
                  </a:moveTo>
                  <a:cubicBezTo>
                    <a:pt x="2" y="9"/>
                    <a:pt x="1" y="9"/>
                    <a:pt x="0" y="9"/>
                  </a:cubicBezTo>
                  <a:cubicBezTo>
                    <a:pt x="1" y="5"/>
                    <a:pt x="4" y="2"/>
                    <a:pt x="9" y="0"/>
                  </a:cubicBezTo>
                  <a:cubicBezTo>
                    <a:pt x="10" y="6"/>
                    <a:pt x="7" y="7"/>
                    <a:pt x="3" y="9"/>
                  </a:cubicBezTo>
                  <a:close/>
                </a:path>
              </a:pathLst>
            </a:custGeom>
            <a:solidFill>
              <a:srgbClr val="2E2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6" name="Freeform 188">
              <a:extLst>
                <a:ext uri="{FF2B5EF4-FFF2-40B4-BE49-F238E27FC236}">
                  <a16:creationId xmlns:a16="http://schemas.microsoft.com/office/drawing/2014/main" id="{C58166C0-3AC3-4E5A-BB19-6C6FD0584B33}"/>
                </a:ext>
              </a:extLst>
            </p:cNvPr>
            <p:cNvSpPr>
              <a:spLocks/>
            </p:cNvSpPr>
            <p:nvPr/>
          </p:nvSpPr>
          <p:spPr bwMode="auto">
            <a:xfrm>
              <a:off x="8658268" y="2595407"/>
              <a:ext cx="855902" cy="673219"/>
            </a:xfrm>
            <a:custGeom>
              <a:avLst/>
              <a:gdLst>
                <a:gd name="T0" fmla="*/ 355 w 372"/>
                <a:gd name="T1" fmla="*/ 282 h 293"/>
                <a:gd name="T2" fmla="*/ 348 w 372"/>
                <a:gd name="T3" fmla="*/ 293 h 293"/>
                <a:gd name="T4" fmla="*/ 352 w 372"/>
                <a:gd name="T5" fmla="*/ 263 h 293"/>
                <a:gd name="T6" fmla="*/ 355 w 372"/>
                <a:gd name="T7" fmla="*/ 238 h 293"/>
                <a:gd name="T8" fmla="*/ 351 w 372"/>
                <a:gd name="T9" fmla="*/ 230 h 293"/>
                <a:gd name="T10" fmla="*/ 348 w 372"/>
                <a:gd name="T11" fmla="*/ 207 h 293"/>
                <a:gd name="T12" fmla="*/ 340 w 372"/>
                <a:gd name="T13" fmla="*/ 161 h 293"/>
                <a:gd name="T14" fmla="*/ 341 w 372"/>
                <a:gd name="T15" fmla="*/ 143 h 293"/>
                <a:gd name="T16" fmla="*/ 284 w 372"/>
                <a:gd name="T17" fmla="*/ 41 h 293"/>
                <a:gd name="T18" fmla="*/ 267 w 372"/>
                <a:gd name="T19" fmla="*/ 35 h 293"/>
                <a:gd name="T20" fmla="*/ 133 w 372"/>
                <a:gd name="T21" fmla="*/ 55 h 293"/>
                <a:gd name="T22" fmla="*/ 65 w 372"/>
                <a:gd name="T23" fmla="*/ 93 h 293"/>
                <a:gd name="T24" fmla="*/ 30 w 372"/>
                <a:gd name="T25" fmla="*/ 146 h 293"/>
                <a:gd name="T26" fmla="*/ 18 w 372"/>
                <a:gd name="T27" fmla="*/ 227 h 293"/>
                <a:gd name="T28" fmla="*/ 15 w 372"/>
                <a:gd name="T29" fmla="*/ 256 h 293"/>
                <a:gd name="T30" fmla="*/ 9 w 372"/>
                <a:gd name="T31" fmla="*/ 253 h 293"/>
                <a:gd name="T32" fmla="*/ 11 w 372"/>
                <a:gd name="T33" fmla="*/ 248 h 293"/>
                <a:gd name="T34" fmla="*/ 28 w 372"/>
                <a:gd name="T35" fmla="*/ 101 h 293"/>
                <a:gd name="T36" fmla="*/ 40 w 372"/>
                <a:gd name="T37" fmla="*/ 89 h 293"/>
                <a:gd name="T38" fmla="*/ 141 w 372"/>
                <a:gd name="T39" fmla="*/ 33 h 293"/>
                <a:gd name="T40" fmla="*/ 291 w 372"/>
                <a:gd name="T41" fmla="*/ 24 h 293"/>
                <a:gd name="T42" fmla="*/ 297 w 372"/>
                <a:gd name="T43" fmla="*/ 28 h 293"/>
                <a:gd name="T44" fmla="*/ 346 w 372"/>
                <a:gd name="T45" fmla="*/ 116 h 293"/>
                <a:gd name="T46" fmla="*/ 359 w 372"/>
                <a:gd name="T47" fmla="*/ 175 h 293"/>
                <a:gd name="T48" fmla="*/ 363 w 372"/>
                <a:gd name="T49" fmla="*/ 249 h 293"/>
                <a:gd name="T50" fmla="*/ 355 w 372"/>
                <a:gd name="T51"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2" h="293">
                  <a:moveTo>
                    <a:pt x="355" y="282"/>
                  </a:moveTo>
                  <a:cubicBezTo>
                    <a:pt x="353" y="285"/>
                    <a:pt x="350" y="289"/>
                    <a:pt x="348" y="293"/>
                  </a:cubicBezTo>
                  <a:cubicBezTo>
                    <a:pt x="340" y="282"/>
                    <a:pt x="343" y="272"/>
                    <a:pt x="352" y="263"/>
                  </a:cubicBezTo>
                  <a:cubicBezTo>
                    <a:pt x="353" y="255"/>
                    <a:pt x="354" y="246"/>
                    <a:pt x="355" y="238"/>
                  </a:cubicBezTo>
                  <a:cubicBezTo>
                    <a:pt x="353" y="236"/>
                    <a:pt x="352" y="233"/>
                    <a:pt x="351" y="230"/>
                  </a:cubicBezTo>
                  <a:cubicBezTo>
                    <a:pt x="350" y="222"/>
                    <a:pt x="350" y="215"/>
                    <a:pt x="348" y="207"/>
                  </a:cubicBezTo>
                  <a:cubicBezTo>
                    <a:pt x="346" y="192"/>
                    <a:pt x="343" y="176"/>
                    <a:pt x="340" y="161"/>
                  </a:cubicBezTo>
                  <a:cubicBezTo>
                    <a:pt x="338" y="155"/>
                    <a:pt x="336" y="149"/>
                    <a:pt x="341" y="143"/>
                  </a:cubicBezTo>
                  <a:cubicBezTo>
                    <a:pt x="336" y="100"/>
                    <a:pt x="303" y="75"/>
                    <a:pt x="284" y="41"/>
                  </a:cubicBezTo>
                  <a:cubicBezTo>
                    <a:pt x="280" y="35"/>
                    <a:pt x="273" y="36"/>
                    <a:pt x="267" y="35"/>
                  </a:cubicBezTo>
                  <a:cubicBezTo>
                    <a:pt x="219" y="18"/>
                    <a:pt x="174" y="25"/>
                    <a:pt x="133" y="55"/>
                  </a:cubicBezTo>
                  <a:cubicBezTo>
                    <a:pt x="112" y="70"/>
                    <a:pt x="90" y="85"/>
                    <a:pt x="65" y="93"/>
                  </a:cubicBezTo>
                  <a:cubicBezTo>
                    <a:pt x="39" y="103"/>
                    <a:pt x="33" y="123"/>
                    <a:pt x="30" y="146"/>
                  </a:cubicBezTo>
                  <a:cubicBezTo>
                    <a:pt x="27" y="173"/>
                    <a:pt x="26" y="200"/>
                    <a:pt x="18" y="227"/>
                  </a:cubicBezTo>
                  <a:cubicBezTo>
                    <a:pt x="11" y="236"/>
                    <a:pt x="17" y="246"/>
                    <a:pt x="15" y="256"/>
                  </a:cubicBezTo>
                  <a:cubicBezTo>
                    <a:pt x="12" y="257"/>
                    <a:pt x="10" y="255"/>
                    <a:pt x="9" y="253"/>
                  </a:cubicBezTo>
                  <a:cubicBezTo>
                    <a:pt x="9" y="251"/>
                    <a:pt x="10" y="250"/>
                    <a:pt x="11" y="248"/>
                  </a:cubicBezTo>
                  <a:cubicBezTo>
                    <a:pt x="0" y="197"/>
                    <a:pt x="17" y="150"/>
                    <a:pt x="28" y="101"/>
                  </a:cubicBezTo>
                  <a:cubicBezTo>
                    <a:pt x="30" y="95"/>
                    <a:pt x="33" y="92"/>
                    <a:pt x="40" y="89"/>
                  </a:cubicBezTo>
                  <a:cubicBezTo>
                    <a:pt x="76" y="75"/>
                    <a:pt x="109" y="55"/>
                    <a:pt x="141" y="33"/>
                  </a:cubicBezTo>
                  <a:cubicBezTo>
                    <a:pt x="189" y="0"/>
                    <a:pt x="240" y="4"/>
                    <a:pt x="291" y="24"/>
                  </a:cubicBezTo>
                  <a:cubicBezTo>
                    <a:pt x="293" y="25"/>
                    <a:pt x="296" y="26"/>
                    <a:pt x="297" y="28"/>
                  </a:cubicBezTo>
                  <a:cubicBezTo>
                    <a:pt x="313" y="58"/>
                    <a:pt x="340" y="81"/>
                    <a:pt x="346" y="116"/>
                  </a:cubicBezTo>
                  <a:cubicBezTo>
                    <a:pt x="349" y="136"/>
                    <a:pt x="353" y="156"/>
                    <a:pt x="359" y="175"/>
                  </a:cubicBezTo>
                  <a:cubicBezTo>
                    <a:pt x="367" y="200"/>
                    <a:pt x="359" y="224"/>
                    <a:pt x="363" y="249"/>
                  </a:cubicBezTo>
                  <a:cubicBezTo>
                    <a:pt x="372" y="262"/>
                    <a:pt x="362" y="272"/>
                    <a:pt x="355" y="282"/>
                  </a:cubicBezTo>
                  <a:close/>
                </a:path>
              </a:pathLst>
            </a:custGeom>
            <a:solidFill>
              <a:srgbClr val="FCC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7" name="Freeform 189">
              <a:extLst>
                <a:ext uri="{FF2B5EF4-FFF2-40B4-BE49-F238E27FC236}">
                  <a16:creationId xmlns:a16="http://schemas.microsoft.com/office/drawing/2014/main" id="{5EC2F9E3-2088-42C0-B515-84752DE8A4FD}"/>
                </a:ext>
              </a:extLst>
            </p:cNvPr>
            <p:cNvSpPr>
              <a:spLocks/>
            </p:cNvSpPr>
            <p:nvPr/>
          </p:nvSpPr>
          <p:spPr bwMode="auto">
            <a:xfrm>
              <a:off x="8696609" y="2907772"/>
              <a:ext cx="198470" cy="243577"/>
            </a:xfrm>
            <a:custGeom>
              <a:avLst/>
              <a:gdLst>
                <a:gd name="T0" fmla="*/ 1 w 86"/>
                <a:gd name="T1" fmla="*/ 91 h 106"/>
                <a:gd name="T2" fmla="*/ 13 w 86"/>
                <a:gd name="T3" fmla="*/ 10 h 106"/>
                <a:gd name="T4" fmla="*/ 27 w 86"/>
                <a:gd name="T5" fmla="*/ 6 h 106"/>
                <a:gd name="T6" fmla="*/ 51 w 86"/>
                <a:gd name="T7" fmla="*/ 11 h 106"/>
                <a:gd name="T8" fmla="*/ 72 w 86"/>
                <a:gd name="T9" fmla="*/ 21 h 106"/>
                <a:gd name="T10" fmla="*/ 81 w 86"/>
                <a:gd name="T11" fmla="*/ 28 h 106"/>
                <a:gd name="T12" fmla="*/ 68 w 86"/>
                <a:gd name="T13" fmla="*/ 41 h 106"/>
                <a:gd name="T14" fmla="*/ 36 w 86"/>
                <a:gd name="T15" fmla="*/ 45 h 106"/>
                <a:gd name="T16" fmla="*/ 31 w 86"/>
                <a:gd name="T17" fmla="*/ 87 h 106"/>
                <a:gd name="T18" fmla="*/ 3 w 86"/>
                <a:gd name="T19" fmla="*/ 106 h 106"/>
                <a:gd name="T20" fmla="*/ 1 w 86"/>
                <a:gd name="T21" fmla="*/ 9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06">
                  <a:moveTo>
                    <a:pt x="1" y="91"/>
                  </a:moveTo>
                  <a:cubicBezTo>
                    <a:pt x="1" y="63"/>
                    <a:pt x="1" y="36"/>
                    <a:pt x="13" y="10"/>
                  </a:cubicBezTo>
                  <a:cubicBezTo>
                    <a:pt x="17" y="8"/>
                    <a:pt x="21" y="2"/>
                    <a:pt x="27" y="6"/>
                  </a:cubicBezTo>
                  <a:cubicBezTo>
                    <a:pt x="36" y="0"/>
                    <a:pt x="44" y="7"/>
                    <a:pt x="51" y="11"/>
                  </a:cubicBezTo>
                  <a:cubicBezTo>
                    <a:pt x="58" y="14"/>
                    <a:pt x="65" y="18"/>
                    <a:pt x="72" y="21"/>
                  </a:cubicBezTo>
                  <a:cubicBezTo>
                    <a:pt x="75" y="23"/>
                    <a:pt x="78" y="25"/>
                    <a:pt x="81" y="28"/>
                  </a:cubicBezTo>
                  <a:cubicBezTo>
                    <a:pt x="86" y="42"/>
                    <a:pt x="74" y="39"/>
                    <a:pt x="68" y="41"/>
                  </a:cubicBezTo>
                  <a:cubicBezTo>
                    <a:pt x="57" y="42"/>
                    <a:pt x="46" y="38"/>
                    <a:pt x="36" y="45"/>
                  </a:cubicBezTo>
                  <a:cubicBezTo>
                    <a:pt x="19" y="60"/>
                    <a:pt x="19" y="60"/>
                    <a:pt x="31" y="87"/>
                  </a:cubicBezTo>
                  <a:cubicBezTo>
                    <a:pt x="24" y="97"/>
                    <a:pt x="18" y="101"/>
                    <a:pt x="3" y="106"/>
                  </a:cubicBezTo>
                  <a:cubicBezTo>
                    <a:pt x="0" y="101"/>
                    <a:pt x="2" y="96"/>
                    <a:pt x="1" y="91"/>
                  </a:cubicBezTo>
                  <a:close/>
                </a:path>
              </a:pathLst>
            </a:custGeom>
            <a:solidFill>
              <a:srgbClr val="FBE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8" name="Freeform 190">
              <a:extLst>
                <a:ext uri="{FF2B5EF4-FFF2-40B4-BE49-F238E27FC236}">
                  <a16:creationId xmlns:a16="http://schemas.microsoft.com/office/drawing/2014/main" id="{AB1648DC-9A03-428E-A9F5-EC5F640FDC5C}"/>
                </a:ext>
              </a:extLst>
            </p:cNvPr>
            <p:cNvSpPr>
              <a:spLocks/>
            </p:cNvSpPr>
            <p:nvPr/>
          </p:nvSpPr>
          <p:spPr bwMode="auto">
            <a:xfrm>
              <a:off x="9266082" y="2912283"/>
              <a:ext cx="212002" cy="239066"/>
            </a:xfrm>
            <a:custGeom>
              <a:avLst/>
              <a:gdLst>
                <a:gd name="T0" fmla="*/ 77 w 92"/>
                <a:gd name="T1" fmla="*/ 5 h 104"/>
                <a:gd name="T2" fmla="*/ 88 w 92"/>
                <a:gd name="T3" fmla="*/ 70 h 104"/>
                <a:gd name="T4" fmla="*/ 91 w 92"/>
                <a:gd name="T5" fmla="*/ 92 h 104"/>
                <a:gd name="T6" fmla="*/ 91 w 92"/>
                <a:gd name="T7" fmla="*/ 100 h 104"/>
                <a:gd name="T8" fmla="*/ 58 w 92"/>
                <a:gd name="T9" fmla="*/ 85 h 104"/>
                <a:gd name="T10" fmla="*/ 66 w 92"/>
                <a:gd name="T11" fmla="*/ 55 h 104"/>
                <a:gd name="T12" fmla="*/ 54 w 92"/>
                <a:gd name="T13" fmla="*/ 43 h 104"/>
                <a:gd name="T14" fmla="*/ 12 w 92"/>
                <a:gd name="T15" fmla="*/ 37 h 104"/>
                <a:gd name="T16" fmla="*/ 15 w 92"/>
                <a:gd name="T17" fmla="*/ 22 h 104"/>
                <a:gd name="T18" fmla="*/ 53 w 92"/>
                <a:gd name="T19" fmla="*/ 1 h 104"/>
                <a:gd name="T20" fmla="*/ 58 w 92"/>
                <a:gd name="T21" fmla="*/ 1 h 104"/>
                <a:gd name="T22" fmla="*/ 77 w 92"/>
                <a:gd name="T23" fmla="*/ 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 h="104">
                  <a:moveTo>
                    <a:pt x="77" y="5"/>
                  </a:moveTo>
                  <a:cubicBezTo>
                    <a:pt x="82" y="26"/>
                    <a:pt x="89" y="48"/>
                    <a:pt x="88" y="70"/>
                  </a:cubicBezTo>
                  <a:cubicBezTo>
                    <a:pt x="92" y="77"/>
                    <a:pt x="87" y="86"/>
                    <a:pt x="91" y="92"/>
                  </a:cubicBezTo>
                  <a:cubicBezTo>
                    <a:pt x="91" y="95"/>
                    <a:pt x="91" y="97"/>
                    <a:pt x="91" y="100"/>
                  </a:cubicBezTo>
                  <a:cubicBezTo>
                    <a:pt x="76" y="104"/>
                    <a:pt x="66" y="96"/>
                    <a:pt x="58" y="85"/>
                  </a:cubicBezTo>
                  <a:cubicBezTo>
                    <a:pt x="58" y="74"/>
                    <a:pt x="75" y="68"/>
                    <a:pt x="66" y="55"/>
                  </a:cubicBezTo>
                  <a:cubicBezTo>
                    <a:pt x="63" y="50"/>
                    <a:pt x="58" y="46"/>
                    <a:pt x="54" y="43"/>
                  </a:cubicBezTo>
                  <a:cubicBezTo>
                    <a:pt x="40" y="35"/>
                    <a:pt x="25" y="41"/>
                    <a:pt x="12" y="37"/>
                  </a:cubicBezTo>
                  <a:cubicBezTo>
                    <a:pt x="0" y="29"/>
                    <a:pt x="10" y="26"/>
                    <a:pt x="15" y="22"/>
                  </a:cubicBezTo>
                  <a:cubicBezTo>
                    <a:pt x="28" y="15"/>
                    <a:pt x="42" y="11"/>
                    <a:pt x="53" y="1"/>
                  </a:cubicBezTo>
                  <a:cubicBezTo>
                    <a:pt x="54" y="0"/>
                    <a:pt x="56" y="0"/>
                    <a:pt x="58" y="1"/>
                  </a:cubicBezTo>
                  <a:cubicBezTo>
                    <a:pt x="64" y="2"/>
                    <a:pt x="70" y="3"/>
                    <a:pt x="77" y="5"/>
                  </a:cubicBezTo>
                  <a:close/>
                </a:path>
              </a:pathLst>
            </a:custGeom>
            <a:solidFill>
              <a:srgbClr val="FBE1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9" name="Freeform 191">
              <a:extLst>
                <a:ext uri="{FF2B5EF4-FFF2-40B4-BE49-F238E27FC236}">
                  <a16:creationId xmlns:a16="http://schemas.microsoft.com/office/drawing/2014/main" id="{2B23F520-DDBF-4AF0-BE78-C55B9DF889D7}"/>
                </a:ext>
              </a:extLst>
            </p:cNvPr>
            <p:cNvSpPr>
              <a:spLocks/>
            </p:cNvSpPr>
            <p:nvPr/>
          </p:nvSpPr>
          <p:spPr bwMode="auto">
            <a:xfrm>
              <a:off x="9215337" y="3129922"/>
              <a:ext cx="212002" cy="250343"/>
            </a:xfrm>
            <a:custGeom>
              <a:avLst/>
              <a:gdLst>
                <a:gd name="T0" fmla="*/ 92 w 92"/>
                <a:gd name="T1" fmla="*/ 90 h 109"/>
                <a:gd name="T2" fmla="*/ 88 w 92"/>
                <a:gd name="T3" fmla="*/ 96 h 109"/>
                <a:gd name="T4" fmla="*/ 70 w 92"/>
                <a:gd name="T5" fmla="*/ 100 h 109"/>
                <a:gd name="T6" fmla="*/ 15 w 92"/>
                <a:gd name="T7" fmla="*/ 87 h 109"/>
                <a:gd name="T8" fmla="*/ 6 w 92"/>
                <a:gd name="T9" fmla="*/ 38 h 109"/>
                <a:gd name="T10" fmla="*/ 22 w 92"/>
                <a:gd name="T11" fmla="*/ 1 h 109"/>
                <a:gd name="T12" fmla="*/ 25 w 92"/>
                <a:gd name="T13" fmla="*/ 1 h 109"/>
                <a:gd name="T14" fmla="*/ 49 w 92"/>
                <a:gd name="T15" fmla="*/ 1 h 109"/>
                <a:gd name="T16" fmla="*/ 18 w 92"/>
                <a:gd name="T17" fmla="*/ 50 h 109"/>
                <a:gd name="T18" fmla="*/ 72 w 92"/>
                <a:gd name="T19" fmla="*/ 91 h 109"/>
                <a:gd name="T20" fmla="*/ 92 w 92"/>
                <a:gd name="T21" fmla="*/ 9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109">
                  <a:moveTo>
                    <a:pt x="92" y="90"/>
                  </a:moveTo>
                  <a:cubicBezTo>
                    <a:pt x="90" y="92"/>
                    <a:pt x="89" y="94"/>
                    <a:pt x="88" y="96"/>
                  </a:cubicBezTo>
                  <a:cubicBezTo>
                    <a:pt x="82" y="98"/>
                    <a:pt x="76" y="98"/>
                    <a:pt x="70" y="100"/>
                  </a:cubicBezTo>
                  <a:cubicBezTo>
                    <a:pt x="48" y="109"/>
                    <a:pt x="30" y="101"/>
                    <a:pt x="15" y="87"/>
                  </a:cubicBezTo>
                  <a:cubicBezTo>
                    <a:pt x="1" y="73"/>
                    <a:pt x="0" y="55"/>
                    <a:pt x="6" y="38"/>
                  </a:cubicBezTo>
                  <a:cubicBezTo>
                    <a:pt x="10" y="25"/>
                    <a:pt x="16" y="13"/>
                    <a:pt x="22" y="1"/>
                  </a:cubicBezTo>
                  <a:cubicBezTo>
                    <a:pt x="23" y="0"/>
                    <a:pt x="24" y="0"/>
                    <a:pt x="25" y="1"/>
                  </a:cubicBezTo>
                  <a:cubicBezTo>
                    <a:pt x="32" y="1"/>
                    <a:pt x="38" y="1"/>
                    <a:pt x="49" y="1"/>
                  </a:cubicBezTo>
                  <a:cubicBezTo>
                    <a:pt x="32" y="17"/>
                    <a:pt x="17" y="28"/>
                    <a:pt x="18" y="50"/>
                  </a:cubicBezTo>
                  <a:cubicBezTo>
                    <a:pt x="19" y="78"/>
                    <a:pt x="44" y="98"/>
                    <a:pt x="72" y="91"/>
                  </a:cubicBezTo>
                  <a:cubicBezTo>
                    <a:pt x="78" y="90"/>
                    <a:pt x="84" y="82"/>
                    <a:pt x="92" y="90"/>
                  </a:cubicBezTo>
                  <a:close/>
                </a:path>
              </a:pathLst>
            </a:custGeom>
            <a:solidFill>
              <a:srgbClr val="FDE0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0" name="Freeform 192">
              <a:extLst>
                <a:ext uri="{FF2B5EF4-FFF2-40B4-BE49-F238E27FC236}">
                  <a16:creationId xmlns:a16="http://schemas.microsoft.com/office/drawing/2014/main" id="{172A20C5-5388-428A-832A-7B1C484A7353}"/>
                </a:ext>
              </a:extLst>
            </p:cNvPr>
            <p:cNvSpPr>
              <a:spLocks/>
            </p:cNvSpPr>
            <p:nvPr/>
          </p:nvSpPr>
          <p:spPr bwMode="auto">
            <a:xfrm>
              <a:off x="9010101" y="3167136"/>
              <a:ext cx="149980" cy="172534"/>
            </a:xfrm>
            <a:custGeom>
              <a:avLst/>
              <a:gdLst>
                <a:gd name="T0" fmla="*/ 45 w 65"/>
                <a:gd name="T1" fmla="*/ 0 h 75"/>
                <a:gd name="T2" fmla="*/ 61 w 65"/>
                <a:gd name="T3" fmla="*/ 50 h 75"/>
                <a:gd name="T4" fmla="*/ 35 w 65"/>
                <a:gd name="T5" fmla="*/ 72 h 75"/>
                <a:gd name="T6" fmla="*/ 0 w 65"/>
                <a:gd name="T7" fmla="*/ 58 h 75"/>
                <a:gd name="T8" fmla="*/ 20 w 65"/>
                <a:gd name="T9" fmla="*/ 56 h 75"/>
                <a:gd name="T10" fmla="*/ 45 w 65"/>
                <a:gd name="T11" fmla="*/ 33 h 75"/>
                <a:gd name="T12" fmla="*/ 45 w 6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65" h="75">
                  <a:moveTo>
                    <a:pt x="45" y="0"/>
                  </a:moveTo>
                  <a:cubicBezTo>
                    <a:pt x="53" y="17"/>
                    <a:pt x="57" y="33"/>
                    <a:pt x="61" y="50"/>
                  </a:cubicBezTo>
                  <a:cubicBezTo>
                    <a:pt x="65" y="65"/>
                    <a:pt x="46" y="69"/>
                    <a:pt x="35" y="72"/>
                  </a:cubicBezTo>
                  <a:cubicBezTo>
                    <a:pt x="23" y="75"/>
                    <a:pt x="11" y="69"/>
                    <a:pt x="0" y="58"/>
                  </a:cubicBezTo>
                  <a:cubicBezTo>
                    <a:pt x="8" y="57"/>
                    <a:pt x="14" y="55"/>
                    <a:pt x="20" y="56"/>
                  </a:cubicBezTo>
                  <a:cubicBezTo>
                    <a:pt x="41" y="57"/>
                    <a:pt x="44" y="54"/>
                    <a:pt x="45" y="33"/>
                  </a:cubicBezTo>
                  <a:cubicBezTo>
                    <a:pt x="45" y="22"/>
                    <a:pt x="45" y="11"/>
                    <a:pt x="45" y="0"/>
                  </a:cubicBezTo>
                  <a:close/>
                </a:path>
              </a:pathLst>
            </a:custGeom>
            <a:solidFill>
              <a:srgbClr val="F8C8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1" name="Freeform 193">
              <a:extLst>
                <a:ext uri="{FF2B5EF4-FFF2-40B4-BE49-F238E27FC236}">
                  <a16:creationId xmlns:a16="http://schemas.microsoft.com/office/drawing/2014/main" id="{2FE676C8-871A-4A2E-9958-D9BFF65E4DF8}"/>
                </a:ext>
              </a:extLst>
            </p:cNvPr>
            <p:cNvSpPr>
              <a:spLocks/>
            </p:cNvSpPr>
            <p:nvPr/>
          </p:nvSpPr>
          <p:spPr bwMode="auto">
            <a:xfrm>
              <a:off x="9197294" y="2898750"/>
              <a:ext cx="183811" cy="128554"/>
            </a:xfrm>
            <a:custGeom>
              <a:avLst/>
              <a:gdLst>
                <a:gd name="T0" fmla="*/ 0 w 80"/>
                <a:gd name="T1" fmla="*/ 43 h 56"/>
                <a:gd name="T2" fmla="*/ 0 w 80"/>
                <a:gd name="T3" fmla="*/ 29 h 56"/>
                <a:gd name="T4" fmla="*/ 76 w 80"/>
                <a:gd name="T5" fmla="*/ 6 h 56"/>
                <a:gd name="T6" fmla="*/ 73 w 80"/>
                <a:gd name="T7" fmla="*/ 16 h 56"/>
                <a:gd name="T8" fmla="*/ 17 w 80"/>
                <a:gd name="T9" fmla="*/ 47 h 56"/>
                <a:gd name="T10" fmla="*/ 0 w 80"/>
                <a:gd name="T11" fmla="*/ 43 h 56"/>
              </a:gdLst>
              <a:ahLst/>
              <a:cxnLst>
                <a:cxn ang="0">
                  <a:pos x="T0" y="T1"/>
                </a:cxn>
                <a:cxn ang="0">
                  <a:pos x="T2" y="T3"/>
                </a:cxn>
                <a:cxn ang="0">
                  <a:pos x="T4" y="T5"/>
                </a:cxn>
                <a:cxn ang="0">
                  <a:pos x="T6" y="T7"/>
                </a:cxn>
                <a:cxn ang="0">
                  <a:pos x="T8" y="T9"/>
                </a:cxn>
                <a:cxn ang="0">
                  <a:pos x="T10" y="T11"/>
                </a:cxn>
              </a:cxnLst>
              <a:rect l="0" t="0" r="r" b="b"/>
              <a:pathLst>
                <a:path w="80" h="56">
                  <a:moveTo>
                    <a:pt x="0" y="43"/>
                  </a:moveTo>
                  <a:cubicBezTo>
                    <a:pt x="0" y="39"/>
                    <a:pt x="0" y="34"/>
                    <a:pt x="0" y="29"/>
                  </a:cubicBezTo>
                  <a:cubicBezTo>
                    <a:pt x="22" y="8"/>
                    <a:pt x="47" y="0"/>
                    <a:pt x="76" y="6"/>
                  </a:cubicBezTo>
                  <a:cubicBezTo>
                    <a:pt x="80" y="10"/>
                    <a:pt x="77" y="14"/>
                    <a:pt x="73" y="16"/>
                  </a:cubicBezTo>
                  <a:cubicBezTo>
                    <a:pt x="54" y="25"/>
                    <a:pt x="36" y="37"/>
                    <a:pt x="17" y="47"/>
                  </a:cubicBezTo>
                  <a:cubicBezTo>
                    <a:pt x="11" y="49"/>
                    <a:pt x="4" y="56"/>
                    <a:pt x="0" y="43"/>
                  </a:cubicBezTo>
                  <a:close/>
                </a:path>
              </a:pathLst>
            </a:custGeom>
            <a:solidFill>
              <a:srgbClr val="F9D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2" name="Freeform 194">
              <a:extLst>
                <a:ext uri="{FF2B5EF4-FFF2-40B4-BE49-F238E27FC236}">
                  <a16:creationId xmlns:a16="http://schemas.microsoft.com/office/drawing/2014/main" id="{852632FB-8A98-4EA0-BF08-4A9FB3CC73A8}"/>
                </a:ext>
              </a:extLst>
            </p:cNvPr>
            <p:cNvSpPr>
              <a:spLocks/>
            </p:cNvSpPr>
            <p:nvPr/>
          </p:nvSpPr>
          <p:spPr bwMode="auto">
            <a:xfrm>
              <a:off x="8768779" y="2960772"/>
              <a:ext cx="212002" cy="109384"/>
            </a:xfrm>
            <a:custGeom>
              <a:avLst/>
              <a:gdLst>
                <a:gd name="T0" fmla="*/ 0 w 92"/>
                <a:gd name="T1" fmla="*/ 21 h 48"/>
                <a:gd name="T2" fmla="*/ 36 w 92"/>
                <a:gd name="T3" fmla="*/ 13 h 48"/>
                <a:gd name="T4" fmla="*/ 47 w 92"/>
                <a:gd name="T5" fmla="*/ 6 h 48"/>
                <a:gd name="T6" fmla="*/ 67 w 92"/>
                <a:gd name="T7" fmla="*/ 9 h 48"/>
                <a:gd name="T8" fmla="*/ 84 w 92"/>
                <a:gd name="T9" fmla="*/ 16 h 48"/>
                <a:gd name="T10" fmla="*/ 87 w 92"/>
                <a:gd name="T11" fmla="*/ 46 h 48"/>
                <a:gd name="T12" fmla="*/ 66 w 92"/>
                <a:gd name="T13" fmla="*/ 37 h 48"/>
                <a:gd name="T14" fmla="*/ 16 w 92"/>
                <a:gd name="T15" fmla="*/ 26 h 48"/>
                <a:gd name="T16" fmla="*/ 0 w 92"/>
                <a:gd name="T17"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48">
                  <a:moveTo>
                    <a:pt x="0" y="21"/>
                  </a:moveTo>
                  <a:cubicBezTo>
                    <a:pt x="10" y="8"/>
                    <a:pt x="24" y="15"/>
                    <a:pt x="36" y="13"/>
                  </a:cubicBezTo>
                  <a:cubicBezTo>
                    <a:pt x="41" y="12"/>
                    <a:pt x="50" y="18"/>
                    <a:pt x="47" y="6"/>
                  </a:cubicBezTo>
                  <a:cubicBezTo>
                    <a:pt x="55" y="0"/>
                    <a:pt x="61" y="6"/>
                    <a:pt x="67" y="9"/>
                  </a:cubicBezTo>
                  <a:cubicBezTo>
                    <a:pt x="72" y="11"/>
                    <a:pt x="77" y="17"/>
                    <a:pt x="84" y="16"/>
                  </a:cubicBezTo>
                  <a:cubicBezTo>
                    <a:pt x="92" y="26"/>
                    <a:pt x="83" y="37"/>
                    <a:pt x="87" y="46"/>
                  </a:cubicBezTo>
                  <a:cubicBezTo>
                    <a:pt x="78" y="48"/>
                    <a:pt x="73" y="40"/>
                    <a:pt x="66" y="37"/>
                  </a:cubicBezTo>
                  <a:cubicBezTo>
                    <a:pt x="50" y="29"/>
                    <a:pt x="34" y="24"/>
                    <a:pt x="16" y="26"/>
                  </a:cubicBezTo>
                  <a:cubicBezTo>
                    <a:pt x="10" y="27"/>
                    <a:pt x="4" y="27"/>
                    <a:pt x="0" y="21"/>
                  </a:cubicBezTo>
                  <a:close/>
                </a:path>
              </a:pathLst>
            </a:custGeom>
            <a:solidFill>
              <a:srgbClr val="F9DA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3" name="Freeform 195">
              <a:extLst>
                <a:ext uri="{FF2B5EF4-FFF2-40B4-BE49-F238E27FC236}">
                  <a16:creationId xmlns:a16="http://schemas.microsoft.com/office/drawing/2014/main" id="{14C8E0D9-2D83-4D76-A773-F378D2307DBE}"/>
                </a:ext>
              </a:extLst>
            </p:cNvPr>
            <p:cNvSpPr>
              <a:spLocks/>
            </p:cNvSpPr>
            <p:nvPr/>
          </p:nvSpPr>
          <p:spPr bwMode="auto">
            <a:xfrm>
              <a:off x="9184890" y="2910027"/>
              <a:ext cx="207491" cy="130810"/>
            </a:xfrm>
            <a:custGeom>
              <a:avLst/>
              <a:gdLst>
                <a:gd name="T0" fmla="*/ 5 w 90"/>
                <a:gd name="T1" fmla="*/ 38 h 57"/>
                <a:gd name="T2" fmla="*/ 13 w 90"/>
                <a:gd name="T3" fmla="*/ 41 h 57"/>
                <a:gd name="T4" fmla="*/ 82 w 90"/>
                <a:gd name="T5" fmla="*/ 3 h 57"/>
                <a:gd name="T6" fmla="*/ 90 w 90"/>
                <a:gd name="T7" fmla="*/ 3 h 57"/>
                <a:gd name="T8" fmla="*/ 52 w 90"/>
                <a:gd name="T9" fmla="*/ 27 h 57"/>
                <a:gd name="T10" fmla="*/ 46 w 90"/>
                <a:gd name="T11" fmla="*/ 35 h 57"/>
                <a:gd name="T12" fmla="*/ 5 w 90"/>
                <a:gd name="T13" fmla="*/ 57 h 57"/>
                <a:gd name="T14" fmla="*/ 5 w 90"/>
                <a:gd name="T15" fmla="*/ 38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57">
                  <a:moveTo>
                    <a:pt x="5" y="38"/>
                  </a:moveTo>
                  <a:cubicBezTo>
                    <a:pt x="7" y="41"/>
                    <a:pt x="10" y="43"/>
                    <a:pt x="13" y="41"/>
                  </a:cubicBezTo>
                  <a:cubicBezTo>
                    <a:pt x="35" y="27"/>
                    <a:pt x="62" y="20"/>
                    <a:pt x="82" y="3"/>
                  </a:cubicBezTo>
                  <a:cubicBezTo>
                    <a:pt x="85" y="0"/>
                    <a:pt x="87" y="0"/>
                    <a:pt x="90" y="3"/>
                  </a:cubicBezTo>
                  <a:cubicBezTo>
                    <a:pt x="83" y="19"/>
                    <a:pt x="64" y="19"/>
                    <a:pt x="52" y="27"/>
                  </a:cubicBezTo>
                  <a:cubicBezTo>
                    <a:pt x="49" y="29"/>
                    <a:pt x="43" y="28"/>
                    <a:pt x="46" y="35"/>
                  </a:cubicBezTo>
                  <a:cubicBezTo>
                    <a:pt x="37" y="51"/>
                    <a:pt x="21" y="54"/>
                    <a:pt x="5" y="57"/>
                  </a:cubicBezTo>
                  <a:cubicBezTo>
                    <a:pt x="0" y="51"/>
                    <a:pt x="0" y="45"/>
                    <a:pt x="5" y="38"/>
                  </a:cubicBezTo>
                  <a:close/>
                </a:path>
              </a:pathLst>
            </a:custGeom>
            <a:solidFill>
              <a:srgbClr val="FADB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4" name="Freeform 197">
              <a:extLst>
                <a:ext uri="{FF2B5EF4-FFF2-40B4-BE49-F238E27FC236}">
                  <a16:creationId xmlns:a16="http://schemas.microsoft.com/office/drawing/2014/main" id="{2D22D89D-FC85-4612-BC6B-114CD9399198}"/>
                </a:ext>
              </a:extLst>
            </p:cNvPr>
            <p:cNvSpPr>
              <a:spLocks/>
            </p:cNvSpPr>
            <p:nvPr/>
          </p:nvSpPr>
          <p:spPr bwMode="auto">
            <a:xfrm>
              <a:off x="9195039" y="2884090"/>
              <a:ext cx="204109" cy="81192"/>
            </a:xfrm>
            <a:custGeom>
              <a:avLst/>
              <a:gdLst>
                <a:gd name="T0" fmla="*/ 86 w 89"/>
                <a:gd name="T1" fmla="*/ 14 h 35"/>
                <a:gd name="T2" fmla="*/ 78 w 89"/>
                <a:gd name="T3" fmla="*/ 14 h 35"/>
                <a:gd name="T4" fmla="*/ 1 w 89"/>
                <a:gd name="T5" fmla="*/ 35 h 35"/>
                <a:gd name="T6" fmla="*/ 2 w 89"/>
                <a:gd name="T7" fmla="*/ 27 h 35"/>
                <a:gd name="T8" fmla="*/ 89 w 89"/>
                <a:gd name="T9" fmla="*/ 13 h 35"/>
                <a:gd name="T10" fmla="*/ 86 w 89"/>
                <a:gd name="T11" fmla="*/ 14 h 35"/>
              </a:gdLst>
              <a:ahLst/>
              <a:cxnLst>
                <a:cxn ang="0">
                  <a:pos x="T0" y="T1"/>
                </a:cxn>
                <a:cxn ang="0">
                  <a:pos x="T2" y="T3"/>
                </a:cxn>
                <a:cxn ang="0">
                  <a:pos x="T4" y="T5"/>
                </a:cxn>
                <a:cxn ang="0">
                  <a:pos x="T6" y="T7"/>
                </a:cxn>
                <a:cxn ang="0">
                  <a:pos x="T8" y="T9"/>
                </a:cxn>
                <a:cxn ang="0">
                  <a:pos x="T10" y="T11"/>
                </a:cxn>
              </a:cxnLst>
              <a:rect l="0" t="0" r="r" b="b"/>
              <a:pathLst>
                <a:path w="89" h="35">
                  <a:moveTo>
                    <a:pt x="86" y="14"/>
                  </a:moveTo>
                  <a:cubicBezTo>
                    <a:pt x="83" y="14"/>
                    <a:pt x="81" y="14"/>
                    <a:pt x="78" y="14"/>
                  </a:cubicBezTo>
                  <a:cubicBezTo>
                    <a:pt x="50" y="10"/>
                    <a:pt x="25" y="22"/>
                    <a:pt x="1" y="35"/>
                  </a:cubicBezTo>
                  <a:cubicBezTo>
                    <a:pt x="0" y="32"/>
                    <a:pt x="0" y="29"/>
                    <a:pt x="2" y="27"/>
                  </a:cubicBezTo>
                  <a:cubicBezTo>
                    <a:pt x="18" y="8"/>
                    <a:pt x="66" y="0"/>
                    <a:pt x="89" y="13"/>
                  </a:cubicBezTo>
                  <a:cubicBezTo>
                    <a:pt x="88" y="13"/>
                    <a:pt x="87" y="13"/>
                    <a:pt x="86" y="14"/>
                  </a:cubicBezTo>
                  <a:close/>
                </a:path>
              </a:pathLst>
            </a:custGeom>
            <a:solidFill>
              <a:srgbClr val="7349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5" name="Freeform 198">
              <a:extLst>
                <a:ext uri="{FF2B5EF4-FFF2-40B4-BE49-F238E27FC236}">
                  <a16:creationId xmlns:a16="http://schemas.microsoft.com/office/drawing/2014/main" id="{CDC347B6-7522-4F2F-B3AC-014A08B06FBE}"/>
                </a:ext>
              </a:extLst>
            </p:cNvPr>
            <p:cNvSpPr>
              <a:spLocks/>
            </p:cNvSpPr>
            <p:nvPr/>
          </p:nvSpPr>
          <p:spPr bwMode="auto">
            <a:xfrm>
              <a:off x="8759758" y="2884090"/>
              <a:ext cx="204109" cy="87958"/>
            </a:xfrm>
            <a:custGeom>
              <a:avLst/>
              <a:gdLst>
                <a:gd name="T0" fmla="*/ 0 w 89"/>
                <a:gd name="T1" fmla="*/ 13 h 38"/>
                <a:gd name="T2" fmla="*/ 87 w 89"/>
                <a:gd name="T3" fmla="*/ 27 h 38"/>
                <a:gd name="T4" fmla="*/ 88 w 89"/>
                <a:gd name="T5" fmla="*/ 35 h 38"/>
                <a:gd name="T6" fmla="*/ 68 w 89"/>
                <a:gd name="T7" fmla="*/ 30 h 38"/>
                <a:gd name="T8" fmla="*/ 31 w 89"/>
                <a:gd name="T9" fmla="*/ 18 h 38"/>
                <a:gd name="T10" fmla="*/ 17 w 89"/>
                <a:gd name="T11" fmla="*/ 17 h 38"/>
                <a:gd name="T12" fmla="*/ 0 w 89"/>
                <a:gd name="T13" fmla="*/ 13 h 38"/>
              </a:gdLst>
              <a:ahLst/>
              <a:cxnLst>
                <a:cxn ang="0">
                  <a:pos x="T0" y="T1"/>
                </a:cxn>
                <a:cxn ang="0">
                  <a:pos x="T2" y="T3"/>
                </a:cxn>
                <a:cxn ang="0">
                  <a:pos x="T4" y="T5"/>
                </a:cxn>
                <a:cxn ang="0">
                  <a:pos x="T6" y="T7"/>
                </a:cxn>
                <a:cxn ang="0">
                  <a:pos x="T8" y="T9"/>
                </a:cxn>
                <a:cxn ang="0">
                  <a:pos x="T10" y="T11"/>
                </a:cxn>
                <a:cxn ang="0">
                  <a:pos x="T12" y="T13"/>
                </a:cxn>
              </a:cxnLst>
              <a:rect l="0" t="0" r="r" b="b"/>
              <a:pathLst>
                <a:path w="89" h="38">
                  <a:moveTo>
                    <a:pt x="0" y="13"/>
                  </a:moveTo>
                  <a:cubicBezTo>
                    <a:pt x="24" y="0"/>
                    <a:pt x="70" y="7"/>
                    <a:pt x="87" y="27"/>
                  </a:cubicBezTo>
                  <a:cubicBezTo>
                    <a:pt x="89" y="29"/>
                    <a:pt x="89" y="32"/>
                    <a:pt x="88" y="35"/>
                  </a:cubicBezTo>
                  <a:cubicBezTo>
                    <a:pt x="80" y="38"/>
                    <a:pt x="74" y="33"/>
                    <a:pt x="68" y="30"/>
                  </a:cubicBezTo>
                  <a:cubicBezTo>
                    <a:pt x="56" y="24"/>
                    <a:pt x="44" y="20"/>
                    <a:pt x="31" y="18"/>
                  </a:cubicBezTo>
                  <a:cubicBezTo>
                    <a:pt x="27" y="18"/>
                    <a:pt x="22" y="18"/>
                    <a:pt x="17" y="17"/>
                  </a:cubicBezTo>
                  <a:cubicBezTo>
                    <a:pt x="12" y="15"/>
                    <a:pt x="6" y="15"/>
                    <a:pt x="0" y="13"/>
                  </a:cubicBezTo>
                  <a:close/>
                </a:path>
              </a:pathLst>
            </a:custGeom>
            <a:solidFill>
              <a:srgbClr val="744A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6" name="Freeform 199">
              <a:extLst>
                <a:ext uri="{FF2B5EF4-FFF2-40B4-BE49-F238E27FC236}">
                  <a16:creationId xmlns:a16="http://schemas.microsoft.com/office/drawing/2014/main" id="{538644CE-28ED-47E2-B025-E180B608FB0C}"/>
                </a:ext>
              </a:extLst>
            </p:cNvPr>
            <p:cNvSpPr>
              <a:spLocks/>
            </p:cNvSpPr>
            <p:nvPr/>
          </p:nvSpPr>
          <p:spPr bwMode="auto">
            <a:xfrm>
              <a:off x="8802610" y="2916793"/>
              <a:ext cx="159002" cy="96980"/>
            </a:xfrm>
            <a:custGeom>
              <a:avLst/>
              <a:gdLst>
                <a:gd name="T0" fmla="*/ 0 w 69"/>
                <a:gd name="T1" fmla="*/ 0 h 42"/>
                <a:gd name="T2" fmla="*/ 14 w 69"/>
                <a:gd name="T3" fmla="*/ 0 h 42"/>
                <a:gd name="T4" fmla="*/ 69 w 69"/>
                <a:gd name="T5" fmla="*/ 32 h 42"/>
                <a:gd name="T6" fmla="*/ 69 w 69"/>
                <a:gd name="T7" fmla="*/ 35 h 42"/>
                <a:gd name="T8" fmla="*/ 58 w 69"/>
                <a:gd name="T9" fmla="*/ 38 h 42"/>
                <a:gd name="T10" fmla="*/ 32 w 69"/>
                <a:gd name="T11" fmla="*/ 25 h 42"/>
                <a:gd name="T12" fmla="*/ 25 w 69"/>
                <a:gd name="T13" fmla="*/ 21 h 42"/>
                <a:gd name="T14" fmla="*/ 0 w 69"/>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42">
                  <a:moveTo>
                    <a:pt x="0" y="0"/>
                  </a:moveTo>
                  <a:cubicBezTo>
                    <a:pt x="4" y="0"/>
                    <a:pt x="9" y="0"/>
                    <a:pt x="14" y="0"/>
                  </a:cubicBezTo>
                  <a:cubicBezTo>
                    <a:pt x="33" y="9"/>
                    <a:pt x="54" y="16"/>
                    <a:pt x="69" y="32"/>
                  </a:cubicBezTo>
                  <a:cubicBezTo>
                    <a:pt x="69" y="33"/>
                    <a:pt x="69" y="34"/>
                    <a:pt x="69" y="35"/>
                  </a:cubicBezTo>
                  <a:cubicBezTo>
                    <a:pt x="66" y="41"/>
                    <a:pt x="63" y="42"/>
                    <a:pt x="58" y="38"/>
                  </a:cubicBezTo>
                  <a:cubicBezTo>
                    <a:pt x="51" y="31"/>
                    <a:pt x="42" y="26"/>
                    <a:pt x="32" y="25"/>
                  </a:cubicBezTo>
                  <a:cubicBezTo>
                    <a:pt x="29" y="24"/>
                    <a:pt x="27" y="24"/>
                    <a:pt x="25" y="21"/>
                  </a:cubicBezTo>
                  <a:cubicBezTo>
                    <a:pt x="19" y="11"/>
                    <a:pt x="1" y="15"/>
                    <a:pt x="0" y="0"/>
                  </a:cubicBezTo>
                  <a:close/>
                </a:path>
              </a:pathLst>
            </a:custGeom>
            <a:solidFill>
              <a:srgbClr val="FBD9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7" name="Freeform 200">
              <a:extLst>
                <a:ext uri="{FF2B5EF4-FFF2-40B4-BE49-F238E27FC236}">
                  <a16:creationId xmlns:a16="http://schemas.microsoft.com/office/drawing/2014/main" id="{C56501D3-95BB-4627-A46C-10088A8B045D}"/>
                </a:ext>
              </a:extLst>
            </p:cNvPr>
            <p:cNvSpPr>
              <a:spLocks/>
            </p:cNvSpPr>
            <p:nvPr/>
          </p:nvSpPr>
          <p:spPr bwMode="auto">
            <a:xfrm>
              <a:off x="9189401" y="2976559"/>
              <a:ext cx="209747" cy="93597"/>
            </a:xfrm>
            <a:custGeom>
              <a:avLst/>
              <a:gdLst>
                <a:gd name="T0" fmla="*/ 3 w 91"/>
                <a:gd name="T1" fmla="*/ 28 h 41"/>
                <a:gd name="T2" fmla="*/ 44 w 91"/>
                <a:gd name="T3" fmla="*/ 6 h 41"/>
                <a:gd name="T4" fmla="*/ 91 w 91"/>
                <a:gd name="T5" fmla="*/ 13 h 41"/>
                <a:gd name="T6" fmla="*/ 65 w 91"/>
                <a:gd name="T7" fmla="*/ 18 h 41"/>
                <a:gd name="T8" fmla="*/ 21 w 91"/>
                <a:gd name="T9" fmla="*/ 30 h 41"/>
                <a:gd name="T10" fmla="*/ 0 w 91"/>
                <a:gd name="T11" fmla="*/ 39 h 41"/>
                <a:gd name="T12" fmla="*/ 3 w 91"/>
                <a:gd name="T13" fmla="*/ 28 h 41"/>
              </a:gdLst>
              <a:ahLst/>
              <a:cxnLst>
                <a:cxn ang="0">
                  <a:pos x="T0" y="T1"/>
                </a:cxn>
                <a:cxn ang="0">
                  <a:pos x="T2" y="T3"/>
                </a:cxn>
                <a:cxn ang="0">
                  <a:pos x="T4" y="T5"/>
                </a:cxn>
                <a:cxn ang="0">
                  <a:pos x="T6" y="T7"/>
                </a:cxn>
                <a:cxn ang="0">
                  <a:pos x="T8" y="T9"/>
                </a:cxn>
                <a:cxn ang="0">
                  <a:pos x="T10" y="T11"/>
                </a:cxn>
                <a:cxn ang="0">
                  <a:pos x="T12" y="T13"/>
                </a:cxn>
              </a:cxnLst>
              <a:rect l="0" t="0" r="r" b="b"/>
              <a:pathLst>
                <a:path w="91" h="41">
                  <a:moveTo>
                    <a:pt x="3" y="28"/>
                  </a:moveTo>
                  <a:cubicBezTo>
                    <a:pt x="16" y="19"/>
                    <a:pt x="32" y="16"/>
                    <a:pt x="44" y="6"/>
                  </a:cubicBezTo>
                  <a:cubicBezTo>
                    <a:pt x="60" y="8"/>
                    <a:pt x="77" y="0"/>
                    <a:pt x="91" y="13"/>
                  </a:cubicBezTo>
                  <a:cubicBezTo>
                    <a:pt x="84" y="21"/>
                    <a:pt x="74" y="17"/>
                    <a:pt x="65" y="18"/>
                  </a:cubicBezTo>
                  <a:cubicBezTo>
                    <a:pt x="50" y="19"/>
                    <a:pt x="35" y="23"/>
                    <a:pt x="21" y="30"/>
                  </a:cubicBezTo>
                  <a:cubicBezTo>
                    <a:pt x="14" y="33"/>
                    <a:pt x="9" y="41"/>
                    <a:pt x="0" y="39"/>
                  </a:cubicBezTo>
                  <a:cubicBezTo>
                    <a:pt x="1" y="35"/>
                    <a:pt x="2" y="32"/>
                    <a:pt x="3" y="28"/>
                  </a:cubicBezTo>
                  <a:close/>
                </a:path>
              </a:pathLst>
            </a:custGeom>
            <a:solidFill>
              <a:srgbClr val="F9D7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8" name="Freeform 203">
              <a:extLst>
                <a:ext uri="{FF2B5EF4-FFF2-40B4-BE49-F238E27FC236}">
                  <a16:creationId xmlns:a16="http://schemas.microsoft.com/office/drawing/2014/main" id="{DDE11D2A-59AA-43F2-B99F-7F10406D24AF}"/>
                </a:ext>
              </a:extLst>
            </p:cNvPr>
            <p:cNvSpPr>
              <a:spLocks/>
            </p:cNvSpPr>
            <p:nvPr/>
          </p:nvSpPr>
          <p:spPr bwMode="auto">
            <a:xfrm>
              <a:off x="8835312" y="2916793"/>
              <a:ext cx="126299" cy="73299"/>
            </a:xfrm>
            <a:custGeom>
              <a:avLst/>
              <a:gdLst>
                <a:gd name="T0" fmla="*/ 55 w 55"/>
                <a:gd name="T1" fmla="*/ 32 h 32"/>
                <a:gd name="T2" fmla="*/ 0 w 55"/>
                <a:gd name="T3" fmla="*/ 0 h 32"/>
                <a:gd name="T4" fmla="*/ 55 w 55"/>
                <a:gd name="T5" fmla="*/ 21 h 32"/>
                <a:gd name="T6" fmla="*/ 55 w 55"/>
                <a:gd name="T7" fmla="*/ 32 h 32"/>
              </a:gdLst>
              <a:ahLst/>
              <a:cxnLst>
                <a:cxn ang="0">
                  <a:pos x="T0" y="T1"/>
                </a:cxn>
                <a:cxn ang="0">
                  <a:pos x="T2" y="T3"/>
                </a:cxn>
                <a:cxn ang="0">
                  <a:pos x="T4" y="T5"/>
                </a:cxn>
                <a:cxn ang="0">
                  <a:pos x="T6" y="T7"/>
                </a:cxn>
              </a:cxnLst>
              <a:rect l="0" t="0" r="r" b="b"/>
              <a:pathLst>
                <a:path w="55" h="32">
                  <a:moveTo>
                    <a:pt x="55" y="32"/>
                  </a:moveTo>
                  <a:cubicBezTo>
                    <a:pt x="35" y="24"/>
                    <a:pt x="17" y="12"/>
                    <a:pt x="0" y="0"/>
                  </a:cubicBezTo>
                  <a:cubicBezTo>
                    <a:pt x="21" y="0"/>
                    <a:pt x="37" y="13"/>
                    <a:pt x="55" y="21"/>
                  </a:cubicBezTo>
                  <a:cubicBezTo>
                    <a:pt x="55" y="25"/>
                    <a:pt x="55" y="28"/>
                    <a:pt x="55" y="32"/>
                  </a:cubicBezTo>
                  <a:close/>
                </a:path>
              </a:pathLst>
            </a:custGeom>
            <a:solidFill>
              <a:srgbClr val="F8D1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9" name="Freeform 205">
              <a:extLst>
                <a:ext uri="{FF2B5EF4-FFF2-40B4-BE49-F238E27FC236}">
                  <a16:creationId xmlns:a16="http://schemas.microsoft.com/office/drawing/2014/main" id="{B6A4A577-563B-471B-A232-88C1A04EC1A9}"/>
                </a:ext>
              </a:extLst>
            </p:cNvPr>
            <p:cNvSpPr>
              <a:spLocks/>
            </p:cNvSpPr>
            <p:nvPr/>
          </p:nvSpPr>
          <p:spPr bwMode="auto">
            <a:xfrm>
              <a:off x="9201805" y="3054369"/>
              <a:ext cx="71044" cy="77810"/>
            </a:xfrm>
            <a:custGeom>
              <a:avLst/>
              <a:gdLst>
                <a:gd name="T0" fmla="*/ 31 w 31"/>
                <a:gd name="T1" fmla="*/ 34 h 34"/>
                <a:gd name="T2" fmla="*/ 28 w 31"/>
                <a:gd name="T3" fmla="*/ 34 h 34"/>
                <a:gd name="T4" fmla="*/ 2 w 31"/>
                <a:gd name="T5" fmla="*/ 13 h 34"/>
                <a:gd name="T6" fmla="*/ 16 w 31"/>
                <a:gd name="T7" fmla="*/ 0 h 34"/>
                <a:gd name="T8" fmla="*/ 20 w 31"/>
                <a:gd name="T9" fmla="*/ 6 h 34"/>
                <a:gd name="T10" fmla="*/ 22 w 31"/>
                <a:gd name="T11" fmla="*/ 14 h 34"/>
                <a:gd name="T12" fmla="*/ 31 w 31"/>
                <a:gd name="T13" fmla="*/ 31 h 34"/>
                <a:gd name="T14" fmla="*/ 31 w 31"/>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4">
                  <a:moveTo>
                    <a:pt x="31" y="34"/>
                  </a:moveTo>
                  <a:cubicBezTo>
                    <a:pt x="30" y="34"/>
                    <a:pt x="29" y="34"/>
                    <a:pt x="28" y="34"/>
                  </a:cubicBezTo>
                  <a:cubicBezTo>
                    <a:pt x="16" y="30"/>
                    <a:pt x="2" y="31"/>
                    <a:pt x="2" y="13"/>
                  </a:cubicBezTo>
                  <a:cubicBezTo>
                    <a:pt x="0" y="2"/>
                    <a:pt x="8" y="1"/>
                    <a:pt x="16" y="0"/>
                  </a:cubicBezTo>
                  <a:cubicBezTo>
                    <a:pt x="18" y="1"/>
                    <a:pt x="20" y="4"/>
                    <a:pt x="20" y="6"/>
                  </a:cubicBezTo>
                  <a:cubicBezTo>
                    <a:pt x="21" y="9"/>
                    <a:pt x="22" y="11"/>
                    <a:pt x="22" y="14"/>
                  </a:cubicBezTo>
                  <a:cubicBezTo>
                    <a:pt x="24" y="20"/>
                    <a:pt x="30" y="25"/>
                    <a:pt x="31" y="31"/>
                  </a:cubicBezTo>
                  <a:cubicBezTo>
                    <a:pt x="31" y="32"/>
                    <a:pt x="31" y="33"/>
                    <a:pt x="31" y="34"/>
                  </a:cubicBezTo>
                  <a:close/>
                </a:path>
              </a:pathLst>
            </a:custGeom>
            <a:solidFill>
              <a:srgbClr val="EFEE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0" name="Freeform 207">
              <a:extLst>
                <a:ext uri="{FF2B5EF4-FFF2-40B4-BE49-F238E27FC236}">
                  <a16:creationId xmlns:a16="http://schemas.microsoft.com/office/drawing/2014/main" id="{B95B80EF-C647-4030-9C21-1A577A6FD49E}"/>
                </a:ext>
              </a:extLst>
            </p:cNvPr>
            <p:cNvSpPr>
              <a:spLocks/>
            </p:cNvSpPr>
            <p:nvPr/>
          </p:nvSpPr>
          <p:spPr bwMode="auto">
            <a:xfrm>
              <a:off x="8881546" y="3054369"/>
              <a:ext cx="75554" cy="77810"/>
            </a:xfrm>
            <a:custGeom>
              <a:avLst/>
              <a:gdLst>
                <a:gd name="T0" fmla="*/ 32 w 33"/>
                <a:gd name="T1" fmla="*/ 15 h 34"/>
                <a:gd name="T2" fmla="*/ 2 w 33"/>
                <a:gd name="T3" fmla="*/ 34 h 34"/>
                <a:gd name="T4" fmla="*/ 1 w 33"/>
                <a:gd name="T5" fmla="*/ 30 h 34"/>
                <a:gd name="T6" fmla="*/ 12 w 33"/>
                <a:gd name="T7" fmla="*/ 12 h 34"/>
                <a:gd name="T8" fmla="*/ 17 w 33"/>
                <a:gd name="T9" fmla="*/ 0 h 34"/>
                <a:gd name="T10" fmla="*/ 32 w 33"/>
                <a:gd name="T11" fmla="*/ 15 h 34"/>
              </a:gdLst>
              <a:ahLst/>
              <a:cxnLst>
                <a:cxn ang="0">
                  <a:pos x="T0" y="T1"/>
                </a:cxn>
                <a:cxn ang="0">
                  <a:pos x="T2" y="T3"/>
                </a:cxn>
                <a:cxn ang="0">
                  <a:pos x="T4" y="T5"/>
                </a:cxn>
                <a:cxn ang="0">
                  <a:pos x="T6" y="T7"/>
                </a:cxn>
                <a:cxn ang="0">
                  <a:pos x="T8" y="T9"/>
                </a:cxn>
                <a:cxn ang="0">
                  <a:pos x="T10" y="T11"/>
                </a:cxn>
              </a:cxnLst>
              <a:rect l="0" t="0" r="r" b="b"/>
              <a:pathLst>
                <a:path w="33" h="34">
                  <a:moveTo>
                    <a:pt x="32" y="15"/>
                  </a:moveTo>
                  <a:cubicBezTo>
                    <a:pt x="29" y="31"/>
                    <a:pt x="15" y="32"/>
                    <a:pt x="2" y="34"/>
                  </a:cubicBezTo>
                  <a:cubicBezTo>
                    <a:pt x="1" y="33"/>
                    <a:pt x="0" y="32"/>
                    <a:pt x="1" y="30"/>
                  </a:cubicBezTo>
                  <a:cubicBezTo>
                    <a:pt x="3" y="23"/>
                    <a:pt x="11" y="20"/>
                    <a:pt x="12" y="12"/>
                  </a:cubicBezTo>
                  <a:cubicBezTo>
                    <a:pt x="13" y="8"/>
                    <a:pt x="13" y="3"/>
                    <a:pt x="17" y="0"/>
                  </a:cubicBezTo>
                  <a:cubicBezTo>
                    <a:pt x="26" y="1"/>
                    <a:pt x="33" y="3"/>
                    <a:pt x="32" y="15"/>
                  </a:cubicBezTo>
                  <a:close/>
                </a:path>
              </a:pathLst>
            </a:custGeom>
            <a:solidFill>
              <a:srgbClr val="F0EE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208">
              <a:extLst>
                <a:ext uri="{FF2B5EF4-FFF2-40B4-BE49-F238E27FC236}">
                  <a16:creationId xmlns:a16="http://schemas.microsoft.com/office/drawing/2014/main" id="{BAB84531-224E-481F-A674-13899C84CE9D}"/>
                </a:ext>
              </a:extLst>
            </p:cNvPr>
            <p:cNvSpPr>
              <a:spLocks/>
            </p:cNvSpPr>
            <p:nvPr/>
          </p:nvSpPr>
          <p:spPr bwMode="auto">
            <a:xfrm>
              <a:off x="8874780" y="3025050"/>
              <a:ext cx="101490" cy="68788"/>
            </a:xfrm>
            <a:custGeom>
              <a:avLst/>
              <a:gdLst>
                <a:gd name="T0" fmla="*/ 35 w 44"/>
                <a:gd name="T1" fmla="*/ 28 h 30"/>
                <a:gd name="T2" fmla="*/ 21 w 44"/>
                <a:gd name="T3" fmla="*/ 15 h 30"/>
                <a:gd name="T4" fmla="*/ 5 w 44"/>
                <a:gd name="T5" fmla="*/ 22 h 30"/>
                <a:gd name="T6" fmla="*/ 0 w 44"/>
                <a:gd name="T7" fmla="*/ 11 h 30"/>
                <a:gd name="T8" fmla="*/ 1 w 44"/>
                <a:gd name="T9" fmla="*/ 6 h 30"/>
                <a:gd name="T10" fmla="*/ 23 w 44"/>
                <a:gd name="T11" fmla="*/ 7 h 30"/>
                <a:gd name="T12" fmla="*/ 41 w 44"/>
                <a:gd name="T13" fmla="*/ 18 h 30"/>
                <a:gd name="T14" fmla="*/ 42 w 44"/>
                <a:gd name="T15" fmla="*/ 24 h 30"/>
                <a:gd name="T16" fmla="*/ 38 w 44"/>
                <a:gd name="T17" fmla="*/ 29 h 30"/>
                <a:gd name="T18" fmla="*/ 35 w 44"/>
                <a:gd name="T19"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0">
                  <a:moveTo>
                    <a:pt x="35" y="28"/>
                  </a:moveTo>
                  <a:cubicBezTo>
                    <a:pt x="32" y="21"/>
                    <a:pt x="26" y="18"/>
                    <a:pt x="21" y="15"/>
                  </a:cubicBezTo>
                  <a:cubicBezTo>
                    <a:pt x="15" y="17"/>
                    <a:pt x="12" y="23"/>
                    <a:pt x="5" y="22"/>
                  </a:cubicBezTo>
                  <a:cubicBezTo>
                    <a:pt x="1" y="19"/>
                    <a:pt x="0" y="15"/>
                    <a:pt x="0" y="11"/>
                  </a:cubicBezTo>
                  <a:cubicBezTo>
                    <a:pt x="0" y="9"/>
                    <a:pt x="0" y="7"/>
                    <a:pt x="1" y="6"/>
                  </a:cubicBezTo>
                  <a:cubicBezTo>
                    <a:pt x="9" y="0"/>
                    <a:pt x="16" y="8"/>
                    <a:pt x="23" y="7"/>
                  </a:cubicBezTo>
                  <a:cubicBezTo>
                    <a:pt x="31" y="9"/>
                    <a:pt x="36" y="14"/>
                    <a:pt x="41" y="18"/>
                  </a:cubicBezTo>
                  <a:cubicBezTo>
                    <a:pt x="42" y="20"/>
                    <a:pt x="42" y="22"/>
                    <a:pt x="42" y="24"/>
                  </a:cubicBezTo>
                  <a:cubicBezTo>
                    <a:pt x="44" y="29"/>
                    <a:pt x="42" y="30"/>
                    <a:pt x="38" y="29"/>
                  </a:cubicBezTo>
                  <a:cubicBezTo>
                    <a:pt x="37" y="28"/>
                    <a:pt x="36" y="28"/>
                    <a:pt x="35" y="28"/>
                  </a:cubicBezTo>
                  <a:close/>
                </a:path>
              </a:pathLst>
            </a:custGeom>
            <a:solidFill>
              <a:srgbClr val="231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2" name="Freeform 209">
              <a:extLst>
                <a:ext uri="{FF2B5EF4-FFF2-40B4-BE49-F238E27FC236}">
                  <a16:creationId xmlns:a16="http://schemas.microsoft.com/office/drawing/2014/main" id="{AC2E320E-D2E4-44A3-BC22-E1B601337FFA}"/>
                </a:ext>
              </a:extLst>
            </p:cNvPr>
            <p:cNvSpPr>
              <a:spLocks/>
            </p:cNvSpPr>
            <p:nvPr/>
          </p:nvSpPr>
          <p:spPr bwMode="auto">
            <a:xfrm>
              <a:off x="8759758" y="2914538"/>
              <a:ext cx="100363" cy="50746"/>
            </a:xfrm>
            <a:custGeom>
              <a:avLst/>
              <a:gdLst>
                <a:gd name="T0" fmla="*/ 19 w 44"/>
                <a:gd name="T1" fmla="*/ 1 h 22"/>
                <a:gd name="T2" fmla="*/ 44 w 44"/>
                <a:gd name="T3" fmla="*/ 22 h 22"/>
                <a:gd name="T4" fmla="*/ 0 w 44"/>
                <a:gd name="T5" fmla="*/ 3 h 22"/>
                <a:gd name="T6" fmla="*/ 0 w 44"/>
                <a:gd name="T7" fmla="*/ 0 h 22"/>
                <a:gd name="T8" fmla="*/ 19 w 44"/>
                <a:gd name="T9" fmla="*/ 1 h 22"/>
              </a:gdLst>
              <a:ahLst/>
              <a:cxnLst>
                <a:cxn ang="0">
                  <a:pos x="T0" y="T1"/>
                </a:cxn>
                <a:cxn ang="0">
                  <a:pos x="T2" y="T3"/>
                </a:cxn>
                <a:cxn ang="0">
                  <a:pos x="T4" y="T5"/>
                </a:cxn>
                <a:cxn ang="0">
                  <a:pos x="T6" y="T7"/>
                </a:cxn>
                <a:cxn ang="0">
                  <a:pos x="T8" y="T9"/>
                </a:cxn>
              </a:cxnLst>
              <a:rect l="0" t="0" r="r" b="b"/>
              <a:pathLst>
                <a:path w="44" h="22">
                  <a:moveTo>
                    <a:pt x="19" y="1"/>
                  </a:moveTo>
                  <a:cubicBezTo>
                    <a:pt x="23" y="12"/>
                    <a:pt x="40" y="10"/>
                    <a:pt x="44" y="22"/>
                  </a:cubicBezTo>
                  <a:cubicBezTo>
                    <a:pt x="28" y="18"/>
                    <a:pt x="17" y="4"/>
                    <a:pt x="0" y="3"/>
                  </a:cubicBezTo>
                  <a:cubicBezTo>
                    <a:pt x="0" y="2"/>
                    <a:pt x="0" y="1"/>
                    <a:pt x="0" y="0"/>
                  </a:cubicBezTo>
                  <a:cubicBezTo>
                    <a:pt x="6" y="0"/>
                    <a:pt x="12" y="1"/>
                    <a:pt x="19" y="1"/>
                  </a:cubicBezTo>
                  <a:close/>
                </a:path>
              </a:pathLst>
            </a:custGeom>
            <a:solidFill>
              <a:srgbClr val="F9DA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3" name="Freeform 210">
              <a:extLst>
                <a:ext uri="{FF2B5EF4-FFF2-40B4-BE49-F238E27FC236}">
                  <a16:creationId xmlns:a16="http://schemas.microsoft.com/office/drawing/2014/main" id="{469A9024-BEBE-424A-A3E6-27A1CF35AA0F}"/>
                </a:ext>
              </a:extLst>
            </p:cNvPr>
            <p:cNvSpPr>
              <a:spLocks/>
            </p:cNvSpPr>
            <p:nvPr/>
          </p:nvSpPr>
          <p:spPr bwMode="auto">
            <a:xfrm>
              <a:off x="9175869" y="3040837"/>
              <a:ext cx="66533" cy="55256"/>
            </a:xfrm>
            <a:custGeom>
              <a:avLst/>
              <a:gdLst>
                <a:gd name="T0" fmla="*/ 27 w 29"/>
                <a:gd name="T1" fmla="*/ 8 h 24"/>
                <a:gd name="T2" fmla="*/ 13 w 29"/>
                <a:gd name="T3" fmla="*/ 19 h 24"/>
                <a:gd name="T4" fmla="*/ 4 w 29"/>
                <a:gd name="T5" fmla="*/ 21 h 24"/>
                <a:gd name="T6" fmla="*/ 6 w 29"/>
                <a:gd name="T7" fmla="*/ 11 h 24"/>
                <a:gd name="T8" fmla="*/ 24 w 29"/>
                <a:gd name="T9" fmla="*/ 0 h 24"/>
                <a:gd name="T10" fmla="*/ 29 w 29"/>
                <a:gd name="T11" fmla="*/ 4 h 24"/>
                <a:gd name="T12" fmla="*/ 27 w 29"/>
                <a:gd name="T13" fmla="*/ 8 h 24"/>
              </a:gdLst>
              <a:ahLst/>
              <a:cxnLst>
                <a:cxn ang="0">
                  <a:pos x="T0" y="T1"/>
                </a:cxn>
                <a:cxn ang="0">
                  <a:pos x="T2" y="T3"/>
                </a:cxn>
                <a:cxn ang="0">
                  <a:pos x="T4" y="T5"/>
                </a:cxn>
                <a:cxn ang="0">
                  <a:pos x="T6" y="T7"/>
                </a:cxn>
                <a:cxn ang="0">
                  <a:pos x="T8" y="T9"/>
                </a:cxn>
                <a:cxn ang="0">
                  <a:pos x="T10" y="T11"/>
                </a:cxn>
                <a:cxn ang="0">
                  <a:pos x="T12" y="T13"/>
                </a:cxn>
              </a:cxnLst>
              <a:rect l="0" t="0" r="r" b="b"/>
              <a:pathLst>
                <a:path w="29" h="24">
                  <a:moveTo>
                    <a:pt x="27" y="8"/>
                  </a:moveTo>
                  <a:cubicBezTo>
                    <a:pt x="21" y="10"/>
                    <a:pt x="16" y="13"/>
                    <a:pt x="13" y="19"/>
                  </a:cubicBezTo>
                  <a:cubicBezTo>
                    <a:pt x="10" y="20"/>
                    <a:pt x="7" y="24"/>
                    <a:pt x="4" y="21"/>
                  </a:cubicBezTo>
                  <a:cubicBezTo>
                    <a:pt x="0" y="18"/>
                    <a:pt x="7" y="15"/>
                    <a:pt x="6" y="11"/>
                  </a:cubicBezTo>
                  <a:cubicBezTo>
                    <a:pt x="12" y="7"/>
                    <a:pt x="16" y="1"/>
                    <a:pt x="24" y="0"/>
                  </a:cubicBezTo>
                  <a:cubicBezTo>
                    <a:pt x="27" y="0"/>
                    <a:pt x="28" y="2"/>
                    <a:pt x="29" y="4"/>
                  </a:cubicBezTo>
                  <a:cubicBezTo>
                    <a:pt x="29" y="6"/>
                    <a:pt x="29" y="7"/>
                    <a:pt x="27" y="8"/>
                  </a:cubicBezTo>
                  <a:close/>
                </a:path>
              </a:pathLst>
            </a:custGeom>
            <a:solidFill>
              <a:srgbClr val="1E19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4" name="Freeform 218">
              <a:extLst>
                <a:ext uri="{FF2B5EF4-FFF2-40B4-BE49-F238E27FC236}">
                  <a16:creationId xmlns:a16="http://schemas.microsoft.com/office/drawing/2014/main" id="{DE5D4D31-7123-45E7-BE44-FD89516DD519}"/>
                </a:ext>
              </a:extLst>
            </p:cNvPr>
            <p:cNvSpPr>
              <a:spLocks/>
            </p:cNvSpPr>
            <p:nvPr/>
          </p:nvSpPr>
          <p:spPr bwMode="auto">
            <a:xfrm>
              <a:off x="8844334" y="3111880"/>
              <a:ext cx="41724" cy="23681"/>
            </a:xfrm>
            <a:custGeom>
              <a:avLst/>
              <a:gdLst>
                <a:gd name="T0" fmla="*/ 18 w 18"/>
                <a:gd name="T1" fmla="*/ 6 h 10"/>
                <a:gd name="T2" fmla="*/ 18 w 18"/>
                <a:gd name="T3" fmla="*/ 9 h 10"/>
                <a:gd name="T4" fmla="*/ 14 w 18"/>
                <a:gd name="T5" fmla="*/ 9 h 10"/>
                <a:gd name="T6" fmla="*/ 0 w 18"/>
                <a:gd name="T7" fmla="*/ 6 h 10"/>
                <a:gd name="T8" fmla="*/ 18 w 18"/>
                <a:gd name="T9" fmla="*/ 6 h 10"/>
              </a:gdLst>
              <a:ahLst/>
              <a:cxnLst>
                <a:cxn ang="0">
                  <a:pos x="T0" y="T1"/>
                </a:cxn>
                <a:cxn ang="0">
                  <a:pos x="T2" y="T3"/>
                </a:cxn>
                <a:cxn ang="0">
                  <a:pos x="T4" y="T5"/>
                </a:cxn>
                <a:cxn ang="0">
                  <a:pos x="T6" y="T7"/>
                </a:cxn>
                <a:cxn ang="0">
                  <a:pos x="T8" y="T9"/>
                </a:cxn>
              </a:cxnLst>
              <a:rect l="0" t="0" r="r" b="b"/>
              <a:pathLst>
                <a:path w="18" h="10">
                  <a:moveTo>
                    <a:pt x="18" y="6"/>
                  </a:moveTo>
                  <a:cubicBezTo>
                    <a:pt x="18" y="7"/>
                    <a:pt x="18" y="8"/>
                    <a:pt x="18" y="9"/>
                  </a:cubicBezTo>
                  <a:cubicBezTo>
                    <a:pt x="17" y="9"/>
                    <a:pt x="16" y="9"/>
                    <a:pt x="14" y="9"/>
                  </a:cubicBezTo>
                  <a:cubicBezTo>
                    <a:pt x="9" y="9"/>
                    <a:pt x="4" y="10"/>
                    <a:pt x="0" y="6"/>
                  </a:cubicBezTo>
                  <a:cubicBezTo>
                    <a:pt x="6" y="0"/>
                    <a:pt x="12" y="0"/>
                    <a:pt x="18" y="6"/>
                  </a:cubicBezTo>
                  <a:close/>
                </a:path>
              </a:pathLst>
            </a:custGeom>
            <a:solidFill>
              <a:srgbClr val="FBDD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5" name="Freeform 219">
              <a:extLst>
                <a:ext uri="{FF2B5EF4-FFF2-40B4-BE49-F238E27FC236}">
                  <a16:creationId xmlns:a16="http://schemas.microsoft.com/office/drawing/2014/main" id="{50E98A3B-18AD-41EC-953B-5AA3D45DF359}"/>
                </a:ext>
              </a:extLst>
            </p:cNvPr>
            <p:cNvSpPr>
              <a:spLocks/>
            </p:cNvSpPr>
            <p:nvPr/>
          </p:nvSpPr>
          <p:spPr bwMode="auto">
            <a:xfrm>
              <a:off x="8961611" y="3080305"/>
              <a:ext cx="23681" cy="29319"/>
            </a:xfrm>
            <a:custGeom>
              <a:avLst/>
              <a:gdLst>
                <a:gd name="T0" fmla="*/ 0 w 10"/>
                <a:gd name="T1" fmla="*/ 5 h 13"/>
                <a:gd name="T2" fmla="*/ 4 w 10"/>
                <a:gd name="T3" fmla="*/ 0 h 13"/>
                <a:gd name="T4" fmla="*/ 5 w 10"/>
                <a:gd name="T5" fmla="*/ 12 h 13"/>
                <a:gd name="T6" fmla="*/ 0 w 10"/>
                <a:gd name="T7" fmla="*/ 5 h 13"/>
              </a:gdLst>
              <a:ahLst/>
              <a:cxnLst>
                <a:cxn ang="0">
                  <a:pos x="T0" y="T1"/>
                </a:cxn>
                <a:cxn ang="0">
                  <a:pos x="T2" y="T3"/>
                </a:cxn>
                <a:cxn ang="0">
                  <a:pos x="T4" y="T5"/>
                </a:cxn>
                <a:cxn ang="0">
                  <a:pos x="T6" y="T7"/>
                </a:cxn>
              </a:cxnLst>
              <a:rect l="0" t="0" r="r" b="b"/>
              <a:pathLst>
                <a:path w="10" h="13">
                  <a:moveTo>
                    <a:pt x="0" y="5"/>
                  </a:moveTo>
                  <a:cubicBezTo>
                    <a:pt x="1" y="3"/>
                    <a:pt x="3" y="2"/>
                    <a:pt x="4" y="0"/>
                  </a:cubicBezTo>
                  <a:cubicBezTo>
                    <a:pt x="8" y="4"/>
                    <a:pt x="10" y="9"/>
                    <a:pt x="5" y="12"/>
                  </a:cubicBezTo>
                  <a:cubicBezTo>
                    <a:pt x="3" y="13"/>
                    <a:pt x="0" y="9"/>
                    <a:pt x="0" y="5"/>
                  </a:cubicBezTo>
                  <a:close/>
                </a:path>
              </a:pathLst>
            </a:custGeom>
            <a:solidFill>
              <a:srgbClr val="4F49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6" name="Freeform 220">
              <a:extLst>
                <a:ext uri="{FF2B5EF4-FFF2-40B4-BE49-F238E27FC236}">
                  <a16:creationId xmlns:a16="http://schemas.microsoft.com/office/drawing/2014/main" id="{51679A46-7E5A-4BAC-9E29-F87252EA0A28}"/>
                </a:ext>
              </a:extLst>
            </p:cNvPr>
            <p:cNvSpPr>
              <a:spLocks/>
            </p:cNvSpPr>
            <p:nvPr/>
          </p:nvSpPr>
          <p:spPr bwMode="auto">
            <a:xfrm>
              <a:off x="9475829" y="3047603"/>
              <a:ext cx="75554" cy="195087"/>
            </a:xfrm>
            <a:custGeom>
              <a:avLst/>
              <a:gdLst>
                <a:gd name="T0" fmla="*/ 0 w 33"/>
                <a:gd name="T1" fmla="*/ 85 h 85"/>
                <a:gd name="T2" fmla="*/ 8 w 33"/>
                <a:gd name="T3" fmla="*/ 52 h 85"/>
                <a:gd name="T4" fmla="*/ 33 w 33"/>
                <a:gd name="T5" fmla="*/ 0 h 85"/>
                <a:gd name="T6" fmla="*/ 29 w 33"/>
                <a:gd name="T7" fmla="*/ 64 h 85"/>
                <a:gd name="T8" fmla="*/ 4 w 33"/>
                <a:gd name="T9" fmla="*/ 84 h 85"/>
                <a:gd name="T10" fmla="*/ 0 w 33"/>
                <a:gd name="T11" fmla="*/ 85 h 85"/>
              </a:gdLst>
              <a:ahLst/>
              <a:cxnLst>
                <a:cxn ang="0">
                  <a:pos x="T0" y="T1"/>
                </a:cxn>
                <a:cxn ang="0">
                  <a:pos x="T2" y="T3"/>
                </a:cxn>
                <a:cxn ang="0">
                  <a:pos x="T4" y="T5"/>
                </a:cxn>
                <a:cxn ang="0">
                  <a:pos x="T6" y="T7"/>
                </a:cxn>
                <a:cxn ang="0">
                  <a:pos x="T8" y="T9"/>
                </a:cxn>
                <a:cxn ang="0">
                  <a:pos x="T10" y="T11"/>
                </a:cxn>
              </a:cxnLst>
              <a:rect l="0" t="0" r="r" b="b"/>
              <a:pathLst>
                <a:path w="33" h="85">
                  <a:moveTo>
                    <a:pt x="0" y="85"/>
                  </a:moveTo>
                  <a:cubicBezTo>
                    <a:pt x="2" y="74"/>
                    <a:pt x="9" y="64"/>
                    <a:pt x="8" y="52"/>
                  </a:cubicBezTo>
                  <a:cubicBezTo>
                    <a:pt x="21" y="37"/>
                    <a:pt x="21" y="16"/>
                    <a:pt x="33" y="0"/>
                  </a:cubicBezTo>
                  <a:cubicBezTo>
                    <a:pt x="32" y="21"/>
                    <a:pt x="30" y="42"/>
                    <a:pt x="29" y="64"/>
                  </a:cubicBezTo>
                  <a:cubicBezTo>
                    <a:pt x="28" y="80"/>
                    <a:pt x="14" y="80"/>
                    <a:pt x="4" y="84"/>
                  </a:cubicBezTo>
                  <a:cubicBezTo>
                    <a:pt x="2" y="85"/>
                    <a:pt x="1" y="85"/>
                    <a:pt x="0" y="85"/>
                  </a:cubicBezTo>
                  <a:close/>
                </a:path>
              </a:pathLst>
            </a:custGeom>
            <a:solidFill>
              <a:srgbClr val="F9B1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7" name="Freeform 221">
              <a:extLst>
                <a:ext uri="{FF2B5EF4-FFF2-40B4-BE49-F238E27FC236}">
                  <a16:creationId xmlns:a16="http://schemas.microsoft.com/office/drawing/2014/main" id="{66A4E417-F442-47B3-B0D9-0B84FA83CBE1}"/>
                </a:ext>
              </a:extLst>
            </p:cNvPr>
            <p:cNvSpPr>
              <a:spLocks/>
            </p:cNvSpPr>
            <p:nvPr/>
          </p:nvSpPr>
          <p:spPr bwMode="auto">
            <a:xfrm>
              <a:off x="8623310" y="3102858"/>
              <a:ext cx="59767" cy="96980"/>
            </a:xfrm>
            <a:custGeom>
              <a:avLst/>
              <a:gdLst>
                <a:gd name="T0" fmla="*/ 26 w 26"/>
                <a:gd name="T1" fmla="*/ 27 h 42"/>
                <a:gd name="T2" fmla="*/ 26 w 26"/>
                <a:gd name="T3" fmla="*/ 32 h 42"/>
                <a:gd name="T4" fmla="*/ 6 w 26"/>
                <a:gd name="T5" fmla="*/ 25 h 42"/>
                <a:gd name="T6" fmla="*/ 1 w 26"/>
                <a:gd name="T7" fmla="*/ 42 h 42"/>
                <a:gd name="T8" fmla="*/ 0 w 26"/>
                <a:gd name="T9" fmla="*/ 10 h 42"/>
                <a:gd name="T10" fmla="*/ 10 w 26"/>
                <a:gd name="T11" fmla="*/ 9 h 42"/>
                <a:gd name="T12" fmla="*/ 26 w 26"/>
                <a:gd name="T13" fmla="*/ 27 h 42"/>
              </a:gdLst>
              <a:ahLst/>
              <a:cxnLst>
                <a:cxn ang="0">
                  <a:pos x="T0" y="T1"/>
                </a:cxn>
                <a:cxn ang="0">
                  <a:pos x="T2" y="T3"/>
                </a:cxn>
                <a:cxn ang="0">
                  <a:pos x="T4" y="T5"/>
                </a:cxn>
                <a:cxn ang="0">
                  <a:pos x="T6" y="T7"/>
                </a:cxn>
                <a:cxn ang="0">
                  <a:pos x="T8" y="T9"/>
                </a:cxn>
                <a:cxn ang="0">
                  <a:pos x="T10" y="T11"/>
                </a:cxn>
                <a:cxn ang="0">
                  <a:pos x="T12" y="T13"/>
                </a:cxn>
              </a:cxnLst>
              <a:rect l="0" t="0" r="r" b="b"/>
              <a:pathLst>
                <a:path w="26" h="42">
                  <a:moveTo>
                    <a:pt x="26" y="27"/>
                  </a:moveTo>
                  <a:cubicBezTo>
                    <a:pt x="26" y="29"/>
                    <a:pt x="26" y="30"/>
                    <a:pt x="26" y="32"/>
                  </a:cubicBezTo>
                  <a:cubicBezTo>
                    <a:pt x="16" y="39"/>
                    <a:pt x="12" y="28"/>
                    <a:pt x="6" y="25"/>
                  </a:cubicBezTo>
                  <a:cubicBezTo>
                    <a:pt x="9" y="32"/>
                    <a:pt x="12" y="39"/>
                    <a:pt x="1" y="42"/>
                  </a:cubicBezTo>
                  <a:cubicBezTo>
                    <a:pt x="1" y="31"/>
                    <a:pt x="0" y="20"/>
                    <a:pt x="0" y="10"/>
                  </a:cubicBezTo>
                  <a:cubicBezTo>
                    <a:pt x="3" y="0"/>
                    <a:pt x="7" y="8"/>
                    <a:pt x="10" y="9"/>
                  </a:cubicBezTo>
                  <a:cubicBezTo>
                    <a:pt x="16" y="15"/>
                    <a:pt x="14" y="26"/>
                    <a:pt x="26" y="27"/>
                  </a:cubicBezTo>
                  <a:close/>
                </a:path>
              </a:pathLst>
            </a:custGeom>
            <a:solidFill>
              <a:srgbClr val="F1A6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8" name="Freeform 222">
              <a:extLst>
                <a:ext uri="{FF2B5EF4-FFF2-40B4-BE49-F238E27FC236}">
                  <a16:creationId xmlns:a16="http://schemas.microsoft.com/office/drawing/2014/main" id="{963D92CD-B3FF-438F-BCB7-451C2F4F8C79}"/>
                </a:ext>
              </a:extLst>
            </p:cNvPr>
            <p:cNvSpPr>
              <a:spLocks/>
            </p:cNvSpPr>
            <p:nvPr/>
          </p:nvSpPr>
          <p:spPr bwMode="auto">
            <a:xfrm>
              <a:off x="8593991" y="3075794"/>
              <a:ext cx="53001" cy="49617"/>
            </a:xfrm>
            <a:custGeom>
              <a:avLst/>
              <a:gdLst>
                <a:gd name="T0" fmla="*/ 23 w 23"/>
                <a:gd name="T1" fmla="*/ 21 h 22"/>
                <a:gd name="T2" fmla="*/ 13 w 23"/>
                <a:gd name="T3" fmla="*/ 22 h 22"/>
                <a:gd name="T4" fmla="*/ 0 w 23"/>
                <a:gd name="T5" fmla="*/ 15 h 22"/>
                <a:gd name="T6" fmla="*/ 14 w 23"/>
                <a:gd name="T7" fmla="*/ 0 h 22"/>
                <a:gd name="T8" fmla="*/ 23 w 23"/>
                <a:gd name="T9" fmla="*/ 21 h 22"/>
              </a:gdLst>
              <a:ahLst/>
              <a:cxnLst>
                <a:cxn ang="0">
                  <a:pos x="T0" y="T1"/>
                </a:cxn>
                <a:cxn ang="0">
                  <a:pos x="T2" y="T3"/>
                </a:cxn>
                <a:cxn ang="0">
                  <a:pos x="T4" y="T5"/>
                </a:cxn>
                <a:cxn ang="0">
                  <a:pos x="T6" y="T7"/>
                </a:cxn>
                <a:cxn ang="0">
                  <a:pos x="T8" y="T9"/>
                </a:cxn>
              </a:cxnLst>
              <a:rect l="0" t="0" r="r" b="b"/>
              <a:pathLst>
                <a:path w="23" h="22">
                  <a:moveTo>
                    <a:pt x="23" y="21"/>
                  </a:moveTo>
                  <a:cubicBezTo>
                    <a:pt x="20" y="22"/>
                    <a:pt x="17" y="17"/>
                    <a:pt x="13" y="22"/>
                  </a:cubicBezTo>
                  <a:cubicBezTo>
                    <a:pt x="10" y="20"/>
                    <a:pt x="6" y="18"/>
                    <a:pt x="0" y="15"/>
                  </a:cubicBezTo>
                  <a:cubicBezTo>
                    <a:pt x="13" y="15"/>
                    <a:pt x="14" y="8"/>
                    <a:pt x="14" y="0"/>
                  </a:cubicBezTo>
                  <a:cubicBezTo>
                    <a:pt x="17" y="7"/>
                    <a:pt x="20" y="14"/>
                    <a:pt x="23" y="21"/>
                  </a:cubicBezTo>
                  <a:close/>
                </a:path>
              </a:pathLst>
            </a:custGeom>
            <a:solidFill>
              <a:srgbClr val="F9B2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9" name="Freeform 223">
              <a:extLst>
                <a:ext uri="{FF2B5EF4-FFF2-40B4-BE49-F238E27FC236}">
                  <a16:creationId xmlns:a16="http://schemas.microsoft.com/office/drawing/2014/main" id="{62E08051-642A-4A50-8719-71C43459B30A}"/>
                </a:ext>
              </a:extLst>
            </p:cNvPr>
            <p:cNvSpPr>
              <a:spLocks/>
            </p:cNvSpPr>
            <p:nvPr/>
          </p:nvSpPr>
          <p:spPr bwMode="auto">
            <a:xfrm>
              <a:off x="8689843" y="5256708"/>
              <a:ext cx="170278" cy="124044"/>
            </a:xfrm>
            <a:custGeom>
              <a:avLst/>
              <a:gdLst>
                <a:gd name="T0" fmla="*/ 74 w 74"/>
                <a:gd name="T1" fmla="*/ 13 h 54"/>
                <a:gd name="T2" fmla="*/ 48 w 74"/>
                <a:gd name="T3" fmla="*/ 31 h 54"/>
                <a:gd name="T4" fmla="*/ 36 w 74"/>
                <a:gd name="T5" fmla="*/ 43 h 54"/>
                <a:gd name="T6" fmla="*/ 24 w 74"/>
                <a:gd name="T7" fmla="*/ 51 h 54"/>
                <a:gd name="T8" fmla="*/ 15 w 74"/>
                <a:gd name="T9" fmla="*/ 53 h 54"/>
                <a:gd name="T10" fmla="*/ 12 w 74"/>
                <a:gd name="T11" fmla="*/ 51 h 54"/>
                <a:gd name="T12" fmla="*/ 8 w 74"/>
                <a:gd name="T13" fmla="*/ 45 h 54"/>
                <a:gd name="T14" fmla="*/ 15 w 74"/>
                <a:gd name="T15" fmla="*/ 23 h 54"/>
                <a:gd name="T16" fmla="*/ 52 w 74"/>
                <a:gd name="T17" fmla="*/ 5 h 54"/>
                <a:gd name="T18" fmla="*/ 74 w 74"/>
                <a:gd name="T19" fmla="*/ 1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4">
                  <a:moveTo>
                    <a:pt x="74" y="13"/>
                  </a:moveTo>
                  <a:cubicBezTo>
                    <a:pt x="68" y="22"/>
                    <a:pt x="60" y="29"/>
                    <a:pt x="48" y="31"/>
                  </a:cubicBezTo>
                  <a:cubicBezTo>
                    <a:pt x="45" y="36"/>
                    <a:pt x="38" y="37"/>
                    <a:pt x="36" y="43"/>
                  </a:cubicBezTo>
                  <a:cubicBezTo>
                    <a:pt x="32" y="46"/>
                    <a:pt x="28" y="49"/>
                    <a:pt x="24" y="51"/>
                  </a:cubicBezTo>
                  <a:cubicBezTo>
                    <a:pt x="22" y="53"/>
                    <a:pt x="19" y="54"/>
                    <a:pt x="15" y="53"/>
                  </a:cubicBezTo>
                  <a:cubicBezTo>
                    <a:pt x="15" y="52"/>
                    <a:pt x="14" y="51"/>
                    <a:pt x="12" y="51"/>
                  </a:cubicBezTo>
                  <a:cubicBezTo>
                    <a:pt x="9" y="50"/>
                    <a:pt x="8" y="48"/>
                    <a:pt x="8" y="45"/>
                  </a:cubicBezTo>
                  <a:cubicBezTo>
                    <a:pt x="0" y="34"/>
                    <a:pt x="0" y="27"/>
                    <a:pt x="15" y="23"/>
                  </a:cubicBezTo>
                  <a:cubicBezTo>
                    <a:pt x="28" y="18"/>
                    <a:pt x="40" y="11"/>
                    <a:pt x="52" y="5"/>
                  </a:cubicBezTo>
                  <a:cubicBezTo>
                    <a:pt x="62" y="0"/>
                    <a:pt x="69" y="4"/>
                    <a:pt x="74" y="13"/>
                  </a:cubicBezTo>
                  <a:close/>
                </a:path>
              </a:pathLst>
            </a:custGeom>
            <a:solidFill>
              <a:srgbClr val="EFF4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0" name="Freeform 224">
              <a:extLst>
                <a:ext uri="{FF2B5EF4-FFF2-40B4-BE49-F238E27FC236}">
                  <a16:creationId xmlns:a16="http://schemas.microsoft.com/office/drawing/2014/main" id="{0D34CABB-5F89-44BB-9724-B1D1692464EA}"/>
                </a:ext>
              </a:extLst>
            </p:cNvPr>
            <p:cNvSpPr>
              <a:spLocks/>
            </p:cNvSpPr>
            <p:nvPr/>
          </p:nvSpPr>
          <p:spPr bwMode="auto">
            <a:xfrm>
              <a:off x="8534224" y="5278134"/>
              <a:ext cx="183811" cy="102618"/>
            </a:xfrm>
            <a:custGeom>
              <a:avLst/>
              <a:gdLst>
                <a:gd name="T0" fmla="*/ 76 w 80"/>
                <a:gd name="T1" fmla="*/ 36 h 45"/>
                <a:gd name="T2" fmla="*/ 80 w 80"/>
                <a:gd name="T3" fmla="*/ 42 h 45"/>
                <a:gd name="T4" fmla="*/ 74 w 80"/>
                <a:gd name="T5" fmla="*/ 44 h 45"/>
                <a:gd name="T6" fmla="*/ 0 w 80"/>
                <a:gd name="T7" fmla="*/ 3 h 45"/>
                <a:gd name="T8" fmla="*/ 26 w 80"/>
                <a:gd name="T9" fmla="*/ 14 h 45"/>
                <a:gd name="T10" fmla="*/ 76 w 80"/>
                <a:gd name="T11" fmla="*/ 36 h 45"/>
              </a:gdLst>
              <a:ahLst/>
              <a:cxnLst>
                <a:cxn ang="0">
                  <a:pos x="T0" y="T1"/>
                </a:cxn>
                <a:cxn ang="0">
                  <a:pos x="T2" y="T3"/>
                </a:cxn>
                <a:cxn ang="0">
                  <a:pos x="T4" y="T5"/>
                </a:cxn>
                <a:cxn ang="0">
                  <a:pos x="T6" y="T7"/>
                </a:cxn>
                <a:cxn ang="0">
                  <a:pos x="T8" y="T9"/>
                </a:cxn>
                <a:cxn ang="0">
                  <a:pos x="T10" y="T11"/>
                </a:cxn>
              </a:cxnLst>
              <a:rect l="0" t="0" r="r" b="b"/>
              <a:pathLst>
                <a:path w="80" h="45">
                  <a:moveTo>
                    <a:pt x="76" y="36"/>
                  </a:moveTo>
                  <a:cubicBezTo>
                    <a:pt x="79" y="37"/>
                    <a:pt x="80" y="39"/>
                    <a:pt x="80" y="42"/>
                  </a:cubicBezTo>
                  <a:cubicBezTo>
                    <a:pt x="79" y="45"/>
                    <a:pt x="77" y="45"/>
                    <a:pt x="74" y="44"/>
                  </a:cubicBezTo>
                  <a:cubicBezTo>
                    <a:pt x="49" y="31"/>
                    <a:pt x="22" y="22"/>
                    <a:pt x="0" y="3"/>
                  </a:cubicBezTo>
                  <a:cubicBezTo>
                    <a:pt x="12" y="0"/>
                    <a:pt x="18" y="10"/>
                    <a:pt x="26" y="14"/>
                  </a:cubicBezTo>
                  <a:cubicBezTo>
                    <a:pt x="43" y="23"/>
                    <a:pt x="58" y="32"/>
                    <a:pt x="76" y="36"/>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1" name="Freeform 225">
              <a:extLst>
                <a:ext uri="{FF2B5EF4-FFF2-40B4-BE49-F238E27FC236}">
                  <a16:creationId xmlns:a16="http://schemas.microsoft.com/office/drawing/2014/main" id="{BF5FB687-13AA-42BF-AABB-51EA7545780D}"/>
                </a:ext>
              </a:extLst>
            </p:cNvPr>
            <p:cNvSpPr>
              <a:spLocks/>
            </p:cNvSpPr>
            <p:nvPr/>
          </p:nvSpPr>
          <p:spPr bwMode="auto">
            <a:xfrm>
              <a:off x="8810504" y="5225133"/>
              <a:ext cx="80065" cy="62022"/>
            </a:xfrm>
            <a:custGeom>
              <a:avLst/>
              <a:gdLst>
                <a:gd name="T0" fmla="*/ 22 w 35"/>
                <a:gd name="T1" fmla="*/ 27 h 27"/>
                <a:gd name="T2" fmla="*/ 0 w 35"/>
                <a:gd name="T3" fmla="*/ 19 h 27"/>
                <a:gd name="T4" fmla="*/ 25 w 35"/>
                <a:gd name="T5" fmla="*/ 0 h 27"/>
                <a:gd name="T6" fmla="*/ 26 w 35"/>
                <a:gd name="T7" fmla="*/ 19 h 27"/>
                <a:gd name="T8" fmla="*/ 22 w 35"/>
                <a:gd name="T9" fmla="*/ 27 h 27"/>
              </a:gdLst>
              <a:ahLst/>
              <a:cxnLst>
                <a:cxn ang="0">
                  <a:pos x="T0" y="T1"/>
                </a:cxn>
                <a:cxn ang="0">
                  <a:pos x="T2" y="T3"/>
                </a:cxn>
                <a:cxn ang="0">
                  <a:pos x="T4" y="T5"/>
                </a:cxn>
                <a:cxn ang="0">
                  <a:pos x="T6" y="T7"/>
                </a:cxn>
                <a:cxn ang="0">
                  <a:pos x="T8" y="T9"/>
                </a:cxn>
              </a:cxnLst>
              <a:rect l="0" t="0" r="r" b="b"/>
              <a:pathLst>
                <a:path w="35" h="27">
                  <a:moveTo>
                    <a:pt x="22" y="27"/>
                  </a:moveTo>
                  <a:cubicBezTo>
                    <a:pt x="14" y="25"/>
                    <a:pt x="9" y="17"/>
                    <a:pt x="0" y="19"/>
                  </a:cubicBezTo>
                  <a:cubicBezTo>
                    <a:pt x="8" y="13"/>
                    <a:pt x="17" y="6"/>
                    <a:pt x="25" y="0"/>
                  </a:cubicBezTo>
                  <a:cubicBezTo>
                    <a:pt x="35" y="6"/>
                    <a:pt x="25" y="12"/>
                    <a:pt x="26" y="19"/>
                  </a:cubicBezTo>
                  <a:cubicBezTo>
                    <a:pt x="25" y="21"/>
                    <a:pt x="23" y="24"/>
                    <a:pt x="22" y="27"/>
                  </a:cubicBezTo>
                  <a:close/>
                </a:path>
              </a:pathLst>
            </a:custGeom>
            <a:solidFill>
              <a:srgbClr val="C9DA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2" name="Freeform 226">
              <a:extLst>
                <a:ext uri="{FF2B5EF4-FFF2-40B4-BE49-F238E27FC236}">
                  <a16:creationId xmlns:a16="http://schemas.microsoft.com/office/drawing/2014/main" id="{89933BFC-08F5-4CDF-8B2E-3DE9302ED4FA}"/>
                </a:ext>
              </a:extLst>
            </p:cNvPr>
            <p:cNvSpPr>
              <a:spLocks/>
            </p:cNvSpPr>
            <p:nvPr/>
          </p:nvSpPr>
          <p:spPr bwMode="auto">
            <a:xfrm>
              <a:off x="8552267" y="4664682"/>
              <a:ext cx="22553" cy="31575"/>
            </a:xfrm>
            <a:custGeom>
              <a:avLst/>
              <a:gdLst>
                <a:gd name="T0" fmla="*/ 10 w 10"/>
                <a:gd name="T1" fmla="*/ 7 h 14"/>
                <a:gd name="T2" fmla="*/ 10 w 10"/>
                <a:gd name="T3" fmla="*/ 14 h 14"/>
                <a:gd name="T4" fmla="*/ 0 w 10"/>
                <a:gd name="T5" fmla="*/ 3 h 14"/>
                <a:gd name="T6" fmla="*/ 4 w 10"/>
                <a:gd name="T7" fmla="*/ 0 h 14"/>
                <a:gd name="T8" fmla="*/ 10 w 10"/>
                <a:gd name="T9" fmla="*/ 7 h 14"/>
              </a:gdLst>
              <a:ahLst/>
              <a:cxnLst>
                <a:cxn ang="0">
                  <a:pos x="T0" y="T1"/>
                </a:cxn>
                <a:cxn ang="0">
                  <a:pos x="T2" y="T3"/>
                </a:cxn>
                <a:cxn ang="0">
                  <a:pos x="T4" y="T5"/>
                </a:cxn>
                <a:cxn ang="0">
                  <a:pos x="T6" y="T7"/>
                </a:cxn>
                <a:cxn ang="0">
                  <a:pos x="T8" y="T9"/>
                </a:cxn>
              </a:cxnLst>
              <a:rect l="0" t="0" r="r" b="b"/>
              <a:pathLst>
                <a:path w="10" h="14">
                  <a:moveTo>
                    <a:pt x="10" y="7"/>
                  </a:moveTo>
                  <a:cubicBezTo>
                    <a:pt x="10" y="9"/>
                    <a:pt x="10" y="11"/>
                    <a:pt x="10" y="14"/>
                  </a:cubicBezTo>
                  <a:cubicBezTo>
                    <a:pt x="3" y="13"/>
                    <a:pt x="1" y="8"/>
                    <a:pt x="0" y="3"/>
                  </a:cubicBezTo>
                  <a:cubicBezTo>
                    <a:pt x="0" y="2"/>
                    <a:pt x="2" y="0"/>
                    <a:pt x="4" y="0"/>
                  </a:cubicBezTo>
                  <a:cubicBezTo>
                    <a:pt x="8" y="0"/>
                    <a:pt x="9" y="4"/>
                    <a:pt x="10" y="7"/>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3" name="Freeform 227">
              <a:extLst>
                <a:ext uri="{FF2B5EF4-FFF2-40B4-BE49-F238E27FC236}">
                  <a16:creationId xmlns:a16="http://schemas.microsoft.com/office/drawing/2014/main" id="{F9E44415-6812-44FF-813B-947E67DEE8EB}"/>
                </a:ext>
              </a:extLst>
            </p:cNvPr>
            <p:cNvSpPr>
              <a:spLocks/>
            </p:cNvSpPr>
            <p:nvPr/>
          </p:nvSpPr>
          <p:spPr bwMode="auto">
            <a:xfrm>
              <a:off x="8936803" y="3663311"/>
              <a:ext cx="269513" cy="153363"/>
            </a:xfrm>
            <a:custGeom>
              <a:avLst/>
              <a:gdLst>
                <a:gd name="T0" fmla="*/ 6 w 117"/>
                <a:gd name="T1" fmla="*/ 22 h 67"/>
                <a:gd name="T2" fmla="*/ 0 w 117"/>
                <a:gd name="T3" fmla="*/ 18 h 67"/>
                <a:gd name="T4" fmla="*/ 0 w 117"/>
                <a:gd name="T5" fmla="*/ 14 h 67"/>
                <a:gd name="T6" fmla="*/ 3 w 117"/>
                <a:gd name="T7" fmla="*/ 11 h 67"/>
                <a:gd name="T8" fmla="*/ 26 w 117"/>
                <a:gd name="T9" fmla="*/ 4 h 67"/>
                <a:gd name="T10" fmla="*/ 96 w 117"/>
                <a:gd name="T11" fmla="*/ 7 h 67"/>
                <a:gd name="T12" fmla="*/ 117 w 117"/>
                <a:gd name="T13" fmla="*/ 18 h 67"/>
                <a:gd name="T14" fmla="*/ 71 w 117"/>
                <a:gd name="T15" fmla="*/ 58 h 67"/>
                <a:gd name="T16" fmla="*/ 55 w 117"/>
                <a:gd name="T17" fmla="*/ 62 h 67"/>
                <a:gd name="T18" fmla="*/ 19 w 117"/>
                <a:gd name="T19" fmla="*/ 32 h 67"/>
                <a:gd name="T20" fmla="*/ 6 w 117"/>
                <a:gd name="T21" fmla="*/ 2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67">
                  <a:moveTo>
                    <a:pt x="6" y="22"/>
                  </a:moveTo>
                  <a:cubicBezTo>
                    <a:pt x="4" y="20"/>
                    <a:pt x="2" y="19"/>
                    <a:pt x="0" y="18"/>
                  </a:cubicBezTo>
                  <a:cubicBezTo>
                    <a:pt x="0" y="16"/>
                    <a:pt x="0" y="15"/>
                    <a:pt x="0" y="14"/>
                  </a:cubicBezTo>
                  <a:cubicBezTo>
                    <a:pt x="1" y="13"/>
                    <a:pt x="2" y="12"/>
                    <a:pt x="3" y="11"/>
                  </a:cubicBezTo>
                  <a:cubicBezTo>
                    <a:pt x="9" y="2"/>
                    <a:pt x="15" y="0"/>
                    <a:pt x="26" y="4"/>
                  </a:cubicBezTo>
                  <a:cubicBezTo>
                    <a:pt x="49" y="11"/>
                    <a:pt x="72" y="6"/>
                    <a:pt x="96" y="7"/>
                  </a:cubicBezTo>
                  <a:cubicBezTo>
                    <a:pt x="106" y="7"/>
                    <a:pt x="113" y="8"/>
                    <a:pt x="117" y="18"/>
                  </a:cubicBezTo>
                  <a:cubicBezTo>
                    <a:pt x="102" y="32"/>
                    <a:pt x="86" y="45"/>
                    <a:pt x="71" y="58"/>
                  </a:cubicBezTo>
                  <a:cubicBezTo>
                    <a:pt x="66" y="59"/>
                    <a:pt x="62" y="67"/>
                    <a:pt x="55" y="62"/>
                  </a:cubicBezTo>
                  <a:cubicBezTo>
                    <a:pt x="45" y="49"/>
                    <a:pt x="33" y="39"/>
                    <a:pt x="19" y="32"/>
                  </a:cubicBezTo>
                  <a:cubicBezTo>
                    <a:pt x="15" y="29"/>
                    <a:pt x="13" y="22"/>
                    <a:pt x="6" y="22"/>
                  </a:cubicBezTo>
                  <a:close/>
                </a:path>
              </a:pathLst>
            </a:custGeom>
            <a:solidFill>
              <a:srgbClr val="FCC6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4" name="Freeform 228">
              <a:extLst>
                <a:ext uri="{FF2B5EF4-FFF2-40B4-BE49-F238E27FC236}">
                  <a16:creationId xmlns:a16="http://schemas.microsoft.com/office/drawing/2014/main" id="{74CF20E9-9000-4406-9208-99DAEB7C0AB4}"/>
                </a:ext>
              </a:extLst>
            </p:cNvPr>
            <p:cNvSpPr>
              <a:spLocks/>
            </p:cNvSpPr>
            <p:nvPr/>
          </p:nvSpPr>
          <p:spPr bwMode="auto">
            <a:xfrm>
              <a:off x="9054080" y="3835844"/>
              <a:ext cx="68788" cy="82320"/>
            </a:xfrm>
            <a:custGeom>
              <a:avLst/>
              <a:gdLst>
                <a:gd name="T0" fmla="*/ 30 w 30"/>
                <a:gd name="T1" fmla="*/ 23 h 36"/>
                <a:gd name="T2" fmla="*/ 21 w 30"/>
                <a:gd name="T3" fmla="*/ 26 h 36"/>
                <a:gd name="T4" fmla="*/ 9 w 30"/>
                <a:gd name="T5" fmla="*/ 34 h 36"/>
                <a:gd name="T6" fmla="*/ 4 w 30"/>
                <a:gd name="T7" fmla="*/ 21 h 36"/>
                <a:gd name="T8" fmla="*/ 0 w 30"/>
                <a:gd name="T9" fmla="*/ 13 h 36"/>
                <a:gd name="T10" fmla="*/ 2 w 30"/>
                <a:gd name="T11" fmla="*/ 4 h 36"/>
                <a:gd name="T12" fmla="*/ 4 w 30"/>
                <a:gd name="T13" fmla="*/ 1 h 36"/>
                <a:gd name="T14" fmla="*/ 9 w 30"/>
                <a:gd name="T15" fmla="*/ 18 h 36"/>
                <a:gd name="T16" fmla="*/ 14 w 30"/>
                <a:gd name="T17" fmla="*/ 1 h 36"/>
                <a:gd name="T18" fmla="*/ 19 w 30"/>
                <a:gd name="T19" fmla="*/ 2 h 36"/>
                <a:gd name="T20" fmla="*/ 30 w 30"/>
                <a:gd name="T21"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36">
                  <a:moveTo>
                    <a:pt x="30" y="23"/>
                  </a:moveTo>
                  <a:cubicBezTo>
                    <a:pt x="27" y="23"/>
                    <a:pt x="23" y="21"/>
                    <a:pt x="21" y="26"/>
                  </a:cubicBezTo>
                  <a:cubicBezTo>
                    <a:pt x="19" y="31"/>
                    <a:pt x="16" y="36"/>
                    <a:pt x="9" y="34"/>
                  </a:cubicBezTo>
                  <a:cubicBezTo>
                    <a:pt x="2" y="32"/>
                    <a:pt x="5" y="25"/>
                    <a:pt x="4" y="21"/>
                  </a:cubicBezTo>
                  <a:cubicBezTo>
                    <a:pt x="3" y="18"/>
                    <a:pt x="2" y="15"/>
                    <a:pt x="0" y="13"/>
                  </a:cubicBezTo>
                  <a:cubicBezTo>
                    <a:pt x="1" y="10"/>
                    <a:pt x="1" y="7"/>
                    <a:pt x="2" y="4"/>
                  </a:cubicBezTo>
                  <a:cubicBezTo>
                    <a:pt x="1" y="2"/>
                    <a:pt x="2" y="1"/>
                    <a:pt x="4" y="1"/>
                  </a:cubicBezTo>
                  <a:cubicBezTo>
                    <a:pt x="11" y="6"/>
                    <a:pt x="9" y="12"/>
                    <a:pt x="9" y="18"/>
                  </a:cubicBezTo>
                  <a:cubicBezTo>
                    <a:pt x="10" y="13"/>
                    <a:pt x="8" y="6"/>
                    <a:pt x="14" y="1"/>
                  </a:cubicBezTo>
                  <a:cubicBezTo>
                    <a:pt x="16" y="0"/>
                    <a:pt x="17" y="0"/>
                    <a:pt x="19" y="2"/>
                  </a:cubicBezTo>
                  <a:cubicBezTo>
                    <a:pt x="22" y="9"/>
                    <a:pt x="29" y="15"/>
                    <a:pt x="30" y="23"/>
                  </a:cubicBezTo>
                  <a:close/>
                </a:path>
              </a:pathLst>
            </a:custGeom>
            <a:solidFill>
              <a:srgbClr val="00808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5" name="Freeform 229">
              <a:extLst>
                <a:ext uri="{FF2B5EF4-FFF2-40B4-BE49-F238E27FC236}">
                  <a16:creationId xmlns:a16="http://schemas.microsoft.com/office/drawing/2014/main" id="{4867343F-F991-46B3-90A7-E5A795452A99}"/>
                </a:ext>
              </a:extLst>
            </p:cNvPr>
            <p:cNvSpPr>
              <a:spLocks/>
            </p:cNvSpPr>
            <p:nvPr/>
          </p:nvSpPr>
          <p:spPr bwMode="auto">
            <a:xfrm>
              <a:off x="9058591" y="3796376"/>
              <a:ext cx="41724" cy="50746"/>
            </a:xfrm>
            <a:custGeom>
              <a:avLst/>
              <a:gdLst>
                <a:gd name="T0" fmla="*/ 17 w 18"/>
                <a:gd name="T1" fmla="*/ 19 h 22"/>
                <a:gd name="T2" fmla="*/ 13 w 18"/>
                <a:gd name="T3" fmla="*/ 18 h 22"/>
                <a:gd name="T4" fmla="*/ 3 w 18"/>
                <a:gd name="T5" fmla="*/ 22 h 22"/>
                <a:gd name="T6" fmla="*/ 0 w 18"/>
                <a:gd name="T7" fmla="*/ 21 h 22"/>
                <a:gd name="T8" fmla="*/ 2 w 18"/>
                <a:gd name="T9" fmla="*/ 4 h 22"/>
                <a:gd name="T10" fmla="*/ 18 w 18"/>
                <a:gd name="T11" fmla="*/ 0 h 22"/>
                <a:gd name="T12" fmla="*/ 17 w 18"/>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18" h="22">
                  <a:moveTo>
                    <a:pt x="17" y="19"/>
                  </a:moveTo>
                  <a:cubicBezTo>
                    <a:pt x="15" y="19"/>
                    <a:pt x="14" y="19"/>
                    <a:pt x="13" y="18"/>
                  </a:cubicBezTo>
                  <a:cubicBezTo>
                    <a:pt x="9" y="19"/>
                    <a:pt x="7" y="22"/>
                    <a:pt x="3" y="22"/>
                  </a:cubicBezTo>
                  <a:cubicBezTo>
                    <a:pt x="2" y="22"/>
                    <a:pt x="1" y="21"/>
                    <a:pt x="0" y="21"/>
                  </a:cubicBezTo>
                  <a:cubicBezTo>
                    <a:pt x="1" y="15"/>
                    <a:pt x="1" y="9"/>
                    <a:pt x="2" y="4"/>
                  </a:cubicBezTo>
                  <a:cubicBezTo>
                    <a:pt x="7" y="3"/>
                    <a:pt x="13" y="1"/>
                    <a:pt x="18" y="0"/>
                  </a:cubicBezTo>
                  <a:cubicBezTo>
                    <a:pt x="10" y="6"/>
                    <a:pt x="16" y="12"/>
                    <a:pt x="17" y="19"/>
                  </a:cubicBezTo>
                  <a:close/>
                </a:path>
              </a:pathLst>
            </a:custGeom>
            <a:solidFill>
              <a:srgbClr val="00808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6" name="Freeform 230">
              <a:extLst>
                <a:ext uri="{FF2B5EF4-FFF2-40B4-BE49-F238E27FC236}">
                  <a16:creationId xmlns:a16="http://schemas.microsoft.com/office/drawing/2014/main" id="{EA10BD69-31B1-468F-AE86-7D384EFC9060}"/>
                </a:ext>
              </a:extLst>
            </p:cNvPr>
            <p:cNvSpPr>
              <a:spLocks/>
            </p:cNvSpPr>
            <p:nvPr/>
          </p:nvSpPr>
          <p:spPr bwMode="auto">
            <a:xfrm>
              <a:off x="8724801" y="5364964"/>
              <a:ext cx="103746" cy="55256"/>
            </a:xfrm>
            <a:custGeom>
              <a:avLst/>
              <a:gdLst>
                <a:gd name="T0" fmla="*/ 0 w 45"/>
                <a:gd name="T1" fmla="*/ 6 h 24"/>
                <a:gd name="T2" fmla="*/ 7 w 45"/>
                <a:gd name="T3" fmla="*/ 1 h 24"/>
                <a:gd name="T4" fmla="*/ 41 w 45"/>
                <a:gd name="T5" fmla="*/ 16 h 24"/>
                <a:gd name="T6" fmla="*/ 45 w 45"/>
                <a:gd name="T7" fmla="*/ 20 h 24"/>
                <a:gd name="T8" fmla="*/ 0 w 45"/>
                <a:gd name="T9" fmla="*/ 6 h 24"/>
              </a:gdLst>
              <a:ahLst/>
              <a:cxnLst>
                <a:cxn ang="0">
                  <a:pos x="T0" y="T1"/>
                </a:cxn>
                <a:cxn ang="0">
                  <a:pos x="T2" y="T3"/>
                </a:cxn>
                <a:cxn ang="0">
                  <a:pos x="T4" y="T5"/>
                </a:cxn>
                <a:cxn ang="0">
                  <a:pos x="T6" y="T7"/>
                </a:cxn>
                <a:cxn ang="0">
                  <a:pos x="T8" y="T9"/>
                </a:cxn>
              </a:cxnLst>
              <a:rect l="0" t="0" r="r" b="b"/>
              <a:pathLst>
                <a:path w="45" h="24">
                  <a:moveTo>
                    <a:pt x="0" y="6"/>
                  </a:moveTo>
                  <a:cubicBezTo>
                    <a:pt x="3" y="4"/>
                    <a:pt x="5" y="3"/>
                    <a:pt x="7" y="1"/>
                  </a:cubicBezTo>
                  <a:cubicBezTo>
                    <a:pt x="21" y="0"/>
                    <a:pt x="31" y="9"/>
                    <a:pt x="41" y="16"/>
                  </a:cubicBezTo>
                  <a:cubicBezTo>
                    <a:pt x="43" y="17"/>
                    <a:pt x="44" y="18"/>
                    <a:pt x="45" y="20"/>
                  </a:cubicBezTo>
                  <a:cubicBezTo>
                    <a:pt x="27" y="24"/>
                    <a:pt x="14" y="15"/>
                    <a:pt x="0" y="6"/>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7" name="Freeform 231">
              <a:extLst>
                <a:ext uri="{FF2B5EF4-FFF2-40B4-BE49-F238E27FC236}">
                  <a16:creationId xmlns:a16="http://schemas.microsoft.com/office/drawing/2014/main" id="{4C17D232-6297-482C-9096-08D269E4B510}"/>
                </a:ext>
              </a:extLst>
            </p:cNvPr>
            <p:cNvSpPr>
              <a:spLocks/>
            </p:cNvSpPr>
            <p:nvPr/>
          </p:nvSpPr>
          <p:spPr bwMode="auto">
            <a:xfrm>
              <a:off x="8625566" y="3146838"/>
              <a:ext cx="68788" cy="89086"/>
            </a:xfrm>
            <a:custGeom>
              <a:avLst/>
              <a:gdLst>
                <a:gd name="T0" fmla="*/ 0 w 30"/>
                <a:gd name="T1" fmla="*/ 23 h 39"/>
                <a:gd name="T2" fmla="*/ 5 w 30"/>
                <a:gd name="T3" fmla="*/ 0 h 39"/>
                <a:gd name="T4" fmla="*/ 25 w 30"/>
                <a:gd name="T5" fmla="*/ 13 h 39"/>
                <a:gd name="T6" fmla="*/ 29 w 30"/>
                <a:gd name="T7" fmla="*/ 16 h 39"/>
                <a:gd name="T8" fmla="*/ 29 w 30"/>
                <a:gd name="T9" fmla="*/ 16 h 39"/>
                <a:gd name="T10" fmla="*/ 27 w 30"/>
                <a:gd name="T11" fmla="*/ 22 h 39"/>
                <a:gd name="T12" fmla="*/ 21 w 30"/>
                <a:gd name="T13" fmla="*/ 34 h 39"/>
                <a:gd name="T14" fmla="*/ 18 w 30"/>
                <a:gd name="T15" fmla="*/ 37 h 39"/>
                <a:gd name="T16" fmla="*/ 0 w 30"/>
                <a:gd name="T17"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9">
                  <a:moveTo>
                    <a:pt x="0" y="23"/>
                  </a:moveTo>
                  <a:cubicBezTo>
                    <a:pt x="7" y="17"/>
                    <a:pt x="0" y="8"/>
                    <a:pt x="5" y="0"/>
                  </a:cubicBezTo>
                  <a:cubicBezTo>
                    <a:pt x="11" y="5"/>
                    <a:pt x="15" y="15"/>
                    <a:pt x="25" y="13"/>
                  </a:cubicBezTo>
                  <a:cubicBezTo>
                    <a:pt x="26" y="14"/>
                    <a:pt x="27" y="15"/>
                    <a:pt x="29" y="16"/>
                  </a:cubicBezTo>
                  <a:cubicBezTo>
                    <a:pt x="29" y="16"/>
                    <a:pt x="29" y="16"/>
                    <a:pt x="29" y="16"/>
                  </a:cubicBezTo>
                  <a:cubicBezTo>
                    <a:pt x="30" y="19"/>
                    <a:pt x="29" y="21"/>
                    <a:pt x="27" y="22"/>
                  </a:cubicBezTo>
                  <a:cubicBezTo>
                    <a:pt x="23" y="25"/>
                    <a:pt x="22" y="30"/>
                    <a:pt x="21" y="34"/>
                  </a:cubicBezTo>
                  <a:cubicBezTo>
                    <a:pt x="20" y="35"/>
                    <a:pt x="19" y="36"/>
                    <a:pt x="18" y="37"/>
                  </a:cubicBezTo>
                  <a:cubicBezTo>
                    <a:pt x="7" y="39"/>
                    <a:pt x="1" y="34"/>
                    <a:pt x="0" y="23"/>
                  </a:cubicBezTo>
                  <a:close/>
                </a:path>
              </a:pathLst>
            </a:custGeom>
            <a:solidFill>
              <a:srgbClr val="FAB1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8" name="Freeform 232">
              <a:extLst>
                <a:ext uri="{FF2B5EF4-FFF2-40B4-BE49-F238E27FC236}">
                  <a16:creationId xmlns:a16="http://schemas.microsoft.com/office/drawing/2014/main" id="{3F1F31F9-7818-4BF0-B708-75AE08136384}"/>
                </a:ext>
              </a:extLst>
            </p:cNvPr>
            <p:cNvSpPr>
              <a:spLocks/>
            </p:cNvSpPr>
            <p:nvPr/>
          </p:nvSpPr>
          <p:spPr bwMode="auto">
            <a:xfrm>
              <a:off x="8667289" y="3211115"/>
              <a:ext cx="39469" cy="38341"/>
            </a:xfrm>
            <a:custGeom>
              <a:avLst/>
              <a:gdLst>
                <a:gd name="T0" fmla="*/ 0 w 17"/>
                <a:gd name="T1" fmla="*/ 9 h 17"/>
                <a:gd name="T2" fmla="*/ 0 w 17"/>
                <a:gd name="T3" fmla="*/ 6 h 17"/>
                <a:gd name="T4" fmla="*/ 11 w 17"/>
                <a:gd name="T5" fmla="*/ 3 h 17"/>
                <a:gd name="T6" fmla="*/ 14 w 17"/>
                <a:gd name="T7" fmla="*/ 7 h 17"/>
                <a:gd name="T8" fmla="*/ 15 w 17"/>
                <a:gd name="T9" fmla="*/ 10 h 17"/>
                <a:gd name="T10" fmla="*/ 14 w 17"/>
                <a:gd name="T11" fmla="*/ 17 h 17"/>
                <a:gd name="T12" fmla="*/ 11 w 17"/>
                <a:gd name="T13" fmla="*/ 17 h 17"/>
                <a:gd name="T14" fmla="*/ 0 w 17"/>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7">
                  <a:moveTo>
                    <a:pt x="0" y="9"/>
                  </a:moveTo>
                  <a:cubicBezTo>
                    <a:pt x="0" y="8"/>
                    <a:pt x="0" y="7"/>
                    <a:pt x="0" y="6"/>
                  </a:cubicBezTo>
                  <a:cubicBezTo>
                    <a:pt x="3" y="2"/>
                    <a:pt x="6" y="0"/>
                    <a:pt x="11" y="3"/>
                  </a:cubicBezTo>
                  <a:cubicBezTo>
                    <a:pt x="12" y="4"/>
                    <a:pt x="13" y="5"/>
                    <a:pt x="14" y="7"/>
                  </a:cubicBezTo>
                  <a:cubicBezTo>
                    <a:pt x="14" y="8"/>
                    <a:pt x="14" y="9"/>
                    <a:pt x="15" y="10"/>
                  </a:cubicBezTo>
                  <a:cubicBezTo>
                    <a:pt x="17" y="12"/>
                    <a:pt x="17" y="15"/>
                    <a:pt x="14" y="17"/>
                  </a:cubicBezTo>
                  <a:cubicBezTo>
                    <a:pt x="13" y="17"/>
                    <a:pt x="12" y="17"/>
                    <a:pt x="11" y="17"/>
                  </a:cubicBezTo>
                  <a:cubicBezTo>
                    <a:pt x="7" y="15"/>
                    <a:pt x="5" y="9"/>
                    <a:pt x="0" y="9"/>
                  </a:cubicBezTo>
                  <a:close/>
                </a:path>
              </a:pathLst>
            </a:custGeom>
            <a:solidFill>
              <a:srgbClr val="F9B7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9" name="Freeform 233">
              <a:extLst>
                <a:ext uri="{FF2B5EF4-FFF2-40B4-BE49-F238E27FC236}">
                  <a16:creationId xmlns:a16="http://schemas.microsoft.com/office/drawing/2014/main" id="{6BB3645D-FE08-4550-AF0E-17CFF9A617BB}"/>
                </a:ext>
              </a:extLst>
            </p:cNvPr>
            <p:cNvSpPr>
              <a:spLocks/>
            </p:cNvSpPr>
            <p:nvPr/>
          </p:nvSpPr>
          <p:spPr bwMode="auto">
            <a:xfrm>
              <a:off x="9275104" y="3135561"/>
              <a:ext cx="192832" cy="190577"/>
            </a:xfrm>
            <a:custGeom>
              <a:avLst/>
              <a:gdLst>
                <a:gd name="T0" fmla="*/ 84 w 84"/>
                <a:gd name="T1" fmla="*/ 28 h 83"/>
                <a:gd name="T2" fmla="*/ 80 w 84"/>
                <a:gd name="T3" fmla="*/ 58 h 83"/>
                <a:gd name="T4" fmla="*/ 73 w 84"/>
                <a:gd name="T5" fmla="*/ 72 h 83"/>
                <a:gd name="T6" fmla="*/ 63 w 84"/>
                <a:gd name="T7" fmla="*/ 72 h 83"/>
                <a:gd name="T8" fmla="*/ 22 w 84"/>
                <a:gd name="T9" fmla="*/ 76 h 83"/>
                <a:gd name="T10" fmla="*/ 4 w 84"/>
                <a:gd name="T11" fmla="*/ 42 h 83"/>
                <a:gd name="T12" fmla="*/ 32 w 84"/>
                <a:gd name="T13" fmla="*/ 10 h 83"/>
                <a:gd name="T14" fmla="*/ 84 w 84"/>
                <a:gd name="T15" fmla="*/ 28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84" y="28"/>
                  </a:moveTo>
                  <a:cubicBezTo>
                    <a:pt x="83" y="38"/>
                    <a:pt x="78" y="48"/>
                    <a:pt x="80" y="58"/>
                  </a:cubicBezTo>
                  <a:cubicBezTo>
                    <a:pt x="79" y="63"/>
                    <a:pt x="77" y="69"/>
                    <a:pt x="73" y="72"/>
                  </a:cubicBezTo>
                  <a:cubicBezTo>
                    <a:pt x="70" y="62"/>
                    <a:pt x="66" y="70"/>
                    <a:pt x="63" y="72"/>
                  </a:cubicBezTo>
                  <a:cubicBezTo>
                    <a:pt x="50" y="82"/>
                    <a:pt x="36" y="83"/>
                    <a:pt x="22" y="76"/>
                  </a:cubicBezTo>
                  <a:cubicBezTo>
                    <a:pt x="9" y="69"/>
                    <a:pt x="0" y="58"/>
                    <a:pt x="4" y="42"/>
                  </a:cubicBezTo>
                  <a:cubicBezTo>
                    <a:pt x="7" y="28"/>
                    <a:pt x="18" y="16"/>
                    <a:pt x="32" y="10"/>
                  </a:cubicBezTo>
                  <a:cubicBezTo>
                    <a:pt x="55" y="0"/>
                    <a:pt x="67" y="19"/>
                    <a:pt x="84" y="28"/>
                  </a:cubicBezTo>
                  <a:close/>
                </a:path>
              </a:pathLst>
            </a:custGeom>
            <a:solidFill>
              <a:srgbClr val="FBDA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0" name="Freeform 234">
              <a:extLst>
                <a:ext uri="{FF2B5EF4-FFF2-40B4-BE49-F238E27FC236}">
                  <a16:creationId xmlns:a16="http://schemas.microsoft.com/office/drawing/2014/main" id="{94B62E42-159E-41BA-8460-94BDBEFE29F5}"/>
                </a:ext>
              </a:extLst>
            </p:cNvPr>
            <p:cNvSpPr>
              <a:spLocks/>
            </p:cNvSpPr>
            <p:nvPr/>
          </p:nvSpPr>
          <p:spPr bwMode="auto">
            <a:xfrm>
              <a:off x="9231124" y="3008134"/>
              <a:ext cx="227789" cy="99235"/>
            </a:xfrm>
            <a:custGeom>
              <a:avLst/>
              <a:gdLst>
                <a:gd name="T0" fmla="*/ 4 w 99"/>
                <a:gd name="T1" fmla="*/ 18 h 43"/>
                <a:gd name="T2" fmla="*/ 0 w 99"/>
                <a:gd name="T3" fmla="*/ 14 h 43"/>
                <a:gd name="T4" fmla="*/ 44 w 99"/>
                <a:gd name="T5" fmla="*/ 0 h 43"/>
                <a:gd name="T6" fmla="*/ 84 w 99"/>
                <a:gd name="T7" fmla="*/ 10 h 43"/>
                <a:gd name="T8" fmla="*/ 73 w 99"/>
                <a:gd name="T9" fmla="*/ 43 h 43"/>
                <a:gd name="T10" fmla="*/ 63 w 99"/>
                <a:gd name="T11" fmla="*/ 43 h 43"/>
                <a:gd name="T12" fmla="*/ 67 w 99"/>
                <a:gd name="T13" fmla="*/ 24 h 43"/>
                <a:gd name="T14" fmla="*/ 47 w 99"/>
                <a:gd name="T15" fmla="*/ 15 h 43"/>
                <a:gd name="T16" fmla="*/ 37 w 99"/>
                <a:gd name="T17" fmla="*/ 15 h 43"/>
                <a:gd name="T18" fmla="*/ 24 w 99"/>
                <a:gd name="T19" fmla="*/ 16 h 43"/>
                <a:gd name="T20" fmla="*/ 4 w 99"/>
                <a:gd name="T21"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43">
                  <a:moveTo>
                    <a:pt x="4" y="18"/>
                  </a:moveTo>
                  <a:cubicBezTo>
                    <a:pt x="3" y="16"/>
                    <a:pt x="1" y="15"/>
                    <a:pt x="0" y="14"/>
                  </a:cubicBezTo>
                  <a:cubicBezTo>
                    <a:pt x="13" y="3"/>
                    <a:pt x="28" y="2"/>
                    <a:pt x="44" y="0"/>
                  </a:cubicBezTo>
                  <a:cubicBezTo>
                    <a:pt x="58" y="2"/>
                    <a:pt x="72" y="0"/>
                    <a:pt x="84" y="10"/>
                  </a:cubicBezTo>
                  <a:cubicBezTo>
                    <a:pt x="99" y="27"/>
                    <a:pt x="81" y="33"/>
                    <a:pt x="73" y="43"/>
                  </a:cubicBezTo>
                  <a:cubicBezTo>
                    <a:pt x="70" y="43"/>
                    <a:pt x="66" y="43"/>
                    <a:pt x="63" y="43"/>
                  </a:cubicBezTo>
                  <a:cubicBezTo>
                    <a:pt x="60" y="36"/>
                    <a:pt x="67" y="31"/>
                    <a:pt x="67" y="24"/>
                  </a:cubicBezTo>
                  <a:cubicBezTo>
                    <a:pt x="62" y="16"/>
                    <a:pt x="55" y="15"/>
                    <a:pt x="47" y="15"/>
                  </a:cubicBezTo>
                  <a:cubicBezTo>
                    <a:pt x="43" y="15"/>
                    <a:pt x="40" y="15"/>
                    <a:pt x="37" y="15"/>
                  </a:cubicBezTo>
                  <a:cubicBezTo>
                    <a:pt x="32" y="15"/>
                    <a:pt x="28" y="15"/>
                    <a:pt x="24" y="16"/>
                  </a:cubicBezTo>
                  <a:cubicBezTo>
                    <a:pt x="17" y="18"/>
                    <a:pt x="11" y="23"/>
                    <a:pt x="4" y="18"/>
                  </a:cubicBezTo>
                  <a:close/>
                </a:path>
              </a:pathLst>
            </a:custGeom>
            <a:solidFill>
              <a:srgbClr val="130F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1" name="Freeform 235">
              <a:extLst>
                <a:ext uri="{FF2B5EF4-FFF2-40B4-BE49-F238E27FC236}">
                  <a16:creationId xmlns:a16="http://schemas.microsoft.com/office/drawing/2014/main" id="{36C39AC7-E97A-4A38-BDA9-F200881E99D9}"/>
                </a:ext>
              </a:extLst>
            </p:cNvPr>
            <p:cNvSpPr>
              <a:spLocks/>
            </p:cNvSpPr>
            <p:nvPr/>
          </p:nvSpPr>
          <p:spPr bwMode="auto">
            <a:xfrm>
              <a:off x="9242401" y="3075794"/>
              <a:ext cx="115022" cy="54128"/>
            </a:xfrm>
            <a:custGeom>
              <a:avLst/>
              <a:gdLst>
                <a:gd name="T0" fmla="*/ 13 w 50"/>
                <a:gd name="T1" fmla="*/ 22 h 24"/>
                <a:gd name="T2" fmla="*/ 0 w 50"/>
                <a:gd name="T3" fmla="*/ 7 h 24"/>
                <a:gd name="T4" fmla="*/ 45 w 50"/>
                <a:gd name="T5" fmla="*/ 8 h 24"/>
                <a:gd name="T6" fmla="*/ 43 w 50"/>
                <a:gd name="T7" fmla="*/ 18 h 24"/>
                <a:gd name="T8" fmla="*/ 13 w 50"/>
                <a:gd name="T9" fmla="*/ 22 h 24"/>
              </a:gdLst>
              <a:ahLst/>
              <a:cxnLst>
                <a:cxn ang="0">
                  <a:pos x="T0" y="T1"/>
                </a:cxn>
                <a:cxn ang="0">
                  <a:pos x="T2" y="T3"/>
                </a:cxn>
                <a:cxn ang="0">
                  <a:pos x="T4" y="T5"/>
                </a:cxn>
                <a:cxn ang="0">
                  <a:pos x="T6" y="T7"/>
                </a:cxn>
                <a:cxn ang="0">
                  <a:pos x="T8" y="T9"/>
                </a:cxn>
              </a:cxnLst>
              <a:rect l="0" t="0" r="r" b="b"/>
              <a:pathLst>
                <a:path w="50" h="24">
                  <a:moveTo>
                    <a:pt x="13" y="22"/>
                  </a:moveTo>
                  <a:cubicBezTo>
                    <a:pt x="5" y="21"/>
                    <a:pt x="3" y="13"/>
                    <a:pt x="0" y="7"/>
                  </a:cubicBezTo>
                  <a:cubicBezTo>
                    <a:pt x="15" y="0"/>
                    <a:pt x="30" y="6"/>
                    <a:pt x="45" y="8"/>
                  </a:cubicBezTo>
                  <a:cubicBezTo>
                    <a:pt x="50" y="13"/>
                    <a:pt x="46" y="15"/>
                    <a:pt x="43" y="18"/>
                  </a:cubicBezTo>
                  <a:cubicBezTo>
                    <a:pt x="34" y="24"/>
                    <a:pt x="23" y="22"/>
                    <a:pt x="13" y="22"/>
                  </a:cubicBezTo>
                  <a:close/>
                </a:path>
              </a:pathLst>
            </a:custGeom>
            <a:solidFill>
              <a:srgbClr val="9A73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2" name="Freeform 236">
              <a:extLst>
                <a:ext uri="{FF2B5EF4-FFF2-40B4-BE49-F238E27FC236}">
                  <a16:creationId xmlns:a16="http://schemas.microsoft.com/office/drawing/2014/main" id="{6B1400C6-E1AF-4A02-9807-6A9EF4C3457A}"/>
                </a:ext>
              </a:extLst>
            </p:cNvPr>
            <p:cNvSpPr>
              <a:spLocks/>
            </p:cNvSpPr>
            <p:nvPr/>
          </p:nvSpPr>
          <p:spPr bwMode="auto">
            <a:xfrm>
              <a:off x="9341636" y="3045348"/>
              <a:ext cx="57512" cy="80065"/>
            </a:xfrm>
            <a:custGeom>
              <a:avLst/>
              <a:gdLst>
                <a:gd name="T0" fmla="*/ 0 w 25"/>
                <a:gd name="T1" fmla="*/ 31 h 35"/>
                <a:gd name="T2" fmla="*/ 3 w 25"/>
                <a:gd name="T3" fmla="*/ 23 h 35"/>
                <a:gd name="T4" fmla="*/ 7 w 25"/>
                <a:gd name="T5" fmla="*/ 4 h 35"/>
                <a:gd name="T6" fmla="*/ 25 w 25"/>
                <a:gd name="T7" fmla="*/ 9 h 35"/>
                <a:gd name="T8" fmla="*/ 15 w 25"/>
                <a:gd name="T9" fmla="*/ 27 h 35"/>
                <a:gd name="T10" fmla="*/ 0 w 25"/>
                <a:gd name="T11" fmla="*/ 31 h 35"/>
              </a:gdLst>
              <a:ahLst/>
              <a:cxnLst>
                <a:cxn ang="0">
                  <a:pos x="T0" y="T1"/>
                </a:cxn>
                <a:cxn ang="0">
                  <a:pos x="T2" y="T3"/>
                </a:cxn>
                <a:cxn ang="0">
                  <a:pos x="T4" y="T5"/>
                </a:cxn>
                <a:cxn ang="0">
                  <a:pos x="T6" y="T7"/>
                </a:cxn>
                <a:cxn ang="0">
                  <a:pos x="T8" y="T9"/>
                </a:cxn>
                <a:cxn ang="0">
                  <a:pos x="T10" y="T11"/>
                </a:cxn>
              </a:cxnLst>
              <a:rect l="0" t="0" r="r" b="b"/>
              <a:pathLst>
                <a:path w="25" h="35">
                  <a:moveTo>
                    <a:pt x="0" y="31"/>
                  </a:moveTo>
                  <a:cubicBezTo>
                    <a:pt x="1" y="28"/>
                    <a:pt x="2" y="26"/>
                    <a:pt x="3" y="23"/>
                  </a:cubicBezTo>
                  <a:cubicBezTo>
                    <a:pt x="2" y="16"/>
                    <a:pt x="2" y="10"/>
                    <a:pt x="7" y="4"/>
                  </a:cubicBezTo>
                  <a:cubicBezTo>
                    <a:pt x="14" y="0"/>
                    <a:pt x="20" y="4"/>
                    <a:pt x="25" y="9"/>
                  </a:cubicBezTo>
                  <a:cubicBezTo>
                    <a:pt x="24" y="16"/>
                    <a:pt x="18" y="20"/>
                    <a:pt x="15" y="27"/>
                  </a:cubicBezTo>
                  <a:cubicBezTo>
                    <a:pt x="11" y="35"/>
                    <a:pt x="6" y="33"/>
                    <a:pt x="0" y="31"/>
                  </a:cubicBezTo>
                  <a:close/>
                </a:path>
              </a:pathLst>
            </a:custGeom>
            <a:solidFill>
              <a:srgbClr val="F8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3" name="Freeform 237">
              <a:extLst>
                <a:ext uri="{FF2B5EF4-FFF2-40B4-BE49-F238E27FC236}">
                  <a16:creationId xmlns:a16="http://schemas.microsoft.com/office/drawing/2014/main" id="{B8064D32-2B5D-4ED4-A958-90D90ADB8382}"/>
                </a:ext>
              </a:extLst>
            </p:cNvPr>
            <p:cNvSpPr>
              <a:spLocks/>
            </p:cNvSpPr>
            <p:nvPr/>
          </p:nvSpPr>
          <p:spPr bwMode="auto">
            <a:xfrm>
              <a:off x="8699992" y="3140072"/>
              <a:ext cx="188321" cy="186066"/>
            </a:xfrm>
            <a:custGeom>
              <a:avLst/>
              <a:gdLst>
                <a:gd name="T0" fmla="*/ 0 w 82"/>
                <a:gd name="T1" fmla="*/ 48 h 81"/>
                <a:gd name="T2" fmla="*/ 1 w 82"/>
                <a:gd name="T3" fmla="*/ 41 h 81"/>
                <a:gd name="T4" fmla="*/ 8 w 82"/>
                <a:gd name="T5" fmla="*/ 36 h 81"/>
                <a:gd name="T6" fmla="*/ 22 w 82"/>
                <a:gd name="T7" fmla="*/ 19 h 81"/>
                <a:gd name="T8" fmla="*/ 21 w 82"/>
                <a:gd name="T9" fmla="*/ 35 h 81"/>
                <a:gd name="T10" fmla="*/ 30 w 82"/>
                <a:gd name="T11" fmla="*/ 57 h 81"/>
                <a:gd name="T12" fmla="*/ 57 w 82"/>
                <a:gd name="T13" fmla="*/ 57 h 81"/>
                <a:gd name="T14" fmla="*/ 63 w 82"/>
                <a:gd name="T15" fmla="*/ 40 h 81"/>
                <a:gd name="T16" fmla="*/ 40 w 82"/>
                <a:gd name="T17" fmla="*/ 21 h 81"/>
                <a:gd name="T18" fmla="*/ 22 w 82"/>
                <a:gd name="T19" fmla="*/ 19 h 81"/>
                <a:gd name="T20" fmla="*/ 67 w 82"/>
                <a:gd name="T21" fmla="*/ 16 h 81"/>
                <a:gd name="T22" fmla="*/ 65 w 82"/>
                <a:gd name="T23" fmla="*/ 70 h 81"/>
                <a:gd name="T24" fmla="*/ 12 w 82"/>
                <a:gd name="T25" fmla="*/ 58 h 81"/>
                <a:gd name="T26" fmla="*/ 4 w 82"/>
                <a:gd name="T27" fmla="*/ 48 h 81"/>
                <a:gd name="T28" fmla="*/ 0 w 82"/>
                <a:gd name="T29"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 h="81">
                  <a:moveTo>
                    <a:pt x="0" y="48"/>
                  </a:moveTo>
                  <a:cubicBezTo>
                    <a:pt x="1" y="46"/>
                    <a:pt x="1" y="43"/>
                    <a:pt x="1" y="41"/>
                  </a:cubicBezTo>
                  <a:cubicBezTo>
                    <a:pt x="6" y="43"/>
                    <a:pt x="9" y="42"/>
                    <a:pt x="8" y="36"/>
                  </a:cubicBezTo>
                  <a:cubicBezTo>
                    <a:pt x="4" y="23"/>
                    <a:pt x="11" y="19"/>
                    <a:pt x="22" y="19"/>
                  </a:cubicBezTo>
                  <a:cubicBezTo>
                    <a:pt x="25" y="25"/>
                    <a:pt x="22" y="29"/>
                    <a:pt x="21" y="35"/>
                  </a:cubicBezTo>
                  <a:cubicBezTo>
                    <a:pt x="19" y="44"/>
                    <a:pt x="22" y="52"/>
                    <a:pt x="30" y="57"/>
                  </a:cubicBezTo>
                  <a:cubicBezTo>
                    <a:pt x="39" y="61"/>
                    <a:pt x="48" y="65"/>
                    <a:pt x="57" y="57"/>
                  </a:cubicBezTo>
                  <a:cubicBezTo>
                    <a:pt x="63" y="52"/>
                    <a:pt x="67" y="47"/>
                    <a:pt x="63" y="40"/>
                  </a:cubicBezTo>
                  <a:cubicBezTo>
                    <a:pt x="59" y="30"/>
                    <a:pt x="53" y="21"/>
                    <a:pt x="40" y="21"/>
                  </a:cubicBezTo>
                  <a:cubicBezTo>
                    <a:pt x="34" y="21"/>
                    <a:pt x="28" y="24"/>
                    <a:pt x="22" y="19"/>
                  </a:cubicBezTo>
                  <a:cubicBezTo>
                    <a:pt x="28" y="2"/>
                    <a:pt x="52" y="0"/>
                    <a:pt x="67" y="16"/>
                  </a:cubicBezTo>
                  <a:cubicBezTo>
                    <a:pt x="82" y="33"/>
                    <a:pt x="81" y="56"/>
                    <a:pt x="65" y="70"/>
                  </a:cubicBezTo>
                  <a:cubicBezTo>
                    <a:pt x="51" y="81"/>
                    <a:pt x="23" y="75"/>
                    <a:pt x="12" y="58"/>
                  </a:cubicBezTo>
                  <a:cubicBezTo>
                    <a:pt x="10" y="54"/>
                    <a:pt x="8" y="50"/>
                    <a:pt x="4" y="48"/>
                  </a:cubicBezTo>
                  <a:cubicBezTo>
                    <a:pt x="3" y="48"/>
                    <a:pt x="2" y="48"/>
                    <a:pt x="0" y="48"/>
                  </a:cubicBezTo>
                  <a:close/>
                </a:path>
              </a:pathLst>
            </a:custGeom>
            <a:solidFill>
              <a:srgbClr val="FBDA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4" name="Freeform 238">
              <a:extLst>
                <a:ext uri="{FF2B5EF4-FFF2-40B4-BE49-F238E27FC236}">
                  <a16:creationId xmlns:a16="http://schemas.microsoft.com/office/drawing/2014/main" id="{A2F3FFB6-E09B-4F60-97AD-515FAA31DA02}"/>
                </a:ext>
              </a:extLst>
            </p:cNvPr>
            <p:cNvSpPr>
              <a:spLocks/>
            </p:cNvSpPr>
            <p:nvPr/>
          </p:nvSpPr>
          <p:spPr bwMode="auto">
            <a:xfrm>
              <a:off x="8715779" y="3001368"/>
              <a:ext cx="212002" cy="106001"/>
            </a:xfrm>
            <a:custGeom>
              <a:avLst/>
              <a:gdLst>
                <a:gd name="T0" fmla="*/ 92 w 92"/>
                <a:gd name="T1" fmla="*/ 17 h 46"/>
                <a:gd name="T2" fmla="*/ 71 w 92"/>
                <a:gd name="T3" fmla="*/ 17 h 46"/>
                <a:gd name="T4" fmla="*/ 59 w 92"/>
                <a:gd name="T5" fmla="*/ 18 h 46"/>
                <a:gd name="T6" fmla="*/ 49 w 92"/>
                <a:gd name="T7" fmla="*/ 18 h 46"/>
                <a:gd name="T8" fmla="*/ 27 w 92"/>
                <a:gd name="T9" fmla="*/ 32 h 46"/>
                <a:gd name="T10" fmla="*/ 26 w 92"/>
                <a:gd name="T11" fmla="*/ 46 h 46"/>
                <a:gd name="T12" fmla="*/ 23 w 92"/>
                <a:gd name="T13" fmla="*/ 46 h 46"/>
                <a:gd name="T14" fmla="*/ 10 w 92"/>
                <a:gd name="T15" fmla="*/ 34 h 46"/>
                <a:gd name="T16" fmla="*/ 14 w 92"/>
                <a:gd name="T17" fmla="*/ 11 h 46"/>
                <a:gd name="T18" fmla="*/ 23 w 92"/>
                <a:gd name="T19" fmla="*/ 3 h 46"/>
                <a:gd name="T20" fmla="*/ 92 w 92"/>
                <a:gd name="T21" fmla="*/ 1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46">
                  <a:moveTo>
                    <a:pt x="92" y="17"/>
                  </a:moveTo>
                  <a:cubicBezTo>
                    <a:pt x="85" y="25"/>
                    <a:pt x="78" y="14"/>
                    <a:pt x="71" y="17"/>
                  </a:cubicBezTo>
                  <a:cubicBezTo>
                    <a:pt x="67" y="18"/>
                    <a:pt x="63" y="18"/>
                    <a:pt x="59" y="18"/>
                  </a:cubicBezTo>
                  <a:cubicBezTo>
                    <a:pt x="55" y="18"/>
                    <a:pt x="52" y="18"/>
                    <a:pt x="49" y="18"/>
                  </a:cubicBezTo>
                  <a:cubicBezTo>
                    <a:pt x="39" y="19"/>
                    <a:pt x="29" y="19"/>
                    <a:pt x="27" y="32"/>
                  </a:cubicBezTo>
                  <a:cubicBezTo>
                    <a:pt x="28" y="37"/>
                    <a:pt x="31" y="42"/>
                    <a:pt x="26" y="46"/>
                  </a:cubicBezTo>
                  <a:cubicBezTo>
                    <a:pt x="25" y="46"/>
                    <a:pt x="24" y="46"/>
                    <a:pt x="23" y="46"/>
                  </a:cubicBezTo>
                  <a:cubicBezTo>
                    <a:pt x="18" y="42"/>
                    <a:pt x="14" y="38"/>
                    <a:pt x="10" y="34"/>
                  </a:cubicBezTo>
                  <a:cubicBezTo>
                    <a:pt x="3" y="25"/>
                    <a:pt x="0" y="17"/>
                    <a:pt x="14" y="11"/>
                  </a:cubicBezTo>
                  <a:cubicBezTo>
                    <a:pt x="18" y="10"/>
                    <a:pt x="20" y="6"/>
                    <a:pt x="23" y="3"/>
                  </a:cubicBezTo>
                  <a:cubicBezTo>
                    <a:pt x="47" y="4"/>
                    <a:pt x="72" y="0"/>
                    <a:pt x="92" y="17"/>
                  </a:cubicBezTo>
                  <a:close/>
                </a:path>
              </a:pathLst>
            </a:custGeom>
            <a:solidFill>
              <a:srgbClr val="1712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5" name="Freeform 239">
              <a:extLst>
                <a:ext uri="{FF2B5EF4-FFF2-40B4-BE49-F238E27FC236}">
                  <a16:creationId xmlns:a16="http://schemas.microsoft.com/office/drawing/2014/main" id="{A553DDBA-A32E-481B-B677-7750B14396B4}"/>
                </a:ext>
              </a:extLst>
            </p:cNvPr>
            <p:cNvSpPr>
              <a:spLocks/>
            </p:cNvSpPr>
            <p:nvPr/>
          </p:nvSpPr>
          <p:spPr bwMode="auto">
            <a:xfrm>
              <a:off x="8764269" y="3047603"/>
              <a:ext cx="68788" cy="82320"/>
            </a:xfrm>
            <a:custGeom>
              <a:avLst/>
              <a:gdLst>
                <a:gd name="T0" fmla="*/ 5 w 30"/>
                <a:gd name="T1" fmla="*/ 26 h 36"/>
                <a:gd name="T2" fmla="*/ 2 w 30"/>
                <a:gd name="T3" fmla="*/ 11 h 36"/>
                <a:gd name="T4" fmla="*/ 20 w 30"/>
                <a:gd name="T5" fmla="*/ 0 h 36"/>
                <a:gd name="T6" fmla="*/ 25 w 30"/>
                <a:gd name="T7" fmla="*/ 12 h 36"/>
                <a:gd name="T8" fmla="*/ 27 w 30"/>
                <a:gd name="T9" fmla="*/ 30 h 36"/>
                <a:gd name="T10" fmla="*/ 27 w 30"/>
                <a:gd name="T11" fmla="*/ 33 h 36"/>
                <a:gd name="T12" fmla="*/ 5 w 30"/>
                <a:gd name="T13" fmla="*/ 26 h 36"/>
              </a:gdLst>
              <a:ahLst/>
              <a:cxnLst>
                <a:cxn ang="0">
                  <a:pos x="T0" y="T1"/>
                </a:cxn>
                <a:cxn ang="0">
                  <a:pos x="T2" y="T3"/>
                </a:cxn>
                <a:cxn ang="0">
                  <a:pos x="T4" y="T5"/>
                </a:cxn>
                <a:cxn ang="0">
                  <a:pos x="T6" y="T7"/>
                </a:cxn>
                <a:cxn ang="0">
                  <a:pos x="T8" y="T9"/>
                </a:cxn>
                <a:cxn ang="0">
                  <a:pos x="T10" y="T11"/>
                </a:cxn>
                <a:cxn ang="0">
                  <a:pos x="T12" y="T13"/>
                </a:cxn>
              </a:cxnLst>
              <a:rect l="0" t="0" r="r" b="b"/>
              <a:pathLst>
                <a:path w="30" h="36">
                  <a:moveTo>
                    <a:pt x="5" y="26"/>
                  </a:moveTo>
                  <a:cubicBezTo>
                    <a:pt x="8" y="20"/>
                    <a:pt x="0" y="17"/>
                    <a:pt x="2" y="11"/>
                  </a:cubicBezTo>
                  <a:cubicBezTo>
                    <a:pt x="3" y="0"/>
                    <a:pt x="12" y="1"/>
                    <a:pt x="20" y="0"/>
                  </a:cubicBezTo>
                  <a:cubicBezTo>
                    <a:pt x="24" y="3"/>
                    <a:pt x="24" y="8"/>
                    <a:pt x="25" y="12"/>
                  </a:cubicBezTo>
                  <a:cubicBezTo>
                    <a:pt x="24" y="18"/>
                    <a:pt x="30" y="23"/>
                    <a:pt x="27" y="30"/>
                  </a:cubicBezTo>
                  <a:cubicBezTo>
                    <a:pt x="27" y="31"/>
                    <a:pt x="27" y="32"/>
                    <a:pt x="27" y="33"/>
                  </a:cubicBezTo>
                  <a:cubicBezTo>
                    <a:pt x="18" y="36"/>
                    <a:pt x="14" y="26"/>
                    <a:pt x="5" y="26"/>
                  </a:cubicBezTo>
                  <a:close/>
                </a:path>
              </a:pathLst>
            </a:custGeom>
            <a:solidFill>
              <a:srgbClr val="F8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6" name="Freeform 240">
              <a:extLst>
                <a:ext uri="{FF2B5EF4-FFF2-40B4-BE49-F238E27FC236}">
                  <a16:creationId xmlns:a16="http://schemas.microsoft.com/office/drawing/2014/main" id="{A50D851A-5EEE-4961-AFE9-7A0C1E40EA05}"/>
                </a:ext>
              </a:extLst>
            </p:cNvPr>
            <p:cNvSpPr>
              <a:spLocks/>
            </p:cNvSpPr>
            <p:nvPr/>
          </p:nvSpPr>
          <p:spPr bwMode="auto">
            <a:xfrm>
              <a:off x="8676311" y="3182923"/>
              <a:ext cx="30447" cy="43979"/>
            </a:xfrm>
            <a:custGeom>
              <a:avLst/>
              <a:gdLst>
                <a:gd name="T0" fmla="*/ 10 w 13"/>
                <a:gd name="T1" fmla="*/ 19 h 19"/>
                <a:gd name="T2" fmla="*/ 7 w 13"/>
                <a:gd name="T3" fmla="*/ 18 h 19"/>
                <a:gd name="T4" fmla="*/ 4 w 13"/>
                <a:gd name="T5" fmla="*/ 4 h 19"/>
                <a:gd name="T6" fmla="*/ 7 w 13"/>
                <a:gd name="T7" fmla="*/ 0 h 19"/>
                <a:gd name="T8" fmla="*/ 10 w 13"/>
                <a:gd name="T9" fmla="*/ 19 h 19"/>
              </a:gdLst>
              <a:ahLst/>
              <a:cxnLst>
                <a:cxn ang="0">
                  <a:pos x="T0" y="T1"/>
                </a:cxn>
                <a:cxn ang="0">
                  <a:pos x="T2" y="T3"/>
                </a:cxn>
                <a:cxn ang="0">
                  <a:pos x="T4" y="T5"/>
                </a:cxn>
                <a:cxn ang="0">
                  <a:pos x="T6" y="T7"/>
                </a:cxn>
                <a:cxn ang="0">
                  <a:pos x="T8" y="T9"/>
                </a:cxn>
              </a:cxnLst>
              <a:rect l="0" t="0" r="r" b="b"/>
              <a:pathLst>
                <a:path w="13" h="19">
                  <a:moveTo>
                    <a:pt x="10" y="19"/>
                  </a:moveTo>
                  <a:cubicBezTo>
                    <a:pt x="9" y="18"/>
                    <a:pt x="8" y="18"/>
                    <a:pt x="7" y="18"/>
                  </a:cubicBezTo>
                  <a:cubicBezTo>
                    <a:pt x="4" y="14"/>
                    <a:pt x="0" y="10"/>
                    <a:pt x="4" y="4"/>
                  </a:cubicBezTo>
                  <a:cubicBezTo>
                    <a:pt x="5" y="3"/>
                    <a:pt x="6" y="1"/>
                    <a:pt x="7" y="0"/>
                  </a:cubicBezTo>
                  <a:cubicBezTo>
                    <a:pt x="13" y="5"/>
                    <a:pt x="10" y="12"/>
                    <a:pt x="10" y="19"/>
                  </a:cubicBezTo>
                  <a:close/>
                </a:path>
              </a:pathLst>
            </a:custGeom>
            <a:solidFill>
              <a:srgbClr val="FCC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7" name="Freeform 241">
              <a:extLst>
                <a:ext uri="{FF2B5EF4-FFF2-40B4-BE49-F238E27FC236}">
                  <a16:creationId xmlns:a16="http://schemas.microsoft.com/office/drawing/2014/main" id="{5112266E-ADCB-443C-82DB-14410078E63C}"/>
                </a:ext>
              </a:extLst>
            </p:cNvPr>
            <p:cNvSpPr>
              <a:spLocks/>
            </p:cNvSpPr>
            <p:nvPr/>
          </p:nvSpPr>
          <p:spPr bwMode="auto">
            <a:xfrm>
              <a:off x="9410424" y="5167622"/>
              <a:ext cx="156746" cy="199598"/>
            </a:xfrm>
            <a:custGeom>
              <a:avLst/>
              <a:gdLst>
                <a:gd name="T0" fmla="*/ 17 w 68"/>
                <a:gd name="T1" fmla="*/ 69 h 87"/>
                <a:gd name="T2" fmla="*/ 39 w 68"/>
                <a:gd name="T3" fmla="*/ 37 h 87"/>
                <a:gd name="T4" fmla="*/ 65 w 68"/>
                <a:gd name="T5" fmla="*/ 0 h 87"/>
                <a:gd name="T6" fmla="*/ 65 w 68"/>
                <a:gd name="T7" fmla="*/ 11 h 87"/>
                <a:gd name="T8" fmla="*/ 65 w 68"/>
                <a:gd name="T9" fmla="*/ 51 h 87"/>
                <a:gd name="T10" fmla="*/ 36 w 68"/>
                <a:gd name="T11" fmla="*/ 69 h 87"/>
                <a:gd name="T12" fmla="*/ 3 w 68"/>
                <a:gd name="T13" fmla="*/ 82 h 87"/>
                <a:gd name="T14" fmla="*/ 9 w 68"/>
                <a:gd name="T15" fmla="*/ 70 h 87"/>
                <a:gd name="T16" fmla="*/ 17 w 68"/>
                <a:gd name="T17"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87">
                  <a:moveTo>
                    <a:pt x="17" y="69"/>
                  </a:moveTo>
                  <a:cubicBezTo>
                    <a:pt x="31" y="63"/>
                    <a:pt x="35" y="50"/>
                    <a:pt x="39" y="37"/>
                  </a:cubicBezTo>
                  <a:cubicBezTo>
                    <a:pt x="51" y="27"/>
                    <a:pt x="54" y="11"/>
                    <a:pt x="65" y="0"/>
                  </a:cubicBezTo>
                  <a:cubicBezTo>
                    <a:pt x="65" y="4"/>
                    <a:pt x="65" y="7"/>
                    <a:pt x="65" y="11"/>
                  </a:cubicBezTo>
                  <a:cubicBezTo>
                    <a:pt x="68" y="24"/>
                    <a:pt x="68" y="38"/>
                    <a:pt x="65" y="51"/>
                  </a:cubicBezTo>
                  <a:cubicBezTo>
                    <a:pt x="55" y="57"/>
                    <a:pt x="45" y="63"/>
                    <a:pt x="36" y="69"/>
                  </a:cubicBezTo>
                  <a:cubicBezTo>
                    <a:pt x="26" y="77"/>
                    <a:pt x="17" y="87"/>
                    <a:pt x="3" y="82"/>
                  </a:cubicBezTo>
                  <a:cubicBezTo>
                    <a:pt x="0" y="76"/>
                    <a:pt x="4" y="73"/>
                    <a:pt x="9" y="70"/>
                  </a:cubicBezTo>
                  <a:cubicBezTo>
                    <a:pt x="12" y="70"/>
                    <a:pt x="14" y="70"/>
                    <a:pt x="17" y="69"/>
                  </a:cubicBezTo>
                  <a:close/>
                </a:path>
              </a:pathLst>
            </a:custGeom>
            <a:solidFill>
              <a:srgbClr val="7F7F7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8" name="Freeform 242">
              <a:extLst>
                <a:ext uri="{FF2B5EF4-FFF2-40B4-BE49-F238E27FC236}">
                  <a16:creationId xmlns:a16="http://schemas.microsoft.com/office/drawing/2014/main" id="{12D8D1A4-2D5D-42CC-AE15-0164D41C1251}"/>
                </a:ext>
              </a:extLst>
            </p:cNvPr>
            <p:cNvSpPr>
              <a:spLocks/>
            </p:cNvSpPr>
            <p:nvPr/>
          </p:nvSpPr>
          <p:spPr bwMode="auto">
            <a:xfrm>
              <a:off x="9403658" y="5326624"/>
              <a:ext cx="90214" cy="51873"/>
            </a:xfrm>
            <a:custGeom>
              <a:avLst/>
              <a:gdLst>
                <a:gd name="T0" fmla="*/ 6 w 39"/>
                <a:gd name="T1" fmla="*/ 11 h 23"/>
                <a:gd name="T2" fmla="*/ 39 w 39"/>
                <a:gd name="T3" fmla="*/ 0 h 23"/>
                <a:gd name="T4" fmla="*/ 39 w 39"/>
                <a:gd name="T5" fmla="*/ 4 h 23"/>
                <a:gd name="T6" fmla="*/ 2 w 39"/>
                <a:gd name="T7" fmla="*/ 23 h 23"/>
                <a:gd name="T8" fmla="*/ 0 w 39"/>
                <a:gd name="T9" fmla="*/ 18 h 23"/>
                <a:gd name="T10" fmla="*/ 6 w 39"/>
                <a:gd name="T11" fmla="*/ 11 h 23"/>
              </a:gdLst>
              <a:ahLst/>
              <a:cxnLst>
                <a:cxn ang="0">
                  <a:pos x="T0" y="T1"/>
                </a:cxn>
                <a:cxn ang="0">
                  <a:pos x="T2" y="T3"/>
                </a:cxn>
                <a:cxn ang="0">
                  <a:pos x="T4" y="T5"/>
                </a:cxn>
                <a:cxn ang="0">
                  <a:pos x="T6" y="T7"/>
                </a:cxn>
                <a:cxn ang="0">
                  <a:pos x="T8" y="T9"/>
                </a:cxn>
                <a:cxn ang="0">
                  <a:pos x="T10" y="T11"/>
                </a:cxn>
              </a:cxnLst>
              <a:rect l="0" t="0" r="r" b="b"/>
              <a:pathLst>
                <a:path w="39" h="23">
                  <a:moveTo>
                    <a:pt x="6" y="11"/>
                  </a:moveTo>
                  <a:cubicBezTo>
                    <a:pt x="19" y="16"/>
                    <a:pt x="27" y="4"/>
                    <a:pt x="39" y="0"/>
                  </a:cubicBezTo>
                  <a:cubicBezTo>
                    <a:pt x="39" y="2"/>
                    <a:pt x="39" y="3"/>
                    <a:pt x="39" y="4"/>
                  </a:cubicBezTo>
                  <a:cubicBezTo>
                    <a:pt x="28" y="14"/>
                    <a:pt x="14" y="17"/>
                    <a:pt x="2" y="23"/>
                  </a:cubicBezTo>
                  <a:cubicBezTo>
                    <a:pt x="1" y="21"/>
                    <a:pt x="0" y="20"/>
                    <a:pt x="0" y="18"/>
                  </a:cubicBezTo>
                  <a:cubicBezTo>
                    <a:pt x="0" y="15"/>
                    <a:pt x="2" y="12"/>
                    <a:pt x="6" y="1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9" name="Freeform 243">
              <a:extLst>
                <a:ext uri="{FF2B5EF4-FFF2-40B4-BE49-F238E27FC236}">
                  <a16:creationId xmlns:a16="http://schemas.microsoft.com/office/drawing/2014/main" id="{4AE4F116-237F-49B2-9F76-44EFD6C93FB6}"/>
                </a:ext>
              </a:extLst>
            </p:cNvPr>
            <p:cNvSpPr>
              <a:spLocks/>
            </p:cNvSpPr>
            <p:nvPr/>
          </p:nvSpPr>
          <p:spPr bwMode="auto">
            <a:xfrm>
              <a:off x="9560404" y="5192431"/>
              <a:ext cx="13532" cy="92469"/>
            </a:xfrm>
            <a:custGeom>
              <a:avLst/>
              <a:gdLst>
                <a:gd name="T0" fmla="*/ 0 w 6"/>
                <a:gd name="T1" fmla="*/ 40 h 40"/>
                <a:gd name="T2" fmla="*/ 0 w 6"/>
                <a:gd name="T3" fmla="*/ 0 h 40"/>
                <a:gd name="T4" fmla="*/ 0 w 6"/>
                <a:gd name="T5" fmla="*/ 40 h 40"/>
              </a:gdLst>
              <a:ahLst/>
              <a:cxnLst>
                <a:cxn ang="0">
                  <a:pos x="T0" y="T1"/>
                </a:cxn>
                <a:cxn ang="0">
                  <a:pos x="T2" y="T3"/>
                </a:cxn>
                <a:cxn ang="0">
                  <a:pos x="T4" y="T5"/>
                </a:cxn>
              </a:cxnLst>
              <a:rect l="0" t="0" r="r" b="b"/>
              <a:pathLst>
                <a:path w="6" h="40">
                  <a:moveTo>
                    <a:pt x="0" y="40"/>
                  </a:moveTo>
                  <a:cubicBezTo>
                    <a:pt x="0" y="27"/>
                    <a:pt x="0" y="13"/>
                    <a:pt x="0" y="0"/>
                  </a:cubicBezTo>
                  <a:cubicBezTo>
                    <a:pt x="6" y="13"/>
                    <a:pt x="6" y="27"/>
                    <a:pt x="0" y="4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0" name="Freeform 244">
              <a:extLst>
                <a:ext uri="{FF2B5EF4-FFF2-40B4-BE49-F238E27FC236}">
                  <a16:creationId xmlns:a16="http://schemas.microsoft.com/office/drawing/2014/main" id="{796428A3-5318-49D0-B1B6-92AC538DE506}"/>
                </a:ext>
              </a:extLst>
            </p:cNvPr>
            <p:cNvSpPr>
              <a:spLocks/>
            </p:cNvSpPr>
            <p:nvPr/>
          </p:nvSpPr>
          <p:spPr bwMode="auto">
            <a:xfrm>
              <a:off x="8810504" y="3075794"/>
              <a:ext cx="107129" cy="49617"/>
            </a:xfrm>
            <a:custGeom>
              <a:avLst/>
              <a:gdLst>
                <a:gd name="T0" fmla="*/ 7 w 47"/>
                <a:gd name="T1" fmla="*/ 18 h 22"/>
                <a:gd name="T2" fmla="*/ 1 w 47"/>
                <a:gd name="T3" fmla="*/ 3 h 22"/>
                <a:gd name="T4" fmla="*/ 19 w 47"/>
                <a:gd name="T5" fmla="*/ 2 h 22"/>
                <a:gd name="T6" fmla="*/ 30 w 47"/>
                <a:gd name="T7" fmla="*/ 2 h 22"/>
                <a:gd name="T8" fmla="*/ 47 w 47"/>
                <a:gd name="T9" fmla="*/ 7 h 22"/>
                <a:gd name="T10" fmla="*/ 33 w 47"/>
                <a:gd name="T11" fmla="*/ 22 h 22"/>
                <a:gd name="T12" fmla="*/ 15 w 47"/>
                <a:gd name="T13" fmla="*/ 22 h 22"/>
                <a:gd name="T14" fmla="*/ 7 w 47"/>
                <a:gd name="T15" fmla="*/ 18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22">
                  <a:moveTo>
                    <a:pt x="7" y="18"/>
                  </a:moveTo>
                  <a:cubicBezTo>
                    <a:pt x="5" y="13"/>
                    <a:pt x="0" y="10"/>
                    <a:pt x="1" y="3"/>
                  </a:cubicBezTo>
                  <a:cubicBezTo>
                    <a:pt x="7" y="0"/>
                    <a:pt x="13" y="2"/>
                    <a:pt x="19" y="2"/>
                  </a:cubicBezTo>
                  <a:cubicBezTo>
                    <a:pt x="23" y="2"/>
                    <a:pt x="27" y="2"/>
                    <a:pt x="30" y="2"/>
                  </a:cubicBezTo>
                  <a:cubicBezTo>
                    <a:pt x="36" y="4"/>
                    <a:pt x="42" y="1"/>
                    <a:pt x="47" y="7"/>
                  </a:cubicBezTo>
                  <a:cubicBezTo>
                    <a:pt x="45" y="14"/>
                    <a:pt x="38" y="18"/>
                    <a:pt x="33" y="22"/>
                  </a:cubicBezTo>
                  <a:cubicBezTo>
                    <a:pt x="27" y="22"/>
                    <a:pt x="21" y="22"/>
                    <a:pt x="15" y="22"/>
                  </a:cubicBezTo>
                  <a:cubicBezTo>
                    <a:pt x="12" y="21"/>
                    <a:pt x="10" y="19"/>
                    <a:pt x="7" y="18"/>
                  </a:cubicBezTo>
                  <a:close/>
                </a:path>
              </a:pathLst>
            </a:custGeom>
            <a:solidFill>
              <a:srgbClr val="9A73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1" name="Freeform 245">
              <a:extLst>
                <a:ext uri="{FF2B5EF4-FFF2-40B4-BE49-F238E27FC236}">
                  <a16:creationId xmlns:a16="http://schemas.microsoft.com/office/drawing/2014/main" id="{CDA4EB0B-90DE-4411-8C40-70D227001C69}"/>
                </a:ext>
              </a:extLst>
            </p:cNvPr>
            <p:cNvSpPr>
              <a:spLocks/>
            </p:cNvSpPr>
            <p:nvPr/>
          </p:nvSpPr>
          <p:spPr bwMode="auto">
            <a:xfrm>
              <a:off x="9281870" y="5346922"/>
              <a:ext cx="126299" cy="75554"/>
            </a:xfrm>
            <a:custGeom>
              <a:avLst/>
              <a:gdLst>
                <a:gd name="T0" fmla="*/ 55 w 55"/>
                <a:gd name="T1" fmla="*/ 9 h 33"/>
                <a:gd name="T2" fmla="*/ 55 w 55"/>
                <a:gd name="T3" fmla="*/ 14 h 33"/>
                <a:gd name="T4" fmla="*/ 19 w 55"/>
                <a:gd name="T5" fmla="*/ 27 h 33"/>
                <a:gd name="T6" fmla="*/ 0 w 55"/>
                <a:gd name="T7" fmla="*/ 31 h 33"/>
                <a:gd name="T8" fmla="*/ 26 w 55"/>
                <a:gd name="T9" fmla="*/ 2 h 33"/>
                <a:gd name="T10" fmla="*/ 34 w 55"/>
                <a:gd name="T11" fmla="*/ 0 h 33"/>
                <a:gd name="T12" fmla="*/ 55 w 55"/>
                <a:gd name="T13" fmla="*/ 9 h 33"/>
              </a:gdLst>
              <a:ahLst/>
              <a:cxnLst>
                <a:cxn ang="0">
                  <a:pos x="T0" y="T1"/>
                </a:cxn>
                <a:cxn ang="0">
                  <a:pos x="T2" y="T3"/>
                </a:cxn>
                <a:cxn ang="0">
                  <a:pos x="T4" y="T5"/>
                </a:cxn>
                <a:cxn ang="0">
                  <a:pos x="T6" y="T7"/>
                </a:cxn>
                <a:cxn ang="0">
                  <a:pos x="T8" y="T9"/>
                </a:cxn>
                <a:cxn ang="0">
                  <a:pos x="T10" y="T11"/>
                </a:cxn>
                <a:cxn ang="0">
                  <a:pos x="T12" y="T13"/>
                </a:cxn>
              </a:cxnLst>
              <a:rect l="0" t="0" r="r" b="b"/>
              <a:pathLst>
                <a:path w="55" h="33">
                  <a:moveTo>
                    <a:pt x="55" y="9"/>
                  </a:moveTo>
                  <a:cubicBezTo>
                    <a:pt x="55" y="11"/>
                    <a:pt x="55" y="12"/>
                    <a:pt x="55" y="14"/>
                  </a:cubicBezTo>
                  <a:cubicBezTo>
                    <a:pt x="41" y="14"/>
                    <a:pt x="31" y="23"/>
                    <a:pt x="19" y="27"/>
                  </a:cubicBezTo>
                  <a:cubicBezTo>
                    <a:pt x="13" y="29"/>
                    <a:pt x="7" y="33"/>
                    <a:pt x="0" y="31"/>
                  </a:cubicBezTo>
                  <a:cubicBezTo>
                    <a:pt x="9" y="21"/>
                    <a:pt x="17" y="12"/>
                    <a:pt x="26" y="2"/>
                  </a:cubicBezTo>
                  <a:cubicBezTo>
                    <a:pt x="28" y="0"/>
                    <a:pt x="31" y="0"/>
                    <a:pt x="34" y="0"/>
                  </a:cubicBezTo>
                  <a:cubicBezTo>
                    <a:pt x="41" y="3"/>
                    <a:pt x="49" y="4"/>
                    <a:pt x="55" y="9"/>
                  </a:cubicBezTo>
                  <a:close/>
                </a:path>
              </a:pathLst>
            </a:custGeom>
            <a:solidFill>
              <a:srgbClr val="7F7F7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2" name="Freeform 246">
              <a:extLst>
                <a:ext uri="{FF2B5EF4-FFF2-40B4-BE49-F238E27FC236}">
                  <a16:creationId xmlns:a16="http://schemas.microsoft.com/office/drawing/2014/main" id="{23466080-74CD-4208-A4AB-6559DA7E4C88}"/>
                </a:ext>
              </a:extLst>
            </p:cNvPr>
            <p:cNvSpPr>
              <a:spLocks/>
            </p:cNvSpPr>
            <p:nvPr/>
          </p:nvSpPr>
          <p:spPr bwMode="auto">
            <a:xfrm>
              <a:off x="9063102" y="6203951"/>
              <a:ext cx="13532" cy="47362"/>
            </a:xfrm>
            <a:custGeom>
              <a:avLst/>
              <a:gdLst>
                <a:gd name="T0" fmla="*/ 0 w 6"/>
                <a:gd name="T1" fmla="*/ 0 h 21"/>
                <a:gd name="T2" fmla="*/ 4 w 6"/>
                <a:gd name="T3" fmla="*/ 0 h 21"/>
                <a:gd name="T4" fmla="*/ 0 w 6"/>
                <a:gd name="T5" fmla="*/ 21 h 21"/>
                <a:gd name="T6" fmla="*/ 0 w 6"/>
                <a:gd name="T7" fmla="*/ 0 h 21"/>
              </a:gdLst>
              <a:ahLst/>
              <a:cxnLst>
                <a:cxn ang="0">
                  <a:pos x="T0" y="T1"/>
                </a:cxn>
                <a:cxn ang="0">
                  <a:pos x="T2" y="T3"/>
                </a:cxn>
                <a:cxn ang="0">
                  <a:pos x="T4" y="T5"/>
                </a:cxn>
                <a:cxn ang="0">
                  <a:pos x="T6" y="T7"/>
                </a:cxn>
              </a:cxnLst>
              <a:rect l="0" t="0" r="r" b="b"/>
              <a:pathLst>
                <a:path w="6" h="21">
                  <a:moveTo>
                    <a:pt x="0" y="0"/>
                  </a:moveTo>
                  <a:cubicBezTo>
                    <a:pt x="1" y="0"/>
                    <a:pt x="2" y="0"/>
                    <a:pt x="4" y="0"/>
                  </a:cubicBezTo>
                  <a:cubicBezTo>
                    <a:pt x="2" y="7"/>
                    <a:pt x="6" y="15"/>
                    <a:pt x="0" y="21"/>
                  </a:cubicBezTo>
                  <a:cubicBezTo>
                    <a:pt x="0" y="14"/>
                    <a:pt x="0" y="7"/>
                    <a:pt x="0" y="0"/>
                  </a:cubicBezTo>
                  <a:close/>
                </a:path>
              </a:pathLst>
            </a:custGeom>
            <a:solidFill>
              <a:srgbClr val="F2A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247">
              <a:extLst>
                <a:ext uri="{FF2B5EF4-FFF2-40B4-BE49-F238E27FC236}">
                  <a16:creationId xmlns:a16="http://schemas.microsoft.com/office/drawing/2014/main" id="{BDA3D25B-8992-4D87-A048-7F4240A4E81D}"/>
                </a:ext>
              </a:extLst>
            </p:cNvPr>
            <p:cNvSpPr>
              <a:spLocks/>
            </p:cNvSpPr>
            <p:nvPr/>
          </p:nvSpPr>
          <p:spPr bwMode="auto">
            <a:xfrm>
              <a:off x="8957101" y="5349177"/>
              <a:ext cx="149980" cy="37213"/>
            </a:xfrm>
            <a:custGeom>
              <a:avLst/>
              <a:gdLst>
                <a:gd name="T0" fmla="*/ 2 w 65"/>
                <a:gd name="T1" fmla="*/ 5 h 16"/>
                <a:gd name="T2" fmla="*/ 51 w 65"/>
                <a:gd name="T3" fmla="*/ 2 h 16"/>
                <a:gd name="T4" fmla="*/ 53 w 65"/>
                <a:gd name="T5" fmla="*/ 13 h 16"/>
                <a:gd name="T6" fmla="*/ 35 w 65"/>
                <a:gd name="T7" fmla="*/ 16 h 16"/>
                <a:gd name="T8" fmla="*/ 2 w 65"/>
                <a:gd name="T9" fmla="*/ 8 h 16"/>
                <a:gd name="T10" fmla="*/ 1 w 65"/>
                <a:gd name="T11" fmla="*/ 6 h 16"/>
                <a:gd name="T12" fmla="*/ 2 w 65"/>
                <a:gd name="T13" fmla="*/ 5 h 16"/>
              </a:gdLst>
              <a:ahLst/>
              <a:cxnLst>
                <a:cxn ang="0">
                  <a:pos x="T0" y="T1"/>
                </a:cxn>
                <a:cxn ang="0">
                  <a:pos x="T2" y="T3"/>
                </a:cxn>
                <a:cxn ang="0">
                  <a:pos x="T4" y="T5"/>
                </a:cxn>
                <a:cxn ang="0">
                  <a:pos x="T6" y="T7"/>
                </a:cxn>
                <a:cxn ang="0">
                  <a:pos x="T8" y="T9"/>
                </a:cxn>
                <a:cxn ang="0">
                  <a:pos x="T10" y="T11"/>
                </a:cxn>
                <a:cxn ang="0">
                  <a:pos x="T12" y="T13"/>
                </a:cxn>
              </a:cxnLst>
              <a:rect l="0" t="0" r="r" b="b"/>
              <a:pathLst>
                <a:path w="65" h="16">
                  <a:moveTo>
                    <a:pt x="2" y="5"/>
                  </a:moveTo>
                  <a:cubicBezTo>
                    <a:pt x="19" y="5"/>
                    <a:pt x="35" y="0"/>
                    <a:pt x="51" y="2"/>
                  </a:cubicBezTo>
                  <a:cubicBezTo>
                    <a:pt x="65" y="3"/>
                    <a:pt x="60" y="8"/>
                    <a:pt x="53" y="13"/>
                  </a:cubicBezTo>
                  <a:cubicBezTo>
                    <a:pt x="47" y="13"/>
                    <a:pt x="41" y="15"/>
                    <a:pt x="35" y="16"/>
                  </a:cubicBezTo>
                  <a:cubicBezTo>
                    <a:pt x="26" y="6"/>
                    <a:pt x="13" y="9"/>
                    <a:pt x="2" y="8"/>
                  </a:cubicBezTo>
                  <a:cubicBezTo>
                    <a:pt x="1" y="8"/>
                    <a:pt x="0" y="7"/>
                    <a:pt x="1" y="6"/>
                  </a:cubicBezTo>
                  <a:cubicBezTo>
                    <a:pt x="1" y="6"/>
                    <a:pt x="2" y="5"/>
                    <a:pt x="2" y="5"/>
                  </a:cubicBezTo>
                  <a:close/>
                </a:path>
              </a:pathLst>
            </a:custGeom>
            <a:solidFill>
              <a:srgbClr val="F9AA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248">
              <a:extLst>
                <a:ext uri="{FF2B5EF4-FFF2-40B4-BE49-F238E27FC236}">
                  <a16:creationId xmlns:a16="http://schemas.microsoft.com/office/drawing/2014/main" id="{E88C8018-9172-4F79-A0B4-D91AF410993B}"/>
                </a:ext>
              </a:extLst>
            </p:cNvPr>
            <p:cNvSpPr>
              <a:spLocks/>
            </p:cNvSpPr>
            <p:nvPr/>
          </p:nvSpPr>
          <p:spPr bwMode="auto">
            <a:xfrm>
              <a:off x="8740588" y="5346922"/>
              <a:ext cx="78937" cy="55256"/>
            </a:xfrm>
            <a:custGeom>
              <a:avLst/>
              <a:gdLst>
                <a:gd name="T0" fmla="*/ 34 w 34"/>
                <a:gd name="T1" fmla="*/ 24 h 24"/>
                <a:gd name="T2" fmla="*/ 0 w 34"/>
                <a:gd name="T3" fmla="*/ 9 h 24"/>
                <a:gd name="T4" fmla="*/ 12 w 34"/>
                <a:gd name="T5" fmla="*/ 2 h 24"/>
                <a:gd name="T6" fmla="*/ 18 w 34"/>
                <a:gd name="T7" fmla="*/ 2 h 24"/>
                <a:gd name="T8" fmla="*/ 34 w 34"/>
                <a:gd name="T9" fmla="*/ 24 h 24"/>
              </a:gdLst>
              <a:ahLst/>
              <a:cxnLst>
                <a:cxn ang="0">
                  <a:pos x="T0" y="T1"/>
                </a:cxn>
                <a:cxn ang="0">
                  <a:pos x="T2" y="T3"/>
                </a:cxn>
                <a:cxn ang="0">
                  <a:pos x="T4" y="T5"/>
                </a:cxn>
                <a:cxn ang="0">
                  <a:pos x="T6" y="T7"/>
                </a:cxn>
                <a:cxn ang="0">
                  <a:pos x="T8" y="T9"/>
                </a:cxn>
              </a:cxnLst>
              <a:rect l="0" t="0" r="r" b="b"/>
              <a:pathLst>
                <a:path w="34" h="24">
                  <a:moveTo>
                    <a:pt x="34" y="24"/>
                  </a:moveTo>
                  <a:cubicBezTo>
                    <a:pt x="22" y="22"/>
                    <a:pt x="12" y="14"/>
                    <a:pt x="0" y="9"/>
                  </a:cubicBezTo>
                  <a:cubicBezTo>
                    <a:pt x="4" y="7"/>
                    <a:pt x="8" y="5"/>
                    <a:pt x="12" y="2"/>
                  </a:cubicBezTo>
                  <a:cubicBezTo>
                    <a:pt x="14" y="0"/>
                    <a:pt x="16" y="0"/>
                    <a:pt x="18" y="2"/>
                  </a:cubicBezTo>
                  <a:cubicBezTo>
                    <a:pt x="23" y="10"/>
                    <a:pt x="31" y="15"/>
                    <a:pt x="34" y="24"/>
                  </a:cubicBezTo>
                  <a:close/>
                </a:path>
              </a:pathLst>
            </a:custGeom>
            <a:solidFill>
              <a:srgbClr val="7F7F7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5" name="Freeform 249">
              <a:extLst>
                <a:ext uri="{FF2B5EF4-FFF2-40B4-BE49-F238E27FC236}">
                  <a16:creationId xmlns:a16="http://schemas.microsoft.com/office/drawing/2014/main" id="{83FCCEDA-9946-437E-93F1-6BAEFD5CF57D}"/>
                </a:ext>
              </a:extLst>
            </p:cNvPr>
            <p:cNvSpPr>
              <a:spLocks/>
            </p:cNvSpPr>
            <p:nvPr/>
          </p:nvSpPr>
          <p:spPr bwMode="auto">
            <a:xfrm>
              <a:off x="9038293" y="5355943"/>
              <a:ext cx="40596" cy="64278"/>
            </a:xfrm>
            <a:custGeom>
              <a:avLst/>
              <a:gdLst>
                <a:gd name="T0" fmla="*/ 0 w 18"/>
                <a:gd name="T1" fmla="*/ 13 h 28"/>
                <a:gd name="T2" fmla="*/ 18 w 18"/>
                <a:gd name="T3" fmla="*/ 10 h 28"/>
                <a:gd name="T4" fmla="*/ 18 w 18"/>
                <a:gd name="T5" fmla="*/ 12 h 28"/>
                <a:gd name="T6" fmla="*/ 12 w 18"/>
                <a:gd name="T7" fmla="*/ 23 h 28"/>
                <a:gd name="T8" fmla="*/ 5 w 18"/>
                <a:gd name="T9" fmla="*/ 22 h 28"/>
                <a:gd name="T10" fmla="*/ 0 w 18"/>
                <a:gd name="T11" fmla="*/ 13 h 28"/>
              </a:gdLst>
              <a:ahLst/>
              <a:cxnLst>
                <a:cxn ang="0">
                  <a:pos x="T0" y="T1"/>
                </a:cxn>
                <a:cxn ang="0">
                  <a:pos x="T2" y="T3"/>
                </a:cxn>
                <a:cxn ang="0">
                  <a:pos x="T4" y="T5"/>
                </a:cxn>
                <a:cxn ang="0">
                  <a:pos x="T6" y="T7"/>
                </a:cxn>
                <a:cxn ang="0">
                  <a:pos x="T8" y="T9"/>
                </a:cxn>
                <a:cxn ang="0">
                  <a:pos x="T10" y="T11"/>
                </a:cxn>
              </a:cxnLst>
              <a:rect l="0" t="0" r="r" b="b"/>
              <a:pathLst>
                <a:path w="18" h="28">
                  <a:moveTo>
                    <a:pt x="0" y="13"/>
                  </a:moveTo>
                  <a:cubicBezTo>
                    <a:pt x="4" y="0"/>
                    <a:pt x="11" y="4"/>
                    <a:pt x="18" y="10"/>
                  </a:cubicBezTo>
                  <a:cubicBezTo>
                    <a:pt x="18" y="10"/>
                    <a:pt x="18" y="11"/>
                    <a:pt x="18" y="12"/>
                  </a:cubicBezTo>
                  <a:cubicBezTo>
                    <a:pt x="16" y="16"/>
                    <a:pt x="14" y="20"/>
                    <a:pt x="12" y="23"/>
                  </a:cubicBezTo>
                  <a:cubicBezTo>
                    <a:pt x="9" y="26"/>
                    <a:pt x="6" y="28"/>
                    <a:pt x="5" y="22"/>
                  </a:cubicBezTo>
                  <a:cubicBezTo>
                    <a:pt x="1" y="20"/>
                    <a:pt x="1" y="17"/>
                    <a:pt x="0" y="13"/>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06" name="Freeform 250">
              <a:extLst>
                <a:ext uri="{FF2B5EF4-FFF2-40B4-BE49-F238E27FC236}">
                  <a16:creationId xmlns:a16="http://schemas.microsoft.com/office/drawing/2014/main" id="{9E78D10E-A84A-4953-AF18-4D416F80F887}"/>
                </a:ext>
              </a:extLst>
            </p:cNvPr>
            <p:cNvSpPr>
              <a:spLocks/>
            </p:cNvSpPr>
            <p:nvPr/>
          </p:nvSpPr>
          <p:spPr bwMode="auto">
            <a:xfrm>
              <a:off x="8941313" y="5318730"/>
              <a:ext cx="62022" cy="25937"/>
            </a:xfrm>
            <a:custGeom>
              <a:avLst/>
              <a:gdLst>
                <a:gd name="T0" fmla="*/ 27 w 27"/>
                <a:gd name="T1" fmla="*/ 3 h 11"/>
                <a:gd name="T2" fmla="*/ 2 w 27"/>
                <a:gd name="T3" fmla="*/ 11 h 11"/>
                <a:gd name="T4" fmla="*/ 1 w 27"/>
                <a:gd name="T5" fmla="*/ 9 h 11"/>
                <a:gd name="T6" fmla="*/ 2 w 27"/>
                <a:gd name="T7" fmla="*/ 7 h 11"/>
                <a:gd name="T8" fmla="*/ 27 w 27"/>
                <a:gd name="T9" fmla="*/ 0 h 11"/>
                <a:gd name="T10" fmla="*/ 27 w 27"/>
                <a:gd name="T11" fmla="*/ 3 h 11"/>
              </a:gdLst>
              <a:ahLst/>
              <a:cxnLst>
                <a:cxn ang="0">
                  <a:pos x="T0" y="T1"/>
                </a:cxn>
                <a:cxn ang="0">
                  <a:pos x="T2" y="T3"/>
                </a:cxn>
                <a:cxn ang="0">
                  <a:pos x="T4" y="T5"/>
                </a:cxn>
                <a:cxn ang="0">
                  <a:pos x="T6" y="T7"/>
                </a:cxn>
                <a:cxn ang="0">
                  <a:pos x="T8" y="T9"/>
                </a:cxn>
                <a:cxn ang="0">
                  <a:pos x="T10" y="T11"/>
                </a:cxn>
              </a:cxnLst>
              <a:rect l="0" t="0" r="r" b="b"/>
              <a:pathLst>
                <a:path w="27" h="11">
                  <a:moveTo>
                    <a:pt x="27" y="3"/>
                  </a:moveTo>
                  <a:cubicBezTo>
                    <a:pt x="20" y="10"/>
                    <a:pt x="11" y="10"/>
                    <a:pt x="2" y="11"/>
                  </a:cubicBezTo>
                  <a:cubicBezTo>
                    <a:pt x="1" y="10"/>
                    <a:pt x="0" y="9"/>
                    <a:pt x="1" y="9"/>
                  </a:cubicBezTo>
                  <a:cubicBezTo>
                    <a:pt x="1" y="8"/>
                    <a:pt x="1" y="7"/>
                    <a:pt x="2" y="7"/>
                  </a:cubicBezTo>
                  <a:cubicBezTo>
                    <a:pt x="10" y="5"/>
                    <a:pt x="19" y="3"/>
                    <a:pt x="27" y="0"/>
                  </a:cubicBezTo>
                  <a:cubicBezTo>
                    <a:pt x="27" y="1"/>
                    <a:pt x="27" y="2"/>
                    <a:pt x="27" y="3"/>
                  </a:cubicBezTo>
                  <a:close/>
                </a:path>
              </a:pathLst>
            </a:custGeom>
            <a:solidFill>
              <a:srgbClr val="F8AF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251">
              <a:extLst>
                <a:ext uri="{FF2B5EF4-FFF2-40B4-BE49-F238E27FC236}">
                  <a16:creationId xmlns:a16="http://schemas.microsoft.com/office/drawing/2014/main" id="{F97D8544-30D5-4BF1-9799-8CA6C7A66B5A}"/>
                </a:ext>
              </a:extLst>
            </p:cNvPr>
            <p:cNvSpPr>
              <a:spLocks/>
            </p:cNvSpPr>
            <p:nvPr/>
          </p:nvSpPr>
          <p:spPr bwMode="auto">
            <a:xfrm>
              <a:off x="9047314" y="5383007"/>
              <a:ext cx="31575" cy="57512"/>
            </a:xfrm>
            <a:custGeom>
              <a:avLst/>
              <a:gdLst>
                <a:gd name="T0" fmla="*/ 1 w 14"/>
                <a:gd name="T1" fmla="*/ 10 h 25"/>
                <a:gd name="T2" fmla="*/ 14 w 14"/>
                <a:gd name="T3" fmla="*/ 0 h 25"/>
                <a:gd name="T4" fmla="*/ 3 w 14"/>
                <a:gd name="T5" fmla="*/ 23 h 25"/>
                <a:gd name="T6" fmla="*/ 0 w 14"/>
                <a:gd name="T7" fmla="*/ 23 h 25"/>
                <a:gd name="T8" fmla="*/ 1 w 14"/>
                <a:gd name="T9" fmla="*/ 10 h 25"/>
              </a:gdLst>
              <a:ahLst/>
              <a:cxnLst>
                <a:cxn ang="0">
                  <a:pos x="T0" y="T1"/>
                </a:cxn>
                <a:cxn ang="0">
                  <a:pos x="T2" y="T3"/>
                </a:cxn>
                <a:cxn ang="0">
                  <a:pos x="T4" y="T5"/>
                </a:cxn>
                <a:cxn ang="0">
                  <a:pos x="T6" y="T7"/>
                </a:cxn>
                <a:cxn ang="0">
                  <a:pos x="T8" y="T9"/>
                </a:cxn>
              </a:cxnLst>
              <a:rect l="0" t="0" r="r" b="b"/>
              <a:pathLst>
                <a:path w="14" h="25">
                  <a:moveTo>
                    <a:pt x="1" y="10"/>
                  </a:moveTo>
                  <a:cubicBezTo>
                    <a:pt x="11" y="14"/>
                    <a:pt x="8" y="1"/>
                    <a:pt x="14" y="0"/>
                  </a:cubicBezTo>
                  <a:cubicBezTo>
                    <a:pt x="14" y="9"/>
                    <a:pt x="9" y="16"/>
                    <a:pt x="3" y="23"/>
                  </a:cubicBezTo>
                  <a:cubicBezTo>
                    <a:pt x="2" y="25"/>
                    <a:pt x="1" y="25"/>
                    <a:pt x="0" y="23"/>
                  </a:cubicBezTo>
                  <a:cubicBezTo>
                    <a:pt x="0" y="18"/>
                    <a:pt x="1" y="14"/>
                    <a:pt x="1" y="10"/>
                  </a:cubicBezTo>
                  <a:close/>
                </a:path>
              </a:pathLst>
            </a:custGeom>
            <a:solidFill>
              <a:srgbClr val="F3A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252">
              <a:extLst>
                <a:ext uri="{FF2B5EF4-FFF2-40B4-BE49-F238E27FC236}">
                  <a16:creationId xmlns:a16="http://schemas.microsoft.com/office/drawing/2014/main" id="{1E3DEB16-B514-43B0-B1AC-F75EF10A9CD6}"/>
                </a:ext>
              </a:extLst>
            </p:cNvPr>
            <p:cNvSpPr>
              <a:spLocks/>
            </p:cNvSpPr>
            <p:nvPr/>
          </p:nvSpPr>
          <p:spPr bwMode="auto">
            <a:xfrm>
              <a:off x="9028144" y="5436008"/>
              <a:ext cx="25937" cy="41724"/>
            </a:xfrm>
            <a:custGeom>
              <a:avLst/>
              <a:gdLst>
                <a:gd name="T0" fmla="*/ 8 w 11"/>
                <a:gd name="T1" fmla="*/ 0 h 18"/>
                <a:gd name="T2" fmla="*/ 11 w 11"/>
                <a:gd name="T3" fmla="*/ 0 h 18"/>
                <a:gd name="T4" fmla="*/ 0 w 11"/>
                <a:gd name="T5" fmla="*/ 18 h 18"/>
                <a:gd name="T6" fmla="*/ 8 w 11"/>
                <a:gd name="T7" fmla="*/ 0 h 18"/>
              </a:gdLst>
              <a:ahLst/>
              <a:cxnLst>
                <a:cxn ang="0">
                  <a:pos x="T0" y="T1"/>
                </a:cxn>
                <a:cxn ang="0">
                  <a:pos x="T2" y="T3"/>
                </a:cxn>
                <a:cxn ang="0">
                  <a:pos x="T4" y="T5"/>
                </a:cxn>
                <a:cxn ang="0">
                  <a:pos x="T6" y="T7"/>
                </a:cxn>
              </a:cxnLst>
              <a:rect l="0" t="0" r="r" b="b"/>
              <a:pathLst>
                <a:path w="11" h="18">
                  <a:moveTo>
                    <a:pt x="8" y="0"/>
                  </a:moveTo>
                  <a:cubicBezTo>
                    <a:pt x="9" y="0"/>
                    <a:pt x="10" y="0"/>
                    <a:pt x="11" y="0"/>
                  </a:cubicBezTo>
                  <a:cubicBezTo>
                    <a:pt x="10" y="8"/>
                    <a:pt x="8" y="15"/>
                    <a:pt x="0" y="18"/>
                  </a:cubicBezTo>
                  <a:cubicBezTo>
                    <a:pt x="1" y="11"/>
                    <a:pt x="5" y="6"/>
                    <a:pt x="8" y="0"/>
                  </a:cubicBezTo>
                  <a:close/>
                </a:path>
              </a:pathLst>
            </a:custGeom>
            <a:solidFill>
              <a:srgbClr val="F7B5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253">
              <a:extLst>
                <a:ext uri="{FF2B5EF4-FFF2-40B4-BE49-F238E27FC236}">
                  <a16:creationId xmlns:a16="http://schemas.microsoft.com/office/drawing/2014/main" id="{8C3BC9BB-12C7-4088-BEFC-FDA285FD9E59}"/>
                </a:ext>
              </a:extLst>
            </p:cNvPr>
            <p:cNvSpPr>
              <a:spLocks/>
            </p:cNvSpPr>
            <p:nvPr/>
          </p:nvSpPr>
          <p:spPr bwMode="auto">
            <a:xfrm>
              <a:off x="9001079" y="5461944"/>
              <a:ext cx="27064" cy="31575"/>
            </a:xfrm>
            <a:custGeom>
              <a:avLst/>
              <a:gdLst>
                <a:gd name="T0" fmla="*/ 12 w 12"/>
                <a:gd name="T1" fmla="*/ 7 h 14"/>
                <a:gd name="T2" fmla="*/ 8 w 12"/>
                <a:gd name="T3" fmla="*/ 14 h 14"/>
                <a:gd name="T4" fmla="*/ 5 w 12"/>
                <a:gd name="T5" fmla="*/ 11 h 14"/>
                <a:gd name="T6" fmla="*/ 0 w 12"/>
                <a:gd name="T7" fmla="*/ 2 h 14"/>
                <a:gd name="T8" fmla="*/ 12 w 12"/>
                <a:gd name="T9" fmla="*/ 7 h 14"/>
              </a:gdLst>
              <a:ahLst/>
              <a:cxnLst>
                <a:cxn ang="0">
                  <a:pos x="T0" y="T1"/>
                </a:cxn>
                <a:cxn ang="0">
                  <a:pos x="T2" y="T3"/>
                </a:cxn>
                <a:cxn ang="0">
                  <a:pos x="T4" y="T5"/>
                </a:cxn>
                <a:cxn ang="0">
                  <a:pos x="T6" y="T7"/>
                </a:cxn>
                <a:cxn ang="0">
                  <a:pos x="T8" y="T9"/>
                </a:cxn>
              </a:cxnLst>
              <a:rect l="0" t="0" r="r" b="b"/>
              <a:pathLst>
                <a:path w="12" h="14">
                  <a:moveTo>
                    <a:pt x="12" y="7"/>
                  </a:moveTo>
                  <a:cubicBezTo>
                    <a:pt x="12" y="10"/>
                    <a:pt x="12" y="13"/>
                    <a:pt x="8" y="14"/>
                  </a:cubicBezTo>
                  <a:cubicBezTo>
                    <a:pt x="7" y="14"/>
                    <a:pt x="6" y="13"/>
                    <a:pt x="5" y="11"/>
                  </a:cubicBezTo>
                  <a:cubicBezTo>
                    <a:pt x="4" y="8"/>
                    <a:pt x="2" y="5"/>
                    <a:pt x="0" y="2"/>
                  </a:cubicBezTo>
                  <a:cubicBezTo>
                    <a:pt x="6" y="0"/>
                    <a:pt x="8" y="7"/>
                    <a:pt x="12" y="7"/>
                  </a:cubicBezTo>
                  <a:close/>
                </a:path>
              </a:pathLst>
            </a:custGeom>
            <a:solidFill>
              <a:srgbClr val="F8B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254">
              <a:extLst>
                <a:ext uri="{FF2B5EF4-FFF2-40B4-BE49-F238E27FC236}">
                  <a16:creationId xmlns:a16="http://schemas.microsoft.com/office/drawing/2014/main" id="{EC0883AE-B37B-4081-855F-00E0911E2BA1}"/>
                </a:ext>
              </a:extLst>
            </p:cNvPr>
            <p:cNvSpPr>
              <a:spLocks/>
            </p:cNvSpPr>
            <p:nvPr/>
          </p:nvSpPr>
          <p:spPr bwMode="auto">
            <a:xfrm>
              <a:off x="8954845" y="5459689"/>
              <a:ext cx="32703" cy="22553"/>
            </a:xfrm>
            <a:custGeom>
              <a:avLst/>
              <a:gdLst>
                <a:gd name="T0" fmla="*/ 10 w 14"/>
                <a:gd name="T1" fmla="*/ 8 h 10"/>
                <a:gd name="T2" fmla="*/ 0 w 14"/>
                <a:gd name="T3" fmla="*/ 0 h 10"/>
                <a:gd name="T4" fmla="*/ 14 w 14"/>
                <a:gd name="T5" fmla="*/ 8 h 10"/>
                <a:gd name="T6" fmla="*/ 10 w 14"/>
                <a:gd name="T7" fmla="*/ 8 h 10"/>
              </a:gdLst>
              <a:ahLst/>
              <a:cxnLst>
                <a:cxn ang="0">
                  <a:pos x="T0" y="T1"/>
                </a:cxn>
                <a:cxn ang="0">
                  <a:pos x="T2" y="T3"/>
                </a:cxn>
                <a:cxn ang="0">
                  <a:pos x="T4" y="T5"/>
                </a:cxn>
                <a:cxn ang="0">
                  <a:pos x="T6" y="T7"/>
                </a:cxn>
              </a:cxnLst>
              <a:rect l="0" t="0" r="r" b="b"/>
              <a:pathLst>
                <a:path w="14" h="10">
                  <a:moveTo>
                    <a:pt x="10" y="8"/>
                  </a:moveTo>
                  <a:cubicBezTo>
                    <a:pt x="5" y="8"/>
                    <a:pt x="1" y="6"/>
                    <a:pt x="0" y="0"/>
                  </a:cubicBezTo>
                  <a:cubicBezTo>
                    <a:pt x="6" y="1"/>
                    <a:pt x="10" y="5"/>
                    <a:pt x="14" y="8"/>
                  </a:cubicBezTo>
                  <a:cubicBezTo>
                    <a:pt x="13" y="10"/>
                    <a:pt x="11" y="10"/>
                    <a:pt x="10" y="8"/>
                  </a:cubicBezTo>
                  <a:close/>
                </a:path>
              </a:pathLst>
            </a:custGeom>
            <a:solidFill>
              <a:srgbClr val="F7B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255">
              <a:extLst>
                <a:ext uri="{FF2B5EF4-FFF2-40B4-BE49-F238E27FC236}">
                  <a16:creationId xmlns:a16="http://schemas.microsoft.com/office/drawing/2014/main" id="{D9C63BCB-3908-4D59-BD36-0D97343C3DA7}"/>
                </a:ext>
              </a:extLst>
            </p:cNvPr>
            <p:cNvSpPr>
              <a:spLocks/>
            </p:cNvSpPr>
            <p:nvPr/>
          </p:nvSpPr>
          <p:spPr bwMode="auto">
            <a:xfrm>
              <a:off x="8978526" y="5477731"/>
              <a:ext cx="40596" cy="18043"/>
            </a:xfrm>
            <a:custGeom>
              <a:avLst/>
              <a:gdLst>
                <a:gd name="T0" fmla="*/ 0 w 18"/>
                <a:gd name="T1" fmla="*/ 0 h 8"/>
                <a:gd name="T2" fmla="*/ 4 w 18"/>
                <a:gd name="T3" fmla="*/ 0 h 8"/>
                <a:gd name="T4" fmla="*/ 15 w 18"/>
                <a:gd name="T5" fmla="*/ 4 h 8"/>
                <a:gd name="T6" fmla="*/ 18 w 18"/>
                <a:gd name="T7" fmla="*/ 7 h 8"/>
                <a:gd name="T8" fmla="*/ 15 w 18"/>
                <a:gd name="T9" fmla="*/ 8 h 8"/>
                <a:gd name="T10" fmla="*/ 0 w 18"/>
                <a:gd name="T11" fmla="*/ 0 h 8"/>
              </a:gdLst>
              <a:ahLst/>
              <a:cxnLst>
                <a:cxn ang="0">
                  <a:pos x="T0" y="T1"/>
                </a:cxn>
                <a:cxn ang="0">
                  <a:pos x="T2" y="T3"/>
                </a:cxn>
                <a:cxn ang="0">
                  <a:pos x="T4" y="T5"/>
                </a:cxn>
                <a:cxn ang="0">
                  <a:pos x="T6" y="T7"/>
                </a:cxn>
                <a:cxn ang="0">
                  <a:pos x="T8" y="T9"/>
                </a:cxn>
                <a:cxn ang="0">
                  <a:pos x="T10" y="T11"/>
                </a:cxn>
              </a:cxnLst>
              <a:rect l="0" t="0" r="r" b="b"/>
              <a:pathLst>
                <a:path w="18" h="8">
                  <a:moveTo>
                    <a:pt x="0" y="0"/>
                  </a:moveTo>
                  <a:cubicBezTo>
                    <a:pt x="1" y="0"/>
                    <a:pt x="3" y="0"/>
                    <a:pt x="4" y="0"/>
                  </a:cubicBezTo>
                  <a:cubicBezTo>
                    <a:pt x="8" y="2"/>
                    <a:pt x="12" y="3"/>
                    <a:pt x="15" y="4"/>
                  </a:cubicBezTo>
                  <a:cubicBezTo>
                    <a:pt x="16" y="5"/>
                    <a:pt x="17" y="6"/>
                    <a:pt x="18" y="7"/>
                  </a:cubicBezTo>
                  <a:cubicBezTo>
                    <a:pt x="17" y="7"/>
                    <a:pt x="16" y="8"/>
                    <a:pt x="15" y="8"/>
                  </a:cubicBezTo>
                  <a:cubicBezTo>
                    <a:pt x="9" y="8"/>
                    <a:pt x="3" y="7"/>
                    <a:pt x="0" y="0"/>
                  </a:cubicBezTo>
                  <a:close/>
                </a:path>
              </a:pathLst>
            </a:custGeom>
            <a:solidFill>
              <a:srgbClr val="F7B0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256">
              <a:extLst>
                <a:ext uri="{FF2B5EF4-FFF2-40B4-BE49-F238E27FC236}">
                  <a16:creationId xmlns:a16="http://schemas.microsoft.com/office/drawing/2014/main" id="{0BBB04EA-0C9A-43FA-8352-608CBA57C696}"/>
                </a:ext>
              </a:extLst>
            </p:cNvPr>
            <p:cNvSpPr>
              <a:spLocks/>
            </p:cNvSpPr>
            <p:nvPr/>
          </p:nvSpPr>
          <p:spPr bwMode="auto">
            <a:xfrm>
              <a:off x="8768779" y="5328879"/>
              <a:ext cx="33830" cy="22553"/>
            </a:xfrm>
            <a:custGeom>
              <a:avLst/>
              <a:gdLst>
                <a:gd name="T0" fmla="*/ 6 w 15"/>
                <a:gd name="T1" fmla="*/ 10 h 10"/>
                <a:gd name="T2" fmla="*/ 0 w 15"/>
                <a:gd name="T3" fmla="*/ 10 h 10"/>
                <a:gd name="T4" fmla="*/ 14 w 15"/>
                <a:gd name="T5" fmla="*/ 0 h 10"/>
                <a:gd name="T6" fmla="*/ 6 w 15"/>
                <a:gd name="T7" fmla="*/ 10 h 10"/>
              </a:gdLst>
              <a:ahLst/>
              <a:cxnLst>
                <a:cxn ang="0">
                  <a:pos x="T0" y="T1"/>
                </a:cxn>
                <a:cxn ang="0">
                  <a:pos x="T2" y="T3"/>
                </a:cxn>
                <a:cxn ang="0">
                  <a:pos x="T4" y="T5"/>
                </a:cxn>
                <a:cxn ang="0">
                  <a:pos x="T6" y="T7"/>
                </a:cxn>
              </a:cxnLst>
              <a:rect l="0" t="0" r="r" b="b"/>
              <a:pathLst>
                <a:path w="15" h="10">
                  <a:moveTo>
                    <a:pt x="6" y="10"/>
                  </a:moveTo>
                  <a:cubicBezTo>
                    <a:pt x="4" y="10"/>
                    <a:pt x="2" y="10"/>
                    <a:pt x="0" y="10"/>
                  </a:cubicBezTo>
                  <a:cubicBezTo>
                    <a:pt x="2" y="4"/>
                    <a:pt x="9" y="3"/>
                    <a:pt x="14" y="0"/>
                  </a:cubicBezTo>
                  <a:cubicBezTo>
                    <a:pt x="15" y="6"/>
                    <a:pt x="9" y="7"/>
                    <a:pt x="6" y="10"/>
                  </a:cubicBezTo>
                  <a:close/>
                </a:path>
              </a:pathLst>
            </a:custGeom>
            <a:solidFill>
              <a:srgbClr val="A7B8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257">
              <a:extLst>
                <a:ext uri="{FF2B5EF4-FFF2-40B4-BE49-F238E27FC236}">
                  <a16:creationId xmlns:a16="http://schemas.microsoft.com/office/drawing/2014/main" id="{7AE6BF3D-F4DE-4E55-91FA-F232660DCA03}"/>
                </a:ext>
              </a:extLst>
            </p:cNvPr>
            <p:cNvSpPr>
              <a:spLocks/>
            </p:cNvSpPr>
            <p:nvPr/>
          </p:nvSpPr>
          <p:spPr bwMode="auto">
            <a:xfrm>
              <a:off x="8927781" y="5335645"/>
              <a:ext cx="33830" cy="31575"/>
            </a:xfrm>
            <a:custGeom>
              <a:avLst/>
              <a:gdLst>
                <a:gd name="T0" fmla="*/ 8 w 15"/>
                <a:gd name="T1" fmla="*/ 0 h 14"/>
                <a:gd name="T2" fmla="*/ 8 w 15"/>
                <a:gd name="T3" fmla="*/ 4 h 14"/>
                <a:gd name="T4" fmla="*/ 15 w 15"/>
                <a:gd name="T5" fmla="*/ 11 h 14"/>
                <a:gd name="T6" fmla="*/ 15 w 15"/>
                <a:gd name="T7" fmla="*/ 14 h 14"/>
                <a:gd name="T8" fmla="*/ 8 w 15"/>
                <a:gd name="T9" fmla="*/ 0 h 14"/>
              </a:gdLst>
              <a:ahLst/>
              <a:cxnLst>
                <a:cxn ang="0">
                  <a:pos x="T0" y="T1"/>
                </a:cxn>
                <a:cxn ang="0">
                  <a:pos x="T2" y="T3"/>
                </a:cxn>
                <a:cxn ang="0">
                  <a:pos x="T4" y="T5"/>
                </a:cxn>
                <a:cxn ang="0">
                  <a:pos x="T6" y="T7"/>
                </a:cxn>
                <a:cxn ang="0">
                  <a:pos x="T8" y="T9"/>
                </a:cxn>
              </a:cxnLst>
              <a:rect l="0" t="0" r="r" b="b"/>
              <a:pathLst>
                <a:path w="15" h="14">
                  <a:moveTo>
                    <a:pt x="8" y="0"/>
                  </a:moveTo>
                  <a:cubicBezTo>
                    <a:pt x="8" y="2"/>
                    <a:pt x="8" y="3"/>
                    <a:pt x="8" y="4"/>
                  </a:cubicBezTo>
                  <a:cubicBezTo>
                    <a:pt x="10" y="6"/>
                    <a:pt x="13" y="9"/>
                    <a:pt x="15" y="11"/>
                  </a:cubicBezTo>
                  <a:cubicBezTo>
                    <a:pt x="15" y="12"/>
                    <a:pt x="15" y="13"/>
                    <a:pt x="15" y="14"/>
                  </a:cubicBezTo>
                  <a:cubicBezTo>
                    <a:pt x="6" y="13"/>
                    <a:pt x="0" y="10"/>
                    <a:pt x="8" y="0"/>
                  </a:cubicBezTo>
                  <a:close/>
                </a:path>
              </a:pathLst>
            </a:custGeom>
            <a:solidFill>
              <a:srgbClr val="F8AB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Freeform 258">
              <a:extLst>
                <a:ext uri="{FF2B5EF4-FFF2-40B4-BE49-F238E27FC236}">
                  <a16:creationId xmlns:a16="http://schemas.microsoft.com/office/drawing/2014/main" id="{14A6EABB-E4AF-4712-B73C-03086CF53645}"/>
                </a:ext>
              </a:extLst>
            </p:cNvPr>
            <p:cNvSpPr>
              <a:spLocks/>
            </p:cNvSpPr>
            <p:nvPr/>
          </p:nvSpPr>
          <p:spPr bwMode="auto">
            <a:xfrm>
              <a:off x="9100314" y="3966654"/>
              <a:ext cx="59767" cy="277407"/>
            </a:xfrm>
            <a:custGeom>
              <a:avLst/>
              <a:gdLst>
                <a:gd name="T0" fmla="*/ 17 w 26"/>
                <a:gd name="T1" fmla="*/ 121 h 121"/>
                <a:gd name="T2" fmla="*/ 9 w 26"/>
                <a:gd name="T3" fmla="*/ 121 h 121"/>
                <a:gd name="T4" fmla="*/ 20 w 26"/>
                <a:gd name="T5" fmla="*/ 102 h 121"/>
                <a:gd name="T6" fmla="*/ 6 w 26"/>
                <a:gd name="T7" fmla="*/ 14 h 121"/>
                <a:gd name="T8" fmla="*/ 9 w 26"/>
                <a:gd name="T9" fmla="*/ 0 h 121"/>
                <a:gd name="T10" fmla="*/ 24 w 26"/>
                <a:gd name="T11" fmla="*/ 85 h 121"/>
                <a:gd name="T12" fmla="*/ 17 w 26"/>
                <a:gd name="T13" fmla="*/ 121 h 121"/>
              </a:gdLst>
              <a:ahLst/>
              <a:cxnLst>
                <a:cxn ang="0">
                  <a:pos x="T0" y="T1"/>
                </a:cxn>
                <a:cxn ang="0">
                  <a:pos x="T2" y="T3"/>
                </a:cxn>
                <a:cxn ang="0">
                  <a:pos x="T4" y="T5"/>
                </a:cxn>
                <a:cxn ang="0">
                  <a:pos x="T6" y="T7"/>
                </a:cxn>
                <a:cxn ang="0">
                  <a:pos x="T8" y="T9"/>
                </a:cxn>
                <a:cxn ang="0">
                  <a:pos x="T10" y="T11"/>
                </a:cxn>
                <a:cxn ang="0">
                  <a:pos x="T12" y="T13"/>
                </a:cxn>
              </a:cxnLst>
              <a:rect l="0" t="0" r="r" b="b"/>
              <a:pathLst>
                <a:path w="26" h="121">
                  <a:moveTo>
                    <a:pt x="17" y="121"/>
                  </a:moveTo>
                  <a:cubicBezTo>
                    <a:pt x="14" y="121"/>
                    <a:pt x="12" y="121"/>
                    <a:pt x="9" y="121"/>
                  </a:cubicBezTo>
                  <a:cubicBezTo>
                    <a:pt x="10" y="113"/>
                    <a:pt x="17" y="109"/>
                    <a:pt x="20" y="102"/>
                  </a:cubicBezTo>
                  <a:cubicBezTo>
                    <a:pt x="14" y="73"/>
                    <a:pt x="0" y="45"/>
                    <a:pt x="6" y="14"/>
                  </a:cubicBezTo>
                  <a:cubicBezTo>
                    <a:pt x="6" y="9"/>
                    <a:pt x="4" y="3"/>
                    <a:pt x="9" y="0"/>
                  </a:cubicBezTo>
                  <a:cubicBezTo>
                    <a:pt x="14" y="28"/>
                    <a:pt x="19" y="56"/>
                    <a:pt x="24" y="85"/>
                  </a:cubicBezTo>
                  <a:cubicBezTo>
                    <a:pt x="25" y="98"/>
                    <a:pt x="26" y="110"/>
                    <a:pt x="17" y="121"/>
                  </a:cubicBezTo>
                  <a:close/>
                </a:path>
              </a:pathLst>
            </a:custGeom>
            <a:solidFill>
              <a:srgbClr val="00444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5" name="Freeform 259">
              <a:extLst>
                <a:ext uri="{FF2B5EF4-FFF2-40B4-BE49-F238E27FC236}">
                  <a16:creationId xmlns:a16="http://schemas.microsoft.com/office/drawing/2014/main" id="{B078D18A-2D8E-42EA-8020-D6552CAEEBE8}"/>
                </a:ext>
              </a:extLst>
            </p:cNvPr>
            <p:cNvSpPr>
              <a:spLocks/>
            </p:cNvSpPr>
            <p:nvPr/>
          </p:nvSpPr>
          <p:spPr bwMode="auto">
            <a:xfrm>
              <a:off x="8669545" y="4460573"/>
              <a:ext cx="11277" cy="15787"/>
            </a:xfrm>
            <a:custGeom>
              <a:avLst/>
              <a:gdLst>
                <a:gd name="T0" fmla="*/ 0 w 5"/>
                <a:gd name="T1" fmla="*/ 2 h 7"/>
                <a:gd name="T2" fmla="*/ 2 w 5"/>
                <a:gd name="T3" fmla="*/ 0 h 7"/>
                <a:gd name="T4" fmla="*/ 5 w 5"/>
                <a:gd name="T5" fmla="*/ 3 h 7"/>
                <a:gd name="T6" fmla="*/ 3 w 5"/>
                <a:gd name="T7" fmla="*/ 6 h 7"/>
                <a:gd name="T8" fmla="*/ 0 w 5"/>
                <a:gd name="T9" fmla="*/ 2 h 7"/>
              </a:gdLst>
              <a:ahLst/>
              <a:cxnLst>
                <a:cxn ang="0">
                  <a:pos x="T0" y="T1"/>
                </a:cxn>
                <a:cxn ang="0">
                  <a:pos x="T2" y="T3"/>
                </a:cxn>
                <a:cxn ang="0">
                  <a:pos x="T4" y="T5"/>
                </a:cxn>
                <a:cxn ang="0">
                  <a:pos x="T6" y="T7"/>
                </a:cxn>
                <a:cxn ang="0">
                  <a:pos x="T8" y="T9"/>
                </a:cxn>
              </a:cxnLst>
              <a:rect l="0" t="0" r="r" b="b"/>
              <a:pathLst>
                <a:path w="5" h="7">
                  <a:moveTo>
                    <a:pt x="0" y="2"/>
                  </a:moveTo>
                  <a:cubicBezTo>
                    <a:pt x="0" y="2"/>
                    <a:pt x="1" y="1"/>
                    <a:pt x="2" y="0"/>
                  </a:cubicBezTo>
                  <a:cubicBezTo>
                    <a:pt x="3" y="1"/>
                    <a:pt x="4" y="2"/>
                    <a:pt x="5" y="3"/>
                  </a:cubicBezTo>
                  <a:cubicBezTo>
                    <a:pt x="5" y="4"/>
                    <a:pt x="4" y="6"/>
                    <a:pt x="3" y="6"/>
                  </a:cubicBezTo>
                  <a:cubicBezTo>
                    <a:pt x="1" y="7"/>
                    <a:pt x="0" y="5"/>
                    <a:pt x="0" y="2"/>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6" name="Freeform 261">
              <a:extLst>
                <a:ext uri="{FF2B5EF4-FFF2-40B4-BE49-F238E27FC236}">
                  <a16:creationId xmlns:a16="http://schemas.microsoft.com/office/drawing/2014/main" id="{F2F4B622-C4E7-4141-B532-5D342E88E8B0}"/>
                </a:ext>
              </a:extLst>
            </p:cNvPr>
            <p:cNvSpPr>
              <a:spLocks/>
            </p:cNvSpPr>
            <p:nvPr/>
          </p:nvSpPr>
          <p:spPr bwMode="auto">
            <a:xfrm>
              <a:off x="9003335" y="3931696"/>
              <a:ext cx="20298" cy="34958"/>
            </a:xfrm>
            <a:custGeom>
              <a:avLst/>
              <a:gdLst>
                <a:gd name="T0" fmla="*/ 8 w 9"/>
                <a:gd name="T1" fmla="*/ 0 h 15"/>
                <a:gd name="T2" fmla="*/ 4 w 9"/>
                <a:gd name="T3" fmla="*/ 15 h 15"/>
                <a:gd name="T4" fmla="*/ 0 w 9"/>
                <a:gd name="T5" fmla="*/ 14 h 15"/>
                <a:gd name="T6" fmla="*/ 8 w 9"/>
                <a:gd name="T7" fmla="*/ 0 h 15"/>
              </a:gdLst>
              <a:ahLst/>
              <a:cxnLst>
                <a:cxn ang="0">
                  <a:pos x="T0" y="T1"/>
                </a:cxn>
                <a:cxn ang="0">
                  <a:pos x="T2" y="T3"/>
                </a:cxn>
                <a:cxn ang="0">
                  <a:pos x="T4" y="T5"/>
                </a:cxn>
                <a:cxn ang="0">
                  <a:pos x="T6" y="T7"/>
                </a:cxn>
              </a:cxnLst>
              <a:rect l="0" t="0" r="r" b="b"/>
              <a:pathLst>
                <a:path w="9" h="15">
                  <a:moveTo>
                    <a:pt x="8" y="0"/>
                  </a:moveTo>
                  <a:cubicBezTo>
                    <a:pt x="7" y="5"/>
                    <a:pt x="9" y="11"/>
                    <a:pt x="4" y="15"/>
                  </a:cubicBezTo>
                  <a:cubicBezTo>
                    <a:pt x="3" y="15"/>
                    <a:pt x="1" y="14"/>
                    <a:pt x="0" y="14"/>
                  </a:cubicBezTo>
                  <a:cubicBezTo>
                    <a:pt x="1" y="9"/>
                    <a:pt x="2" y="3"/>
                    <a:pt x="8" y="0"/>
                  </a:cubicBezTo>
                  <a:close/>
                </a:path>
              </a:pathLst>
            </a:custGeom>
            <a:solidFill>
              <a:srgbClr val="00444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7" name="Freeform 262">
              <a:extLst>
                <a:ext uri="{FF2B5EF4-FFF2-40B4-BE49-F238E27FC236}">
                  <a16:creationId xmlns:a16="http://schemas.microsoft.com/office/drawing/2014/main" id="{A75B4775-D77D-47F4-BE22-C6B89F931913}"/>
                </a:ext>
              </a:extLst>
            </p:cNvPr>
            <p:cNvSpPr>
              <a:spLocks/>
            </p:cNvSpPr>
            <p:nvPr/>
          </p:nvSpPr>
          <p:spPr bwMode="auto">
            <a:xfrm>
              <a:off x="8689843" y="4666937"/>
              <a:ext cx="30447" cy="84576"/>
            </a:xfrm>
            <a:custGeom>
              <a:avLst/>
              <a:gdLst>
                <a:gd name="T0" fmla="*/ 0 w 13"/>
                <a:gd name="T1" fmla="*/ 12 h 37"/>
                <a:gd name="T2" fmla="*/ 5 w 13"/>
                <a:gd name="T3" fmla="*/ 2 h 37"/>
                <a:gd name="T4" fmla="*/ 11 w 13"/>
                <a:gd name="T5" fmla="*/ 2 h 37"/>
                <a:gd name="T6" fmla="*/ 12 w 13"/>
                <a:gd name="T7" fmla="*/ 37 h 37"/>
                <a:gd name="T8" fmla="*/ 0 w 13"/>
                <a:gd name="T9" fmla="*/ 12 h 37"/>
              </a:gdLst>
              <a:ahLst/>
              <a:cxnLst>
                <a:cxn ang="0">
                  <a:pos x="T0" y="T1"/>
                </a:cxn>
                <a:cxn ang="0">
                  <a:pos x="T2" y="T3"/>
                </a:cxn>
                <a:cxn ang="0">
                  <a:pos x="T4" y="T5"/>
                </a:cxn>
                <a:cxn ang="0">
                  <a:pos x="T6" y="T7"/>
                </a:cxn>
                <a:cxn ang="0">
                  <a:pos x="T8" y="T9"/>
                </a:cxn>
              </a:cxnLst>
              <a:rect l="0" t="0" r="r" b="b"/>
              <a:pathLst>
                <a:path w="13" h="37">
                  <a:moveTo>
                    <a:pt x="0" y="12"/>
                  </a:moveTo>
                  <a:cubicBezTo>
                    <a:pt x="2" y="9"/>
                    <a:pt x="3" y="5"/>
                    <a:pt x="5" y="2"/>
                  </a:cubicBezTo>
                  <a:cubicBezTo>
                    <a:pt x="7" y="1"/>
                    <a:pt x="11" y="0"/>
                    <a:pt x="11" y="2"/>
                  </a:cubicBezTo>
                  <a:cubicBezTo>
                    <a:pt x="13" y="14"/>
                    <a:pt x="13" y="25"/>
                    <a:pt x="12" y="37"/>
                  </a:cubicBezTo>
                  <a:cubicBezTo>
                    <a:pt x="7" y="29"/>
                    <a:pt x="7" y="19"/>
                    <a:pt x="0" y="12"/>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8" name="Freeform 263">
              <a:extLst>
                <a:ext uri="{FF2B5EF4-FFF2-40B4-BE49-F238E27FC236}">
                  <a16:creationId xmlns:a16="http://schemas.microsoft.com/office/drawing/2014/main" id="{D3747483-6DC3-4786-A45C-0CD73692590E}"/>
                </a:ext>
              </a:extLst>
            </p:cNvPr>
            <p:cNvSpPr>
              <a:spLocks/>
            </p:cNvSpPr>
            <p:nvPr/>
          </p:nvSpPr>
          <p:spPr bwMode="auto">
            <a:xfrm>
              <a:off x="9261571" y="5266857"/>
              <a:ext cx="170278" cy="104874"/>
            </a:xfrm>
            <a:custGeom>
              <a:avLst/>
              <a:gdLst>
                <a:gd name="T0" fmla="*/ 64 w 74"/>
                <a:gd name="T1" fmla="*/ 44 h 46"/>
                <a:gd name="T2" fmla="*/ 42 w 74"/>
                <a:gd name="T3" fmla="*/ 38 h 46"/>
                <a:gd name="T4" fmla="*/ 27 w 74"/>
                <a:gd name="T5" fmla="*/ 30 h 46"/>
                <a:gd name="T6" fmla="*/ 5 w 74"/>
                <a:gd name="T7" fmla="*/ 19 h 46"/>
                <a:gd name="T8" fmla="*/ 1 w 74"/>
                <a:gd name="T9" fmla="*/ 8 h 46"/>
                <a:gd name="T10" fmla="*/ 21 w 74"/>
                <a:gd name="T11" fmla="*/ 0 h 46"/>
                <a:gd name="T12" fmla="*/ 74 w 74"/>
                <a:gd name="T13" fmla="*/ 27 h 46"/>
                <a:gd name="T14" fmla="*/ 68 w 74"/>
                <a:gd name="T15" fmla="*/ 37 h 46"/>
                <a:gd name="T16" fmla="*/ 64 w 74"/>
                <a:gd name="T1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46">
                  <a:moveTo>
                    <a:pt x="64" y="44"/>
                  </a:moveTo>
                  <a:cubicBezTo>
                    <a:pt x="55" y="46"/>
                    <a:pt x="49" y="42"/>
                    <a:pt x="42" y="38"/>
                  </a:cubicBezTo>
                  <a:cubicBezTo>
                    <a:pt x="37" y="35"/>
                    <a:pt x="32" y="33"/>
                    <a:pt x="27" y="30"/>
                  </a:cubicBezTo>
                  <a:cubicBezTo>
                    <a:pt x="21" y="24"/>
                    <a:pt x="13" y="22"/>
                    <a:pt x="5" y="19"/>
                  </a:cubicBezTo>
                  <a:cubicBezTo>
                    <a:pt x="4" y="16"/>
                    <a:pt x="0" y="13"/>
                    <a:pt x="1" y="8"/>
                  </a:cubicBezTo>
                  <a:cubicBezTo>
                    <a:pt x="8" y="4"/>
                    <a:pt x="13" y="0"/>
                    <a:pt x="21" y="0"/>
                  </a:cubicBezTo>
                  <a:cubicBezTo>
                    <a:pt x="39" y="9"/>
                    <a:pt x="56" y="18"/>
                    <a:pt x="74" y="27"/>
                  </a:cubicBezTo>
                  <a:cubicBezTo>
                    <a:pt x="73" y="31"/>
                    <a:pt x="67" y="32"/>
                    <a:pt x="68" y="37"/>
                  </a:cubicBezTo>
                  <a:cubicBezTo>
                    <a:pt x="66" y="40"/>
                    <a:pt x="65" y="42"/>
                    <a:pt x="64" y="44"/>
                  </a:cubicBezTo>
                  <a:close/>
                </a:path>
              </a:pathLst>
            </a:custGeom>
            <a:solidFill>
              <a:srgbClr val="F0F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264">
              <a:extLst>
                <a:ext uri="{FF2B5EF4-FFF2-40B4-BE49-F238E27FC236}">
                  <a16:creationId xmlns:a16="http://schemas.microsoft.com/office/drawing/2014/main" id="{0E29F28D-E31A-4FB4-A4DA-9E791978F091}"/>
                </a:ext>
              </a:extLst>
            </p:cNvPr>
            <p:cNvSpPr>
              <a:spLocks/>
            </p:cNvSpPr>
            <p:nvPr/>
          </p:nvSpPr>
          <p:spPr bwMode="auto">
            <a:xfrm>
              <a:off x="9086782" y="5489008"/>
              <a:ext cx="42851" cy="41724"/>
            </a:xfrm>
            <a:custGeom>
              <a:avLst/>
              <a:gdLst>
                <a:gd name="T0" fmla="*/ 19 w 19"/>
                <a:gd name="T1" fmla="*/ 7 h 18"/>
                <a:gd name="T2" fmla="*/ 5 w 19"/>
                <a:gd name="T3" fmla="*/ 16 h 18"/>
                <a:gd name="T4" fmla="*/ 0 w 19"/>
                <a:gd name="T5" fmla="*/ 15 h 18"/>
                <a:gd name="T6" fmla="*/ 4 w 19"/>
                <a:gd name="T7" fmla="*/ 10 h 18"/>
                <a:gd name="T8" fmla="*/ 16 w 19"/>
                <a:gd name="T9" fmla="*/ 3 h 18"/>
                <a:gd name="T10" fmla="*/ 19 w 19"/>
                <a:gd name="T11" fmla="*/ 7 h 18"/>
              </a:gdLst>
              <a:ahLst/>
              <a:cxnLst>
                <a:cxn ang="0">
                  <a:pos x="T0" y="T1"/>
                </a:cxn>
                <a:cxn ang="0">
                  <a:pos x="T2" y="T3"/>
                </a:cxn>
                <a:cxn ang="0">
                  <a:pos x="T4" y="T5"/>
                </a:cxn>
                <a:cxn ang="0">
                  <a:pos x="T6" y="T7"/>
                </a:cxn>
                <a:cxn ang="0">
                  <a:pos x="T8" y="T9"/>
                </a:cxn>
                <a:cxn ang="0">
                  <a:pos x="T10" y="T11"/>
                </a:cxn>
              </a:cxnLst>
              <a:rect l="0" t="0" r="r" b="b"/>
              <a:pathLst>
                <a:path w="19" h="18">
                  <a:moveTo>
                    <a:pt x="19" y="7"/>
                  </a:moveTo>
                  <a:cubicBezTo>
                    <a:pt x="15" y="10"/>
                    <a:pt x="10" y="13"/>
                    <a:pt x="5" y="16"/>
                  </a:cubicBezTo>
                  <a:cubicBezTo>
                    <a:pt x="3" y="17"/>
                    <a:pt x="0" y="18"/>
                    <a:pt x="0" y="15"/>
                  </a:cubicBezTo>
                  <a:cubicBezTo>
                    <a:pt x="0" y="13"/>
                    <a:pt x="3" y="11"/>
                    <a:pt x="4" y="10"/>
                  </a:cubicBezTo>
                  <a:cubicBezTo>
                    <a:pt x="7" y="5"/>
                    <a:pt x="9" y="0"/>
                    <a:pt x="16" y="3"/>
                  </a:cubicBezTo>
                  <a:cubicBezTo>
                    <a:pt x="17" y="4"/>
                    <a:pt x="18" y="5"/>
                    <a:pt x="19" y="7"/>
                  </a:cubicBezTo>
                  <a:close/>
                </a:path>
              </a:pathLst>
            </a:custGeom>
            <a:solidFill>
              <a:srgbClr val="F3C9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265">
              <a:extLst>
                <a:ext uri="{FF2B5EF4-FFF2-40B4-BE49-F238E27FC236}">
                  <a16:creationId xmlns:a16="http://schemas.microsoft.com/office/drawing/2014/main" id="{DF987969-F647-4ED6-9CC7-16C2FC3139AA}"/>
                </a:ext>
              </a:extLst>
            </p:cNvPr>
            <p:cNvSpPr>
              <a:spLocks/>
            </p:cNvSpPr>
            <p:nvPr/>
          </p:nvSpPr>
          <p:spPr bwMode="auto">
            <a:xfrm>
              <a:off x="9078889" y="5477731"/>
              <a:ext cx="46235" cy="34958"/>
            </a:xfrm>
            <a:custGeom>
              <a:avLst/>
              <a:gdLst>
                <a:gd name="T0" fmla="*/ 19 w 20"/>
                <a:gd name="T1" fmla="*/ 8 h 15"/>
                <a:gd name="T2" fmla="*/ 7 w 20"/>
                <a:gd name="T3" fmla="*/ 15 h 15"/>
                <a:gd name="T4" fmla="*/ 0 w 20"/>
                <a:gd name="T5" fmla="*/ 8 h 15"/>
                <a:gd name="T6" fmla="*/ 8 w 20"/>
                <a:gd name="T7" fmla="*/ 0 h 15"/>
                <a:gd name="T8" fmla="*/ 19 w 20"/>
                <a:gd name="T9" fmla="*/ 3 h 15"/>
                <a:gd name="T10" fmla="*/ 18 w 20"/>
                <a:gd name="T11" fmla="*/ 7 h 15"/>
                <a:gd name="T12" fmla="*/ 19 w 20"/>
                <a:gd name="T13" fmla="*/ 8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19" y="8"/>
                  </a:moveTo>
                  <a:cubicBezTo>
                    <a:pt x="15" y="10"/>
                    <a:pt x="11" y="12"/>
                    <a:pt x="7" y="15"/>
                  </a:cubicBezTo>
                  <a:cubicBezTo>
                    <a:pt x="5" y="12"/>
                    <a:pt x="3" y="10"/>
                    <a:pt x="0" y="8"/>
                  </a:cubicBezTo>
                  <a:cubicBezTo>
                    <a:pt x="2" y="4"/>
                    <a:pt x="4" y="2"/>
                    <a:pt x="8" y="0"/>
                  </a:cubicBezTo>
                  <a:cubicBezTo>
                    <a:pt x="11" y="2"/>
                    <a:pt x="15" y="2"/>
                    <a:pt x="19" y="3"/>
                  </a:cubicBezTo>
                  <a:cubicBezTo>
                    <a:pt x="20" y="5"/>
                    <a:pt x="20" y="6"/>
                    <a:pt x="18" y="7"/>
                  </a:cubicBezTo>
                  <a:lnTo>
                    <a:pt x="19" y="8"/>
                  </a:lnTo>
                  <a:close/>
                </a:path>
              </a:pathLst>
            </a:custGeom>
            <a:solidFill>
              <a:srgbClr val="F6AF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1" name="Freeform 266">
              <a:extLst>
                <a:ext uri="{FF2B5EF4-FFF2-40B4-BE49-F238E27FC236}">
                  <a16:creationId xmlns:a16="http://schemas.microsoft.com/office/drawing/2014/main" id="{2ED888C7-5AE2-4BBA-9FC5-241714D42ACB}"/>
                </a:ext>
              </a:extLst>
            </p:cNvPr>
            <p:cNvSpPr>
              <a:spLocks/>
            </p:cNvSpPr>
            <p:nvPr/>
          </p:nvSpPr>
          <p:spPr bwMode="auto">
            <a:xfrm>
              <a:off x="9139783" y="5486753"/>
              <a:ext cx="38341" cy="25937"/>
            </a:xfrm>
            <a:custGeom>
              <a:avLst/>
              <a:gdLst>
                <a:gd name="T0" fmla="*/ 4 w 17"/>
                <a:gd name="T1" fmla="*/ 11 h 11"/>
                <a:gd name="T2" fmla="*/ 0 w 17"/>
                <a:gd name="T3" fmla="*/ 7 h 11"/>
                <a:gd name="T4" fmla="*/ 17 w 17"/>
                <a:gd name="T5" fmla="*/ 1 h 11"/>
                <a:gd name="T6" fmla="*/ 4 w 17"/>
                <a:gd name="T7" fmla="*/ 11 h 11"/>
              </a:gdLst>
              <a:ahLst/>
              <a:cxnLst>
                <a:cxn ang="0">
                  <a:pos x="T0" y="T1"/>
                </a:cxn>
                <a:cxn ang="0">
                  <a:pos x="T2" y="T3"/>
                </a:cxn>
                <a:cxn ang="0">
                  <a:pos x="T4" y="T5"/>
                </a:cxn>
                <a:cxn ang="0">
                  <a:pos x="T6" y="T7"/>
                </a:cxn>
              </a:cxnLst>
              <a:rect l="0" t="0" r="r" b="b"/>
              <a:pathLst>
                <a:path w="17" h="11">
                  <a:moveTo>
                    <a:pt x="4" y="11"/>
                  </a:moveTo>
                  <a:cubicBezTo>
                    <a:pt x="2" y="10"/>
                    <a:pt x="1" y="9"/>
                    <a:pt x="0" y="7"/>
                  </a:cubicBezTo>
                  <a:cubicBezTo>
                    <a:pt x="4" y="2"/>
                    <a:pt x="10" y="0"/>
                    <a:pt x="17" y="1"/>
                  </a:cubicBezTo>
                  <a:cubicBezTo>
                    <a:pt x="13" y="4"/>
                    <a:pt x="8" y="8"/>
                    <a:pt x="4" y="11"/>
                  </a:cubicBezTo>
                  <a:close/>
                </a:path>
              </a:pathLst>
            </a:custGeom>
            <a:solidFill>
              <a:srgbClr val="F6BA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2" name="Freeform 267">
              <a:extLst>
                <a:ext uri="{FF2B5EF4-FFF2-40B4-BE49-F238E27FC236}">
                  <a16:creationId xmlns:a16="http://schemas.microsoft.com/office/drawing/2014/main" id="{8D45D848-DD50-4BC5-8ED4-FED63B56D66E}"/>
                </a:ext>
              </a:extLst>
            </p:cNvPr>
            <p:cNvSpPr>
              <a:spLocks/>
            </p:cNvSpPr>
            <p:nvPr/>
          </p:nvSpPr>
          <p:spPr bwMode="auto">
            <a:xfrm>
              <a:off x="9246911" y="5275879"/>
              <a:ext cx="25937" cy="33830"/>
            </a:xfrm>
            <a:custGeom>
              <a:avLst/>
              <a:gdLst>
                <a:gd name="T0" fmla="*/ 7 w 11"/>
                <a:gd name="T1" fmla="*/ 4 h 15"/>
                <a:gd name="T2" fmla="*/ 11 w 11"/>
                <a:gd name="T3" fmla="*/ 15 h 15"/>
                <a:gd name="T4" fmla="*/ 0 w 11"/>
                <a:gd name="T5" fmla="*/ 0 h 15"/>
                <a:gd name="T6" fmla="*/ 7 w 11"/>
                <a:gd name="T7" fmla="*/ 4 h 15"/>
              </a:gdLst>
              <a:ahLst/>
              <a:cxnLst>
                <a:cxn ang="0">
                  <a:pos x="T0" y="T1"/>
                </a:cxn>
                <a:cxn ang="0">
                  <a:pos x="T2" y="T3"/>
                </a:cxn>
                <a:cxn ang="0">
                  <a:pos x="T4" y="T5"/>
                </a:cxn>
                <a:cxn ang="0">
                  <a:pos x="T6" y="T7"/>
                </a:cxn>
              </a:cxnLst>
              <a:rect l="0" t="0" r="r" b="b"/>
              <a:pathLst>
                <a:path w="11" h="15">
                  <a:moveTo>
                    <a:pt x="7" y="4"/>
                  </a:moveTo>
                  <a:cubicBezTo>
                    <a:pt x="9" y="8"/>
                    <a:pt x="10" y="11"/>
                    <a:pt x="11" y="15"/>
                  </a:cubicBezTo>
                  <a:cubicBezTo>
                    <a:pt x="5" y="12"/>
                    <a:pt x="1" y="8"/>
                    <a:pt x="0" y="0"/>
                  </a:cubicBezTo>
                  <a:cubicBezTo>
                    <a:pt x="3" y="2"/>
                    <a:pt x="5" y="3"/>
                    <a:pt x="7" y="4"/>
                  </a:cubicBezTo>
                  <a:close/>
                </a:path>
              </a:pathLst>
            </a:custGeom>
            <a:solidFill>
              <a:srgbClr val="AAB4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3" name="Freeform 268">
              <a:extLst>
                <a:ext uri="{FF2B5EF4-FFF2-40B4-BE49-F238E27FC236}">
                  <a16:creationId xmlns:a16="http://schemas.microsoft.com/office/drawing/2014/main" id="{B296735E-F42B-415C-930D-EDAFB98809FB}"/>
                </a:ext>
              </a:extLst>
            </p:cNvPr>
            <p:cNvSpPr>
              <a:spLocks/>
            </p:cNvSpPr>
            <p:nvPr/>
          </p:nvSpPr>
          <p:spPr bwMode="auto">
            <a:xfrm>
              <a:off x="9098059" y="5466455"/>
              <a:ext cx="27064" cy="33830"/>
            </a:xfrm>
            <a:custGeom>
              <a:avLst/>
              <a:gdLst>
                <a:gd name="T0" fmla="*/ 10 w 12"/>
                <a:gd name="T1" fmla="*/ 9 h 15"/>
                <a:gd name="T2" fmla="*/ 0 w 12"/>
                <a:gd name="T3" fmla="*/ 5 h 15"/>
                <a:gd name="T4" fmla="*/ 11 w 12"/>
                <a:gd name="T5" fmla="*/ 5 h 15"/>
                <a:gd name="T6" fmla="*/ 11 w 12"/>
                <a:gd name="T7" fmla="*/ 8 h 15"/>
                <a:gd name="T8" fmla="*/ 10 w 12"/>
                <a:gd name="T9" fmla="*/ 9 h 15"/>
              </a:gdLst>
              <a:ahLst/>
              <a:cxnLst>
                <a:cxn ang="0">
                  <a:pos x="T0" y="T1"/>
                </a:cxn>
                <a:cxn ang="0">
                  <a:pos x="T2" y="T3"/>
                </a:cxn>
                <a:cxn ang="0">
                  <a:pos x="T4" y="T5"/>
                </a:cxn>
                <a:cxn ang="0">
                  <a:pos x="T6" y="T7"/>
                </a:cxn>
                <a:cxn ang="0">
                  <a:pos x="T8" y="T9"/>
                </a:cxn>
              </a:cxnLst>
              <a:rect l="0" t="0" r="r" b="b"/>
              <a:pathLst>
                <a:path w="12" h="15">
                  <a:moveTo>
                    <a:pt x="10" y="9"/>
                  </a:moveTo>
                  <a:cubicBezTo>
                    <a:pt x="7" y="8"/>
                    <a:pt x="0" y="15"/>
                    <a:pt x="0" y="5"/>
                  </a:cubicBezTo>
                  <a:cubicBezTo>
                    <a:pt x="3" y="0"/>
                    <a:pt x="7" y="4"/>
                    <a:pt x="11" y="5"/>
                  </a:cubicBezTo>
                  <a:cubicBezTo>
                    <a:pt x="11" y="6"/>
                    <a:pt x="12" y="7"/>
                    <a:pt x="11" y="8"/>
                  </a:cubicBezTo>
                  <a:cubicBezTo>
                    <a:pt x="11" y="9"/>
                    <a:pt x="11" y="9"/>
                    <a:pt x="10" y="9"/>
                  </a:cubicBezTo>
                  <a:close/>
                </a:path>
              </a:pathLst>
            </a:custGeom>
            <a:solidFill>
              <a:srgbClr val="F4C9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269">
              <a:extLst>
                <a:ext uri="{FF2B5EF4-FFF2-40B4-BE49-F238E27FC236}">
                  <a16:creationId xmlns:a16="http://schemas.microsoft.com/office/drawing/2014/main" id="{6E02C430-68B1-43DE-82B3-59AF024FE399}"/>
                </a:ext>
              </a:extLst>
            </p:cNvPr>
            <p:cNvSpPr>
              <a:spLocks/>
            </p:cNvSpPr>
            <p:nvPr/>
          </p:nvSpPr>
          <p:spPr bwMode="auto">
            <a:xfrm>
              <a:off x="9323593" y="5331134"/>
              <a:ext cx="33830" cy="22553"/>
            </a:xfrm>
            <a:custGeom>
              <a:avLst/>
              <a:gdLst>
                <a:gd name="T0" fmla="*/ 0 w 15"/>
                <a:gd name="T1" fmla="*/ 2 h 10"/>
                <a:gd name="T2" fmla="*/ 15 w 15"/>
                <a:gd name="T3" fmla="*/ 10 h 10"/>
                <a:gd name="T4" fmla="*/ 8 w 15"/>
                <a:gd name="T5" fmla="*/ 9 h 10"/>
                <a:gd name="T6" fmla="*/ 0 w 15"/>
                <a:gd name="T7" fmla="*/ 2 h 10"/>
              </a:gdLst>
              <a:ahLst/>
              <a:cxnLst>
                <a:cxn ang="0">
                  <a:pos x="T0" y="T1"/>
                </a:cxn>
                <a:cxn ang="0">
                  <a:pos x="T2" y="T3"/>
                </a:cxn>
                <a:cxn ang="0">
                  <a:pos x="T4" y="T5"/>
                </a:cxn>
                <a:cxn ang="0">
                  <a:pos x="T6" y="T7"/>
                </a:cxn>
              </a:cxnLst>
              <a:rect l="0" t="0" r="r" b="b"/>
              <a:pathLst>
                <a:path w="15" h="10">
                  <a:moveTo>
                    <a:pt x="0" y="2"/>
                  </a:moveTo>
                  <a:cubicBezTo>
                    <a:pt x="7" y="0"/>
                    <a:pt x="11" y="5"/>
                    <a:pt x="15" y="10"/>
                  </a:cubicBezTo>
                  <a:cubicBezTo>
                    <a:pt x="13" y="10"/>
                    <a:pt x="10" y="10"/>
                    <a:pt x="8" y="9"/>
                  </a:cubicBezTo>
                  <a:cubicBezTo>
                    <a:pt x="4" y="8"/>
                    <a:pt x="2" y="6"/>
                    <a:pt x="0" y="2"/>
                  </a:cubicBezTo>
                  <a:close/>
                </a:path>
              </a:pathLst>
            </a:custGeom>
            <a:solidFill>
              <a:srgbClr val="A2AF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270">
              <a:extLst>
                <a:ext uri="{FF2B5EF4-FFF2-40B4-BE49-F238E27FC236}">
                  <a16:creationId xmlns:a16="http://schemas.microsoft.com/office/drawing/2014/main" id="{930F8BA7-2FD7-4EEF-A86A-3BC0CD9CDAD4}"/>
                </a:ext>
              </a:extLst>
            </p:cNvPr>
            <p:cNvSpPr>
              <a:spLocks/>
            </p:cNvSpPr>
            <p:nvPr/>
          </p:nvSpPr>
          <p:spPr bwMode="auto">
            <a:xfrm>
              <a:off x="9120612" y="5473221"/>
              <a:ext cx="21426" cy="20298"/>
            </a:xfrm>
            <a:custGeom>
              <a:avLst/>
              <a:gdLst>
                <a:gd name="T0" fmla="*/ 0 w 9"/>
                <a:gd name="T1" fmla="*/ 6 h 9"/>
                <a:gd name="T2" fmla="*/ 1 w 9"/>
                <a:gd name="T3" fmla="*/ 2 h 9"/>
                <a:gd name="T4" fmla="*/ 9 w 9"/>
                <a:gd name="T5" fmla="*/ 0 h 9"/>
                <a:gd name="T6" fmla="*/ 0 w 9"/>
                <a:gd name="T7" fmla="*/ 9 h 9"/>
                <a:gd name="T8" fmla="*/ 0 w 9"/>
                <a:gd name="T9" fmla="*/ 6 h 9"/>
              </a:gdLst>
              <a:ahLst/>
              <a:cxnLst>
                <a:cxn ang="0">
                  <a:pos x="T0" y="T1"/>
                </a:cxn>
                <a:cxn ang="0">
                  <a:pos x="T2" y="T3"/>
                </a:cxn>
                <a:cxn ang="0">
                  <a:pos x="T4" y="T5"/>
                </a:cxn>
                <a:cxn ang="0">
                  <a:pos x="T6" y="T7"/>
                </a:cxn>
                <a:cxn ang="0">
                  <a:pos x="T8" y="T9"/>
                </a:cxn>
              </a:cxnLst>
              <a:rect l="0" t="0" r="r" b="b"/>
              <a:pathLst>
                <a:path w="9" h="9">
                  <a:moveTo>
                    <a:pt x="0" y="6"/>
                  </a:moveTo>
                  <a:cubicBezTo>
                    <a:pt x="0" y="5"/>
                    <a:pt x="0" y="4"/>
                    <a:pt x="1" y="2"/>
                  </a:cubicBezTo>
                  <a:cubicBezTo>
                    <a:pt x="3" y="2"/>
                    <a:pt x="6" y="1"/>
                    <a:pt x="9" y="0"/>
                  </a:cubicBezTo>
                  <a:cubicBezTo>
                    <a:pt x="9" y="6"/>
                    <a:pt x="4" y="7"/>
                    <a:pt x="0" y="9"/>
                  </a:cubicBezTo>
                  <a:cubicBezTo>
                    <a:pt x="0" y="8"/>
                    <a:pt x="0" y="7"/>
                    <a:pt x="0" y="6"/>
                  </a:cubicBezTo>
                  <a:close/>
                </a:path>
              </a:pathLst>
            </a:custGeom>
            <a:solidFill>
              <a:srgbClr val="F7B4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271">
              <a:extLst>
                <a:ext uri="{FF2B5EF4-FFF2-40B4-BE49-F238E27FC236}">
                  <a16:creationId xmlns:a16="http://schemas.microsoft.com/office/drawing/2014/main" id="{79B42453-1093-4FAE-82EE-E6468EC4A44B}"/>
                </a:ext>
              </a:extLst>
            </p:cNvPr>
            <p:cNvSpPr>
              <a:spLocks/>
            </p:cNvSpPr>
            <p:nvPr/>
          </p:nvSpPr>
          <p:spPr bwMode="auto">
            <a:xfrm>
              <a:off x="9484850" y="4327508"/>
              <a:ext cx="66533" cy="128554"/>
            </a:xfrm>
            <a:custGeom>
              <a:avLst/>
              <a:gdLst>
                <a:gd name="T0" fmla="*/ 0 w 29"/>
                <a:gd name="T1" fmla="*/ 56 h 56"/>
                <a:gd name="T2" fmla="*/ 29 w 29"/>
                <a:gd name="T3" fmla="*/ 0 h 56"/>
                <a:gd name="T4" fmla="*/ 4 w 29"/>
                <a:gd name="T5" fmla="*/ 55 h 56"/>
                <a:gd name="T6" fmla="*/ 0 w 29"/>
                <a:gd name="T7" fmla="*/ 56 h 56"/>
              </a:gdLst>
              <a:ahLst/>
              <a:cxnLst>
                <a:cxn ang="0">
                  <a:pos x="T0" y="T1"/>
                </a:cxn>
                <a:cxn ang="0">
                  <a:pos x="T2" y="T3"/>
                </a:cxn>
                <a:cxn ang="0">
                  <a:pos x="T4" y="T5"/>
                </a:cxn>
                <a:cxn ang="0">
                  <a:pos x="T6" y="T7"/>
                </a:cxn>
              </a:cxnLst>
              <a:rect l="0" t="0" r="r" b="b"/>
              <a:pathLst>
                <a:path w="29" h="56">
                  <a:moveTo>
                    <a:pt x="0" y="56"/>
                  </a:moveTo>
                  <a:cubicBezTo>
                    <a:pt x="10" y="37"/>
                    <a:pt x="20" y="18"/>
                    <a:pt x="29" y="0"/>
                  </a:cubicBezTo>
                  <a:cubicBezTo>
                    <a:pt x="29" y="22"/>
                    <a:pt x="14" y="37"/>
                    <a:pt x="4" y="55"/>
                  </a:cubicBezTo>
                  <a:cubicBezTo>
                    <a:pt x="3" y="56"/>
                    <a:pt x="2" y="56"/>
                    <a:pt x="0" y="56"/>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7" name="Freeform 272">
              <a:extLst>
                <a:ext uri="{FF2B5EF4-FFF2-40B4-BE49-F238E27FC236}">
                  <a16:creationId xmlns:a16="http://schemas.microsoft.com/office/drawing/2014/main" id="{33045EBA-A865-4F0C-AF04-8B21C3C73034}"/>
                </a:ext>
              </a:extLst>
            </p:cNvPr>
            <p:cNvSpPr>
              <a:spLocks/>
            </p:cNvSpPr>
            <p:nvPr/>
          </p:nvSpPr>
          <p:spPr bwMode="auto">
            <a:xfrm>
              <a:off x="9551382" y="4653405"/>
              <a:ext cx="18043" cy="42851"/>
            </a:xfrm>
            <a:custGeom>
              <a:avLst/>
              <a:gdLst>
                <a:gd name="T0" fmla="*/ 0 w 8"/>
                <a:gd name="T1" fmla="*/ 18 h 19"/>
                <a:gd name="T2" fmla="*/ 0 w 8"/>
                <a:gd name="T3" fmla="*/ 5 h 19"/>
                <a:gd name="T4" fmla="*/ 8 w 8"/>
                <a:gd name="T5" fmla="*/ 7 h 19"/>
                <a:gd name="T6" fmla="*/ 0 w 8"/>
                <a:gd name="T7" fmla="*/ 18 h 19"/>
              </a:gdLst>
              <a:ahLst/>
              <a:cxnLst>
                <a:cxn ang="0">
                  <a:pos x="T0" y="T1"/>
                </a:cxn>
                <a:cxn ang="0">
                  <a:pos x="T2" y="T3"/>
                </a:cxn>
                <a:cxn ang="0">
                  <a:pos x="T4" y="T5"/>
                </a:cxn>
                <a:cxn ang="0">
                  <a:pos x="T6" y="T7"/>
                </a:cxn>
              </a:cxnLst>
              <a:rect l="0" t="0" r="r" b="b"/>
              <a:pathLst>
                <a:path w="8" h="19">
                  <a:moveTo>
                    <a:pt x="0" y="18"/>
                  </a:moveTo>
                  <a:cubicBezTo>
                    <a:pt x="0" y="14"/>
                    <a:pt x="0" y="10"/>
                    <a:pt x="0" y="5"/>
                  </a:cubicBezTo>
                  <a:cubicBezTo>
                    <a:pt x="4" y="0"/>
                    <a:pt x="8" y="3"/>
                    <a:pt x="8" y="7"/>
                  </a:cubicBezTo>
                  <a:cubicBezTo>
                    <a:pt x="8" y="11"/>
                    <a:pt x="8" y="19"/>
                    <a:pt x="0" y="18"/>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8" name="Freeform 273">
              <a:extLst>
                <a:ext uri="{FF2B5EF4-FFF2-40B4-BE49-F238E27FC236}">
                  <a16:creationId xmlns:a16="http://schemas.microsoft.com/office/drawing/2014/main" id="{92F6D547-D4C6-4273-B75A-0C18399D1FA5}"/>
                </a:ext>
              </a:extLst>
            </p:cNvPr>
            <p:cNvSpPr>
              <a:spLocks/>
            </p:cNvSpPr>
            <p:nvPr/>
          </p:nvSpPr>
          <p:spPr bwMode="auto">
            <a:xfrm>
              <a:off x="9418317" y="4536127"/>
              <a:ext cx="49617" cy="101490"/>
            </a:xfrm>
            <a:custGeom>
              <a:avLst/>
              <a:gdLst>
                <a:gd name="T0" fmla="*/ 22 w 22"/>
                <a:gd name="T1" fmla="*/ 0 h 44"/>
                <a:gd name="T2" fmla="*/ 17 w 22"/>
                <a:gd name="T3" fmla="*/ 33 h 44"/>
                <a:gd name="T4" fmla="*/ 12 w 22"/>
                <a:gd name="T5" fmla="*/ 20 h 44"/>
                <a:gd name="T6" fmla="*/ 0 w 22"/>
                <a:gd name="T7" fmla="*/ 44 h 44"/>
                <a:gd name="T8" fmla="*/ 22 w 22"/>
                <a:gd name="T9" fmla="*/ 0 h 44"/>
              </a:gdLst>
              <a:ahLst/>
              <a:cxnLst>
                <a:cxn ang="0">
                  <a:pos x="T0" y="T1"/>
                </a:cxn>
                <a:cxn ang="0">
                  <a:pos x="T2" y="T3"/>
                </a:cxn>
                <a:cxn ang="0">
                  <a:pos x="T4" y="T5"/>
                </a:cxn>
                <a:cxn ang="0">
                  <a:pos x="T6" y="T7"/>
                </a:cxn>
                <a:cxn ang="0">
                  <a:pos x="T8" y="T9"/>
                </a:cxn>
              </a:cxnLst>
              <a:rect l="0" t="0" r="r" b="b"/>
              <a:pathLst>
                <a:path w="22" h="44">
                  <a:moveTo>
                    <a:pt x="22" y="0"/>
                  </a:moveTo>
                  <a:cubicBezTo>
                    <a:pt x="20" y="11"/>
                    <a:pt x="19" y="22"/>
                    <a:pt x="17" y="33"/>
                  </a:cubicBezTo>
                  <a:cubicBezTo>
                    <a:pt x="16" y="29"/>
                    <a:pt x="14" y="26"/>
                    <a:pt x="12" y="20"/>
                  </a:cubicBezTo>
                  <a:cubicBezTo>
                    <a:pt x="7" y="29"/>
                    <a:pt x="4" y="37"/>
                    <a:pt x="0" y="44"/>
                  </a:cubicBezTo>
                  <a:cubicBezTo>
                    <a:pt x="0" y="26"/>
                    <a:pt x="7" y="11"/>
                    <a:pt x="22" y="0"/>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29" name="Freeform 274">
              <a:extLst>
                <a:ext uri="{FF2B5EF4-FFF2-40B4-BE49-F238E27FC236}">
                  <a16:creationId xmlns:a16="http://schemas.microsoft.com/office/drawing/2014/main" id="{2A38E1F0-2E91-47E5-BDCC-79B06E0E9CCC}"/>
                </a:ext>
              </a:extLst>
            </p:cNvPr>
            <p:cNvSpPr>
              <a:spLocks/>
            </p:cNvSpPr>
            <p:nvPr/>
          </p:nvSpPr>
          <p:spPr bwMode="auto">
            <a:xfrm>
              <a:off x="9418317" y="4664682"/>
              <a:ext cx="31575" cy="84576"/>
            </a:xfrm>
            <a:custGeom>
              <a:avLst/>
              <a:gdLst>
                <a:gd name="T0" fmla="*/ 14 w 14"/>
                <a:gd name="T1" fmla="*/ 7 h 37"/>
                <a:gd name="T2" fmla="*/ 8 w 14"/>
                <a:gd name="T3" fmla="*/ 37 h 37"/>
                <a:gd name="T4" fmla="*/ 6 w 14"/>
                <a:gd name="T5" fmla="*/ 0 h 37"/>
                <a:gd name="T6" fmla="*/ 14 w 14"/>
                <a:gd name="T7" fmla="*/ 7 h 37"/>
              </a:gdLst>
              <a:ahLst/>
              <a:cxnLst>
                <a:cxn ang="0">
                  <a:pos x="T0" y="T1"/>
                </a:cxn>
                <a:cxn ang="0">
                  <a:pos x="T2" y="T3"/>
                </a:cxn>
                <a:cxn ang="0">
                  <a:pos x="T4" y="T5"/>
                </a:cxn>
                <a:cxn ang="0">
                  <a:pos x="T6" y="T7"/>
                </a:cxn>
              </a:cxnLst>
              <a:rect l="0" t="0" r="r" b="b"/>
              <a:pathLst>
                <a:path w="14" h="37">
                  <a:moveTo>
                    <a:pt x="14" y="7"/>
                  </a:moveTo>
                  <a:cubicBezTo>
                    <a:pt x="12" y="17"/>
                    <a:pt x="10" y="27"/>
                    <a:pt x="8" y="37"/>
                  </a:cubicBezTo>
                  <a:cubicBezTo>
                    <a:pt x="0" y="24"/>
                    <a:pt x="12" y="12"/>
                    <a:pt x="6" y="0"/>
                  </a:cubicBezTo>
                  <a:cubicBezTo>
                    <a:pt x="12" y="0"/>
                    <a:pt x="10" y="6"/>
                    <a:pt x="14" y="7"/>
                  </a:cubicBez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0" name="Freeform 275">
              <a:extLst>
                <a:ext uri="{FF2B5EF4-FFF2-40B4-BE49-F238E27FC236}">
                  <a16:creationId xmlns:a16="http://schemas.microsoft.com/office/drawing/2014/main" id="{E1EC27A9-97B0-4EB3-93CF-10541118C3B1}"/>
                </a:ext>
              </a:extLst>
            </p:cNvPr>
            <p:cNvSpPr>
              <a:spLocks/>
            </p:cNvSpPr>
            <p:nvPr/>
          </p:nvSpPr>
          <p:spPr bwMode="auto">
            <a:xfrm>
              <a:off x="9281870" y="4083931"/>
              <a:ext cx="193959" cy="31575"/>
            </a:xfrm>
            <a:custGeom>
              <a:avLst/>
              <a:gdLst>
                <a:gd name="T0" fmla="*/ 44 w 84"/>
                <a:gd name="T1" fmla="*/ 14 h 14"/>
                <a:gd name="T2" fmla="*/ 9 w 84"/>
                <a:gd name="T3" fmla="*/ 14 h 14"/>
                <a:gd name="T4" fmla="*/ 0 w 84"/>
                <a:gd name="T5" fmla="*/ 8 h 14"/>
                <a:gd name="T6" fmla="*/ 10 w 84"/>
                <a:gd name="T7" fmla="*/ 0 h 14"/>
                <a:gd name="T8" fmla="*/ 75 w 84"/>
                <a:gd name="T9" fmla="*/ 0 h 14"/>
                <a:gd name="T10" fmla="*/ 84 w 84"/>
                <a:gd name="T11" fmla="*/ 6 h 14"/>
                <a:gd name="T12" fmla="*/ 75 w 84"/>
                <a:gd name="T13" fmla="*/ 14 h 14"/>
                <a:gd name="T14" fmla="*/ 44 w 84"/>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4">
                  <a:moveTo>
                    <a:pt x="44" y="14"/>
                  </a:moveTo>
                  <a:cubicBezTo>
                    <a:pt x="32" y="14"/>
                    <a:pt x="21" y="14"/>
                    <a:pt x="9" y="14"/>
                  </a:cubicBezTo>
                  <a:cubicBezTo>
                    <a:pt x="5" y="14"/>
                    <a:pt x="1" y="14"/>
                    <a:pt x="0" y="8"/>
                  </a:cubicBezTo>
                  <a:cubicBezTo>
                    <a:pt x="0" y="1"/>
                    <a:pt x="4" y="0"/>
                    <a:pt x="10" y="0"/>
                  </a:cubicBezTo>
                  <a:cubicBezTo>
                    <a:pt x="31" y="0"/>
                    <a:pt x="53" y="0"/>
                    <a:pt x="75" y="0"/>
                  </a:cubicBezTo>
                  <a:cubicBezTo>
                    <a:pt x="80" y="0"/>
                    <a:pt x="84" y="1"/>
                    <a:pt x="84" y="6"/>
                  </a:cubicBezTo>
                  <a:cubicBezTo>
                    <a:pt x="84" y="13"/>
                    <a:pt x="80" y="14"/>
                    <a:pt x="75" y="14"/>
                  </a:cubicBezTo>
                  <a:cubicBezTo>
                    <a:pt x="64" y="14"/>
                    <a:pt x="54" y="14"/>
                    <a:pt x="44" y="14"/>
                  </a:cubicBezTo>
                  <a:close/>
                </a:path>
              </a:pathLst>
            </a:custGeom>
            <a:solidFill>
              <a:srgbClr val="EBB9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276">
              <a:extLst>
                <a:ext uri="{FF2B5EF4-FFF2-40B4-BE49-F238E27FC236}">
                  <a16:creationId xmlns:a16="http://schemas.microsoft.com/office/drawing/2014/main" id="{3496612B-24BF-40B3-87B8-D9F07B4039E6}"/>
                </a:ext>
              </a:extLst>
            </p:cNvPr>
            <p:cNvSpPr>
              <a:spLocks/>
            </p:cNvSpPr>
            <p:nvPr/>
          </p:nvSpPr>
          <p:spPr bwMode="auto">
            <a:xfrm>
              <a:off x="9461169" y="3073539"/>
              <a:ext cx="21426" cy="49617"/>
            </a:xfrm>
            <a:custGeom>
              <a:avLst/>
              <a:gdLst>
                <a:gd name="T0" fmla="*/ 6 w 9"/>
                <a:gd name="T1" fmla="*/ 22 h 22"/>
                <a:gd name="T2" fmla="*/ 3 w 9"/>
                <a:gd name="T3" fmla="*/ 0 h 22"/>
                <a:gd name="T4" fmla="*/ 6 w 9"/>
                <a:gd name="T5" fmla="*/ 22 h 22"/>
              </a:gdLst>
              <a:ahLst/>
              <a:cxnLst>
                <a:cxn ang="0">
                  <a:pos x="T0" y="T1"/>
                </a:cxn>
                <a:cxn ang="0">
                  <a:pos x="T2" y="T3"/>
                </a:cxn>
                <a:cxn ang="0">
                  <a:pos x="T4" y="T5"/>
                </a:cxn>
              </a:cxnLst>
              <a:rect l="0" t="0" r="r" b="b"/>
              <a:pathLst>
                <a:path w="9" h="22">
                  <a:moveTo>
                    <a:pt x="6" y="22"/>
                  </a:moveTo>
                  <a:cubicBezTo>
                    <a:pt x="0" y="16"/>
                    <a:pt x="4" y="8"/>
                    <a:pt x="3" y="0"/>
                  </a:cubicBezTo>
                  <a:cubicBezTo>
                    <a:pt x="9" y="7"/>
                    <a:pt x="5" y="15"/>
                    <a:pt x="6" y="22"/>
                  </a:cubicBezTo>
                  <a:close/>
                </a:path>
              </a:pathLst>
            </a:custGeom>
            <a:solidFill>
              <a:srgbClr val="FBDD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277">
              <a:extLst>
                <a:ext uri="{FF2B5EF4-FFF2-40B4-BE49-F238E27FC236}">
                  <a16:creationId xmlns:a16="http://schemas.microsoft.com/office/drawing/2014/main" id="{5E66C071-A0A2-4E2C-9671-CE3E6063D9AE}"/>
                </a:ext>
              </a:extLst>
            </p:cNvPr>
            <p:cNvSpPr>
              <a:spLocks/>
            </p:cNvSpPr>
            <p:nvPr/>
          </p:nvSpPr>
          <p:spPr bwMode="auto">
            <a:xfrm>
              <a:off x="9332614" y="3005879"/>
              <a:ext cx="92469" cy="25937"/>
            </a:xfrm>
            <a:custGeom>
              <a:avLst/>
              <a:gdLst>
                <a:gd name="T0" fmla="*/ 40 w 40"/>
                <a:gd name="T1" fmla="*/ 11 h 11"/>
                <a:gd name="T2" fmla="*/ 0 w 40"/>
                <a:gd name="T3" fmla="*/ 1 h 11"/>
                <a:gd name="T4" fmla="*/ 29 w 40"/>
                <a:gd name="T5" fmla="*/ 0 h 11"/>
                <a:gd name="T6" fmla="*/ 40 w 40"/>
                <a:gd name="T7" fmla="*/ 11 h 11"/>
              </a:gdLst>
              <a:ahLst/>
              <a:cxnLst>
                <a:cxn ang="0">
                  <a:pos x="T0" y="T1"/>
                </a:cxn>
                <a:cxn ang="0">
                  <a:pos x="T2" y="T3"/>
                </a:cxn>
                <a:cxn ang="0">
                  <a:pos x="T4" y="T5"/>
                </a:cxn>
                <a:cxn ang="0">
                  <a:pos x="T6" y="T7"/>
                </a:cxn>
              </a:cxnLst>
              <a:rect l="0" t="0" r="r" b="b"/>
              <a:pathLst>
                <a:path w="40" h="11">
                  <a:moveTo>
                    <a:pt x="40" y="11"/>
                  </a:moveTo>
                  <a:cubicBezTo>
                    <a:pt x="27" y="8"/>
                    <a:pt x="13" y="4"/>
                    <a:pt x="0" y="1"/>
                  </a:cubicBezTo>
                  <a:cubicBezTo>
                    <a:pt x="10" y="1"/>
                    <a:pt x="19" y="0"/>
                    <a:pt x="29" y="0"/>
                  </a:cubicBezTo>
                  <a:cubicBezTo>
                    <a:pt x="33" y="4"/>
                    <a:pt x="37" y="7"/>
                    <a:pt x="40" y="11"/>
                  </a:cubicBezTo>
                  <a:close/>
                </a:path>
              </a:pathLst>
            </a:custGeom>
            <a:solidFill>
              <a:srgbClr val="7D6A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282">
              <a:extLst>
                <a:ext uri="{FF2B5EF4-FFF2-40B4-BE49-F238E27FC236}">
                  <a16:creationId xmlns:a16="http://schemas.microsoft.com/office/drawing/2014/main" id="{DE1A62DD-69BE-4435-A144-FA2185264741}"/>
                </a:ext>
              </a:extLst>
            </p:cNvPr>
            <p:cNvSpPr>
              <a:spLocks/>
            </p:cNvSpPr>
            <p:nvPr/>
          </p:nvSpPr>
          <p:spPr bwMode="auto">
            <a:xfrm>
              <a:off x="9240145" y="3045348"/>
              <a:ext cx="122916" cy="57512"/>
            </a:xfrm>
            <a:custGeom>
              <a:avLst/>
              <a:gdLst>
                <a:gd name="T0" fmla="*/ 51 w 53"/>
                <a:gd name="T1" fmla="*/ 5 h 25"/>
                <a:gd name="T2" fmla="*/ 47 w 53"/>
                <a:gd name="T3" fmla="*/ 23 h 25"/>
                <a:gd name="T4" fmla="*/ 1 w 53"/>
                <a:gd name="T5" fmla="*/ 20 h 25"/>
                <a:gd name="T6" fmla="*/ 0 w 53"/>
                <a:gd name="T7" fmla="*/ 12 h 25"/>
                <a:gd name="T8" fmla="*/ 12 w 53"/>
                <a:gd name="T9" fmla="*/ 9 h 25"/>
                <a:gd name="T10" fmla="*/ 33 w 53"/>
                <a:gd name="T11" fmla="*/ 12 h 25"/>
                <a:gd name="T12" fmla="*/ 48 w 53"/>
                <a:gd name="T13" fmla="*/ 0 h 25"/>
                <a:gd name="T14" fmla="*/ 51 w 53"/>
                <a:gd name="T15" fmla="*/ 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25">
                  <a:moveTo>
                    <a:pt x="51" y="5"/>
                  </a:moveTo>
                  <a:cubicBezTo>
                    <a:pt x="50" y="11"/>
                    <a:pt x="53" y="18"/>
                    <a:pt x="47" y="23"/>
                  </a:cubicBezTo>
                  <a:cubicBezTo>
                    <a:pt x="31" y="25"/>
                    <a:pt x="16" y="22"/>
                    <a:pt x="1" y="20"/>
                  </a:cubicBezTo>
                  <a:cubicBezTo>
                    <a:pt x="0" y="17"/>
                    <a:pt x="0" y="15"/>
                    <a:pt x="0" y="12"/>
                  </a:cubicBezTo>
                  <a:cubicBezTo>
                    <a:pt x="4" y="9"/>
                    <a:pt x="8" y="8"/>
                    <a:pt x="12" y="9"/>
                  </a:cubicBezTo>
                  <a:cubicBezTo>
                    <a:pt x="19" y="12"/>
                    <a:pt x="25" y="16"/>
                    <a:pt x="33" y="12"/>
                  </a:cubicBezTo>
                  <a:cubicBezTo>
                    <a:pt x="39" y="9"/>
                    <a:pt x="42" y="3"/>
                    <a:pt x="48" y="0"/>
                  </a:cubicBezTo>
                  <a:cubicBezTo>
                    <a:pt x="51" y="1"/>
                    <a:pt x="52" y="2"/>
                    <a:pt x="51" y="5"/>
                  </a:cubicBezTo>
                  <a:close/>
                </a:path>
              </a:pathLst>
            </a:custGeom>
            <a:solidFill>
              <a:srgbClr val="7B5C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283">
              <a:extLst>
                <a:ext uri="{FF2B5EF4-FFF2-40B4-BE49-F238E27FC236}">
                  <a16:creationId xmlns:a16="http://schemas.microsoft.com/office/drawing/2014/main" id="{D25D7966-5DE2-4879-B43B-A3EDB134F3AD}"/>
                </a:ext>
              </a:extLst>
            </p:cNvPr>
            <p:cNvSpPr>
              <a:spLocks/>
            </p:cNvSpPr>
            <p:nvPr/>
          </p:nvSpPr>
          <p:spPr bwMode="auto">
            <a:xfrm>
              <a:off x="9237890" y="3034071"/>
              <a:ext cx="72171" cy="39469"/>
            </a:xfrm>
            <a:custGeom>
              <a:avLst/>
              <a:gdLst>
                <a:gd name="T0" fmla="*/ 15 w 31"/>
                <a:gd name="T1" fmla="*/ 17 h 17"/>
                <a:gd name="T2" fmla="*/ 1 w 31"/>
                <a:gd name="T3" fmla="*/ 17 h 17"/>
                <a:gd name="T4" fmla="*/ 0 w 31"/>
                <a:gd name="T5" fmla="*/ 11 h 17"/>
                <a:gd name="T6" fmla="*/ 1 w 31"/>
                <a:gd name="T7" fmla="*/ 7 h 17"/>
                <a:gd name="T8" fmla="*/ 20 w 31"/>
                <a:gd name="T9" fmla="*/ 0 h 17"/>
                <a:gd name="T10" fmla="*/ 31 w 31"/>
                <a:gd name="T11" fmla="*/ 7 h 17"/>
                <a:gd name="T12" fmla="*/ 15 w 31"/>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31" h="17">
                  <a:moveTo>
                    <a:pt x="15" y="17"/>
                  </a:moveTo>
                  <a:cubicBezTo>
                    <a:pt x="11" y="17"/>
                    <a:pt x="6" y="17"/>
                    <a:pt x="1" y="17"/>
                  </a:cubicBezTo>
                  <a:cubicBezTo>
                    <a:pt x="1" y="15"/>
                    <a:pt x="1" y="13"/>
                    <a:pt x="0" y="11"/>
                  </a:cubicBezTo>
                  <a:cubicBezTo>
                    <a:pt x="1" y="10"/>
                    <a:pt x="1" y="8"/>
                    <a:pt x="1" y="7"/>
                  </a:cubicBezTo>
                  <a:cubicBezTo>
                    <a:pt x="9" y="8"/>
                    <a:pt x="13" y="2"/>
                    <a:pt x="20" y="0"/>
                  </a:cubicBezTo>
                  <a:cubicBezTo>
                    <a:pt x="22" y="3"/>
                    <a:pt x="29" y="2"/>
                    <a:pt x="31" y="7"/>
                  </a:cubicBezTo>
                  <a:cubicBezTo>
                    <a:pt x="29" y="15"/>
                    <a:pt x="22" y="15"/>
                    <a:pt x="15" y="17"/>
                  </a:cubicBezTo>
                  <a:close/>
                </a:path>
              </a:pathLst>
            </a:custGeom>
            <a:solidFill>
              <a:srgbClr val="4F3D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284">
              <a:extLst>
                <a:ext uri="{FF2B5EF4-FFF2-40B4-BE49-F238E27FC236}">
                  <a16:creationId xmlns:a16="http://schemas.microsoft.com/office/drawing/2014/main" id="{325F8C34-8DA4-4766-8907-EF6823D8C1EC}"/>
                </a:ext>
              </a:extLst>
            </p:cNvPr>
            <p:cNvSpPr>
              <a:spLocks/>
            </p:cNvSpPr>
            <p:nvPr/>
          </p:nvSpPr>
          <p:spPr bwMode="auto">
            <a:xfrm>
              <a:off x="8874780" y="3052114"/>
              <a:ext cx="48490" cy="39469"/>
            </a:xfrm>
            <a:custGeom>
              <a:avLst/>
              <a:gdLst>
                <a:gd name="T0" fmla="*/ 19 w 21"/>
                <a:gd name="T1" fmla="*/ 17 h 17"/>
                <a:gd name="T2" fmla="*/ 1 w 21"/>
                <a:gd name="T3" fmla="*/ 17 h 17"/>
                <a:gd name="T4" fmla="*/ 5 w 21"/>
                <a:gd name="T5" fmla="*/ 10 h 17"/>
                <a:gd name="T6" fmla="*/ 21 w 21"/>
                <a:gd name="T7" fmla="*/ 3 h 17"/>
                <a:gd name="T8" fmla="*/ 19 w 21"/>
                <a:gd name="T9" fmla="*/ 17 h 17"/>
              </a:gdLst>
              <a:ahLst/>
              <a:cxnLst>
                <a:cxn ang="0">
                  <a:pos x="T0" y="T1"/>
                </a:cxn>
                <a:cxn ang="0">
                  <a:pos x="T2" y="T3"/>
                </a:cxn>
                <a:cxn ang="0">
                  <a:pos x="T4" y="T5"/>
                </a:cxn>
                <a:cxn ang="0">
                  <a:pos x="T6" y="T7"/>
                </a:cxn>
                <a:cxn ang="0">
                  <a:pos x="T8" y="T9"/>
                </a:cxn>
              </a:cxnLst>
              <a:rect l="0" t="0" r="r" b="b"/>
              <a:pathLst>
                <a:path w="21" h="17">
                  <a:moveTo>
                    <a:pt x="19" y="17"/>
                  </a:moveTo>
                  <a:cubicBezTo>
                    <a:pt x="13" y="17"/>
                    <a:pt x="7" y="17"/>
                    <a:pt x="1" y="17"/>
                  </a:cubicBezTo>
                  <a:cubicBezTo>
                    <a:pt x="0" y="13"/>
                    <a:pt x="2" y="11"/>
                    <a:pt x="5" y="10"/>
                  </a:cubicBezTo>
                  <a:cubicBezTo>
                    <a:pt x="9" y="5"/>
                    <a:pt x="13" y="0"/>
                    <a:pt x="21" y="3"/>
                  </a:cubicBezTo>
                  <a:cubicBezTo>
                    <a:pt x="20" y="8"/>
                    <a:pt x="19" y="12"/>
                    <a:pt x="19" y="17"/>
                  </a:cubicBezTo>
                  <a:close/>
                </a:path>
              </a:pathLst>
            </a:custGeom>
            <a:solidFill>
              <a:srgbClr val="735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285">
              <a:extLst>
                <a:ext uri="{FF2B5EF4-FFF2-40B4-BE49-F238E27FC236}">
                  <a16:creationId xmlns:a16="http://schemas.microsoft.com/office/drawing/2014/main" id="{1C5ECF94-1A60-488F-9AC3-7168C9098756}"/>
                </a:ext>
              </a:extLst>
            </p:cNvPr>
            <p:cNvSpPr>
              <a:spLocks/>
            </p:cNvSpPr>
            <p:nvPr/>
          </p:nvSpPr>
          <p:spPr bwMode="auto">
            <a:xfrm>
              <a:off x="8835312" y="3047603"/>
              <a:ext cx="50745" cy="43979"/>
            </a:xfrm>
            <a:custGeom>
              <a:avLst/>
              <a:gdLst>
                <a:gd name="T0" fmla="*/ 22 w 22"/>
                <a:gd name="T1" fmla="*/ 12 h 19"/>
                <a:gd name="T2" fmla="*/ 18 w 22"/>
                <a:gd name="T3" fmla="*/ 19 h 19"/>
                <a:gd name="T4" fmla="*/ 8 w 22"/>
                <a:gd name="T5" fmla="*/ 18 h 19"/>
                <a:gd name="T6" fmla="*/ 1 w 22"/>
                <a:gd name="T7" fmla="*/ 8 h 19"/>
                <a:gd name="T8" fmla="*/ 16 w 22"/>
                <a:gd name="T9" fmla="*/ 0 h 19"/>
                <a:gd name="T10" fmla="*/ 18 w 22"/>
                <a:gd name="T11" fmla="*/ 0 h 19"/>
                <a:gd name="T12" fmla="*/ 22 w 22"/>
                <a:gd name="T13" fmla="*/ 12 h 19"/>
              </a:gdLst>
              <a:ahLst/>
              <a:cxnLst>
                <a:cxn ang="0">
                  <a:pos x="T0" y="T1"/>
                </a:cxn>
                <a:cxn ang="0">
                  <a:pos x="T2" y="T3"/>
                </a:cxn>
                <a:cxn ang="0">
                  <a:pos x="T4" y="T5"/>
                </a:cxn>
                <a:cxn ang="0">
                  <a:pos x="T6" y="T7"/>
                </a:cxn>
                <a:cxn ang="0">
                  <a:pos x="T8" y="T9"/>
                </a:cxn>
                <a:cxn ang="0">
                  <a:pos x="T10" y="T11"/>
                </a:cxn>
                <a:cxn ang="0">
                  <a:pos x="T12" y="T13"/>
                </a:cxn>
              </a:cxnLst>
              <a:rect l="0" t="0" r="r" b="b"/>
              <a:pathLst>
                <a:path w="22" h="19">
                  <a:moveTo>
                    <a:pt x="22" y="12"/>
                  </a:moveTo>
                  <a:cubicBezTo>
                    <a:pt x="21" y="14"/>
                    <a:pt x="20" y="16"/>
                    <a:pt x="18" y="19"/>
                  </a:cubicBezTo>
                  <a:cubicBezTo>
                    <a:pt x="15" y="19"/>
                    <a:pt x="11" y="19"/>
                    <a:pt x="8" y="18"/>
                  </a:cubicBezTo>
                  <a:cubicBezTo>
                    <a:pt x="3" y="16"/>
                    <a:pt x="0" y="14"/>
                    <a:pt x="1" y="8"/>
                  </a:cubicBezTo>
                  <a:cubicBezTo>
                    <a:pt x="3" y="1"/>
                    <a:pt x="9" y="0"/>
                    <a:pt x="16" y="0"/>
                  </a:cubicBezTo>
                  <a:cubicBezTo>
                    <a:pt x="16" y="0"/>
                    <a:pt x="17" y="0"/>
                    <a:pt x="18" y="0"/>
                  </a:cubicBezTo>
                  <a:cubicBezTo>
                    <a:pt x="22" y="3"/>
                    <a:pt x="22" y="8"/>
                    <a:pt x="22" y="12"/>
                  </a:cubicBezTo>
                  <a:close/>
                </a:path>
              </a:pathLst>
            </a:custGeom>
            <a:solidFill>
              <a:srgbClr val="0504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286">
              <a:extLst>
                <a:ext uri="{FF2B5EF4-FFF2-40B4-BE49-F238E27FC236}">
                  <a16:creationId xmlns:a16="http://schemas.microsoft.com/office/drawing/2014/main" id="{3EE35DB7-5C1D-4E88-B19F-7CC91A14CD0D}"/>
                </a:ext>
              </a:extLst>
            </p:cNvPr>
            <p:cNvSpPr>
              <a:spLocks/>
            </p:cNvSpPr>
            <p:nvPr/>
          </p:nvSpPr>
          <p:spPr bwMode="auto">
            <a:xfrm>
              <a:off x="8846589" y="3029560"/>
              <a:ext cx="32703" cy="31575"/>
            </a:xfrm>
            <a:custGeom>
              <a:avLst/>
              <a:gdLst>
                <a:gd name="T0" fmla="*/ 3 w 14"/>
                <a:gd name="T1" fmla="*/ 1 h 14"/>
                <a:gd name="T2" fmla="*/ 14 w 14"/>
                <a:gd name="T3" fmla="*/ 5 h 14"/>
                <a:gd name="T4" fmla="*/ 13 w 14"/>
                <a:gd name="T5" fmla="*/ 8 h 14"/>
                <a:gd name="T6" fmla="*/ 13 w 14"/>
                <a:gd name="T7" fmla="*/ 8 h 14"/>
                <a:gd name="T8" fmla="*/ 3 w 14"/>
                <a:gd name="T9" fmla="*/ 1 h 14"/>
              </a:gdLst>
              <a:ahLst/>
              <a:cxnLst>
                <a:cxn ang="0">
                  <a:pos x="T0" y="T1"/>
                </a:cxn>
                <a:cxn ang="0">
                  <a:pos x="T2" y="T3"/>
                </a:cxn>
                <a:cxn ang="0">
                  <a:pos x="T4" y="T5"/>
                </a:cxn>
                <a:cxn ang="0">
                  <a:pos x="T6" y="T7"/>
                </a:cxn>
                <a:cxn ang="0">
                  <a:pos x="T8" y="T9"/>
                </a:cxn>
              </a:cxnLst>
              <a:rect l="0" t="0" r="r" b="b"/>
              <a:pathLst>
                <a:path w="14" h="14">
                  <a:moveTo>
                    <a:pt x="3" y="1"/>
                  </a:moveTo>
                  <a:cubicBezTo>
                    <a:pt x="7" y="1"/>
                    <a:pt x="11" y="0"/>
                    <a:pt x="14" y="5"/>
                  </a:cubicBezTo>
                  <a:cubicBezTo>
                    <a:pt x="14" y="6"/>
                    <a:pt x="13" y="7"/>
                    <a:pt x="13" y="8"/>
                  </a:cubicBezTo>
                  <a:cubicBezTo>
                    <a:pt x="13" y="8"/>
                    <a:pt x="13" y="8"/>
                    <a:pt x="13" y="8"/>
                  </a:cubicBezTo>
                  <a:cubicBezTo>
                    <a:pt x="7" y="10"/>
                    <a:pt x="0" y="14"/>
                    <a:pt x="3" y="1"/>
                  </a:cubicBezTo>
                  <a:close/>
                </a:path>
              </a:pathLst>
            </a:custGeom>
            <a:solidFill>
              <a:srgbClr val="D6D5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287">
              <a:extLst>
                <a:ext uri="{FF2B5EF4-FFF2-40B4-BE49-F238E27FC236}">
                  <a16:creationId xmlns:a16="http://schemas.microsoft.com/office/drawing/2014/main" id="{EEA287AB-5764-4DEE-8F1D-DDC57E552292}"/>
                </a:ext>
              </a:extLst>
            </p:cNvPr>
            <p:cNvSpPr>
              <a:spLocks/>
            </p:cNvSpPr>
            <p:nvPr/>
          </p:nvSpPr>
          <p:spPr bwMode="auto">
            <a:xfrm>
              <a:off x="9065357" y="3821184"/>
              <a:ext cx="23681" cy="65405"/>
            </a:xfrm>
            <a:custGeom>
              <a:avLst/>
              <a:gdLst>
                <a:gd name="T0" fmla="*/ 0 w 10"/>
                <a:gd name="T1" fmla="*/ 11 h 28"/>
                <a:gd name="T2" fmla="*/ 10 w 10"/>
                <a:gd name="T3" fmla="*/ 7 h 28"/>
                <a:gd name="T4" fmla="*/ 5 w 10"/>
                <a:gd name="T5" fmla="*/ 28 h 28"/>
                <a:gd name="T6" fmla="*/ 0 w 10"/>
                <a:gd name="T7" fmla="*/ 11 h 28"/>
              </a:gdLst>
              <a:ahLst/>
              <a:cxnLst>
                <a:cxn ang="0">
                  <a:pos x="T0" y="T1"/>
                </a:cxn>
                <a:cxn ang="0">
                  <a:pos x="T2" y="T3"/>
                </a:cxn>
                <a:cxn ang="0">
                  <a:pos x="T4" y="T5"/>
                </a:cxn>
                <a:cxn ang="0">
                  <a:pos x="T6" y="T7"/>
                </a:cxn>
              </a:cxnLst>
              <a:rect l="0" t="0" r="r" b="b"/>
              <a:pathLst>
                <a:path w="10" h="28">
                  <a:moveTo>
                    <a:pt x="0" y="11"/>
                  </a:moveTo>
                  <a:cubicBezTo>
                    <a:pt x="2" y="7"/>
                    <a:pt x="3" y="0"/>
                    <a:pt x="10" y="7"/>
                  </a:cubicBezTo>
                  <a:cubicBezTo>
                    <a:pt x="9" y="13"/>
                    <a:pt x="7" y="19"/>
                    <a:pt x="5" y="28"/>
                  </a:cubicBezTo>
                  <a:cubicBezTo>
                    <a:pt x="3" y="21"/>
                    <a:pt x="1" y="16"/>
                    <a:pt x="0" y="11"/>
                  </a:cubicBezTo>
                  <a:close/>
                </a:path>
              </a:pathLst>
            </a:custGeom>
            <a:solidFill>
              <a:srgbClr val="008080"/>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9" name="Freeform 288">
              <a:extLst>
                <a:ext uri="{FF2B5EF4-FFF2-40B4-BE49-F238E27FC236}">
                  <a16:creationId xmlns:a16="http://schemas.microsoft.com/office/drawing/2014/main" id="{781081C1-41D4-4B75-9E0A-5D1BBB5342FA}"/>
                </a:ext>
              </a:extLst>
            </p:cNvPr>
            <p:cNvSpPr>
              <a:spLocks/>
            </p:cNvSpPr>
            <p:nvPr/>
          </p:nvSpPr>
          <p:spPr bwMode="auto">
            <a:xfrm>
              <a:off x="8660523" y="3191945"/>
              <a:ext cx="31575" cy="32703"/>
            </a:xfrm>
            <a:custGeom>
              <a:avLst/>
              <a:gdLst>
                <a:gd name="T0" fmla="*/ 11 w 14"/>
                <a:gd name="T1" fmla="*/ 0 h 14"/>
                <a:gd name="T2" fmla="*/ 14 w 14"/>
                <a:gd name="T3" fmla="*/ 14 h 14"/>
                <a:gd name="T4" fmla="*/ 3 w 14"/>
                <a:gd name="T5" fmla="*/ 14 h 14"/>
                <a:gd name="T6" fmla="*/ 11 w 14"/>
                <a:gd name="T7" fmla="*/ 0 h 14"/>
              </a:gdLst>
              <a:ahLst/>
              <a:cxnLst>
                <a:cxn ang="0">
                  <a:pos x="T0" y="T1"/>
                </a:cxn>
                <a:cxn ang="0">
                  <a:pos x="T2" y="T3"/>
                </a:cxn>
                <a:cxn ang="0">
                  <a:pos x="T4" y="T5"/>
                </a:cxn>
                <a:cxn ang="0">
                  <a:pos x="T6" y="T7"/>
                </a:cxn>
              </a:cxnLst>
              <a:rect l="0" t="0" r="r" b="b"/>
              <a:pathLst>
                <a:path w="14" h="14">
                  <a:moveTo>
                    <a:pt x="11" y="0"/>
                  </a:moveTo>
                  <a:cubicBezTo>
                    <a:pt x="12" y="5"/>
                    <a:pt x="13" y="10"/>
                    <a:pt x="14" y="14"/>
                  </a:cubicBezTo>
                  <a:cubicBezTo>
                    <a:pt x="10" y="12"/>
                    <a:pt x="6" y="12"/>
                    <a:pt x="3" y="14"/>
                  </a:cubicBezTo>
                  <a:cubicBezTo>
                    <a:pt x="4" y="9"/>
                    <a:pt x="0" y="1"/>
                    <a:pt x="11" y="0"/>
                  </a:cubicBezTo>
                  <a:close/>
                </a:path>
              </a:pathLst>
            </a:custGeom>
            <a:solidFill>
              <a:srgbClr val="F9B4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289">
              <a:extLst>
                <a:ext uri="{FF2B5EF4-FFF2-40B4-BE49-F238E27FC236}">
                  <a16:creationId xmlns:a16="http://schemas.microsoft.com/office/drawing/2014/main" id="{A1488D74-F133-43A2-851B-7CD2C47E3DEE}"/>
                </a:ext>
              </a:extLst>
            </p:cNvPr>
            <p:cNvSpPr>
              <a:spLocks/>
            </p:cNvSpPr>
            <p:nvPr/>
          </p:nvSpPr>
          <p:spPr bwMode="auto">
            <a:xfrm>
              <a:off x="9314572" y="3173902"/>
              <a:ext cx="119533" cy="119533"/>
            </a:xfrm>
            <a:custGeom>
              <a:avLst/>
              <a:gdLst>
                <a:gd name="T0" fmla="*/ 52 w 52"/>
                <a:gd name="T1" fmla="*/ 16 h 52"/>
                <a:gd name="T2" fmla="*/ 25 w 52"/>
                <a:gd name="T3" fmla="*/ 52 h 52"/>
                <a:gd name="T4" fmla="*/ 1 w 52"/>
                <a:gd name="T5" fmla="*/ 29 h 52"/>
                <a:gd name="T6" fmla="*/ 30 w 52"/>
                <a:gd name="T7" fmla="*/ 0 h 52"/>
                <a:gd name="T8" fmla="*/ 52 w 52"/>
                <a:gd name="T9" fmla="*/ 16 h 52"/>
              </a:gdLst>
              <a:ahLst/>
              <a:cxnLst>
                <a:cxn ang="0">
                  <a:pos x="T0" y="T1"/>
                </a:cxn>
                <a:cxn ang="0">
                  <a:pos x="T2" y="T3"/>
                </a:cxn>
                <a:cxn ang="0">
                  <a:pos x="T4" y="T5"/>
                </a:cxn>
                <a:cxn ang="0">
                  <a:pos x="T6" y="T7"/>
                </a:cxn>
                <a:cxn ang="0">
                  <a:pos x="T8" y="T9"/>
                </a:cxn>
              </a:cxnLst>
              <a:rect l="0" t="0" r="r" b="b"/>
              <a:pathLst>
                <a:path w="52" h="52">
                  <a:moveTo>
                    <a:pt x="52" y="16"/>
                  </a:moveTo>
                  <a:cubicBezTo>
                    <a:pt x="52" y="39"/>
                    <a:pt x="41" y="51"/>
                    <a:pt x="25" y="52"/>
                  </a:cubicBezTo>
                  <a:cubicBezTo>
                    <a:pt x="10" y="52"/>
                    <a:pt x="1" y="44"/>
                    <a:pt x="1" y="29"/>
                  </a:cubicBezTo>
                  <a:cubicBezTo>
                    <a:pt x="0" y="13"/>
                    <a:pt x="13" y="0"/>
                    <a:pt x="30" y="0"/>
                  </a:cubicBezTo>
                  <a:cubicBezTo>
                    <a:pt x="45" y="1"/>
                    <a:pt x="51" y="9"/>
                    <a:pt x="52" y="16"/>
                  </a:cubicBezTo>
                  <a:close/>
                </a:path>
              </a:pathLst>
            </a:custGeom>
            <a:solidFill>
              <a:srgbClr val="FBD7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290">
              <a:extLst>
                <a:ext uri="{FF2B5EF4-FFF2-40B4-BE49-F238E27FC236}">
                  <a16:creationId xmlns:a16="http://schemas.microsoft.com/office/drawing/2014/main" id="{5BC21085-03B7-4489-9A0E-4258056747F0}"/>
                </a:ext>
              </a:extLst>
            </p:cNvPr>
            <p:cNvSpPr>
              <a:spLocks/>
            </p:cNvSpPr>
            <p:nvPr/>
          </p:nvSpPr>
          <p:spPr bwMode="auto">
            <a:xfrm>
              <a:off x="9310061" y="3034071"/>
              <a:ext cx="45107" cy="48490"/>
            </a:xfrm>
            <a:custGeom>
              <a:avLst/>
              <a:gdLst>
                <a:gd name="T0" fmla="*/ 17 w 20"/>
                <a:gd name="T1" fmla="*/ 7 h 21"/>
                <a:gd name="T2" fmla="*/ 6 w 20"/>
                <a:gd name="T3" fmla="*/ 21 h 21"/>
                <a:gd name="T4" fmla="*/ 1 w 20"/>
                <a:gd name="T5" fmla="*/ 7 h 21"/>
                <a:gd name="T6" fmla="*/ 2 w 20"/>
                <a:gd name="T7" fmla="*/ 0 h 21"/>
                <a:gd name="T8" fmla="*/ 14 w 20"/>
                <a:gd name="T9" fmla="*/ 0 h 21"/>
                <a:gd name="T10" fmla="*/ 17 w 20"/>
                <a:gd name="T11" fmla="*/ 7 h 21"/>
              </a:gdLst>
              <a:ahLst/>
              <a:cxnLst>
                <a:cxn ang="0">
                  <a:pos x="T0" y="T1"/>
                </a:cxn>
                <a:cxn ang="0">
                  <a:pos x="T2" y="T3"/>
                </a:cxn>
                <a:cxn ang="0">
                  <a:pos x="T4" y="T5"/>
                </a:cxn>
                <a:cxn ang="0">
                  <a:pos x="T6" y="T7"/>
                </a:cxn>
                <a:cxn ang="0">
                  <a:pos x="T8" y="T9"/>
                </a:cxn>
                <a:cxn ang="0">
                  <a:pos x="T10" y="T11"/>
                </a:cxn>
              </a:cxnLst>
              <a:rect l="0" t="0" r="r" b="b"/>
              <a:pathLst>
                <a:path w="20" h="21">
                  <a:moveTo>
                    <a:pt x="17" y="7"/>
                  </a:moveTo>
                  <a:cubicBezTo>
                    <a:pt x="16" y="13"/>
                    <a:pt x="11" y="17"/>
                    <a:pt x="6" y="21"/>
                  </a:cubicBezTo>
                  <a:cubicBezTo>
                    <a:pt x="2" y="17"/>
                    <a:pt x="2" y="12"/>
                    <a:pt x="1" y="7"/>
                  </a:cubicBezTo>
                  <a:cubicBezTo>
                    <a:pt x="0" y="4"/>
                    <a:pt x="0" y="2"/>
                    <a:pt x="2" y="0"/>
                  </a:cubicBezTo>
                  <a:cubicBezTo>
                    <a:pt x="6" y="0"/>
                    <a:pt x="10" y="0"/>
                    <a:pt x="14" y="0"/>
                  </a:cubicBezTo>
                  <a:cubicBezTo>
                    <a:pt x="17" y="1"/>
                    <a:pt x="20" y="3"/>
                    <a:pt x="17" y="7"/>
                  </a:cubicBezTo>
                  <a:close/>
                </a:path>
              </a:pathLst>
            </a:custGeom>
            <a:solidFill>
              <a:srgbClr val="453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291">
              <a:extLst>
                <a:ext uri="{FF2B5EF4-FFF2-40B4-BE49-F238E27FC236}">
                  <a16:creationId xmlns:a16="http://schemas.microsoft.com/office/drawing/2014/main" id="{96EE10B4-DFCE-409D-BB36-B0AC6972D93E}"/>
                </a:ext>
              </a:extLst>
            </p:cNvPr>
            <p:cNvSpPr>
              <a:spLocks/>
            </p:cNvSpPr>
            <p:nvPr/>
          </p:nvSpPr>
          <p:spPr bwMode="auto">
            <a:xfrm>
              <a:off x="9341636" y="3034071"/>
              <a:ext cx="57512" cy="31575"/>
            </a:xfrm>
            <a:custGeom>
              <a:avLst/>
              <a:gdLst>
                <a:gd name="T0" fmla="*/ 3 w 25"/>
                <a:gd name="T1" fmla="*/ 7 h 14"/>
                <a:gd name="T2" fmla="*/ 0 w 25"/>
                <a:gd name="T3" fmla="*/ 0 h 14"/>
                <a:gd name="T4" fmla="*/ 25 w 25"/>
                <a:gd name="T5" fmla="*/ 14 h 14"/>
                <a:gd name="T6" fmla="*/ 7 w 25"/>
                <a:gd name="T7" fmla="*/ 10 h 14"/>
                <a:gd name="T8" fmla="*/ 3 w 25"/>
                <a:gd name="T9" fmla="*/ 7 h 14"/>
              </a:gdLst>
              <a:ahLst/>
              <a:cxnLst>
                <a:cxn ang="0">
                  <a:pos x="T0" y="T1"/>
                </a:cxn>
                <a:cxn ang="0">
                  <a:pos x="T2" y="T3"/>
                </a:cxn>
                <a:cxn ang="0">
                  <a:pos x="T4" y="T5"/>
                </a:cxn>
                <a:cxn ang="0">
                  <a:pos x="T6" y="T7"/>
                </a:cxn>
                <a:cxn ang="0">
                  <a:pos x="T8" y="T9"/>
                </a:cxn>
              </a:cxnLst>
              <a:rect l="0" t="0" r="r" b="b"/>
              <a:pathLst>
                <a:path w="25" h="14">
                  <a:moveTo>
                    <a:pt x="3" y="7"/>
                  </a:moveTo>
                  <a:cubicBezTo>
                    <a:pt x="2" y="4"/>
                    <a:pt x="1" y="2"/>
                    <a:pt x="0" y="0"/>
                  </a:cubicBezTo>
                  <a:cubicBezTo>
                    <a:pt x="11" y="1"/>
                    <a:pt x="21" y="2"/>
                    <a:pt x="25" y="14"/>
                  </a:cubicBezTo>
                  <a:cubicBezTo>
                    <a:pt x="19" y="13"/>
                    <a:pt x="14" y="8"/>
                    <a:pt x="7" y="10"/>
                  </a:cubicBezTo>
                  <a:cubicBezTo>
                    <a:pt x="6" y="9"/>
                    <a:pt x="5" y="8"/>
                    <a:pt x="3" y="7"/>
                  </a:cubicBezTo>
                  <a:close/>
                </a:path>
              </a:pathLst>
            </a:custGeom>
            <a:solidFill>
              <a:srgbClr val="BCBB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292">
              <a:extLst>
                <a:ext uri="{FF2B5EF4-FFF2-40B4-BE49-F238E27FC236}">
                  <a16:creationId xmlns:a16="http://schemas.microsoft.com/office/drawing/2014/main" id="{3C126FA9-061D-4A12-A7AA-2EE15F574F30}"/>
                </a:ext>
              </a:extLst>
            </p:cNvPr>
            <p:cNvSpPr>
              <a:spLocks/>
            </p:cNvSpPr>
            <p:nvPr/>
          </p:nvSpPr>
          <p:spPr bwMode="auto">
            <a:xfrm>
              <a:off x="9277359" y="3034071"/>
              <a:ext cx="37213" cy="20298"/>
            </a:xfrm>
            <a:custGeom>
              <a:avLst/>
              <a:gdLst>
                <a:gd name="T0" fmla="*/ 16 w 16"/>
                <a:gd name="T1" fmla="*/ 0 h 9"/>
                <a:gd name="T2" fmla="*/ 16 w 16"/>
                <a:gd name="T3" fmla="*/ 6 h 9"/>
                <a:gd name="T4" fmla="*/ 13 w 16"/>
                <a:gd name="T5" fmla="*/ 8 h 9"/>
                <a:gd name="T6" fmla="*/ 3 w 16"/>
                <a:gd name="T7" fmla="*/ 0 h 9"/>
                <a:gd name="T8" fmla="*/ 16 w 16"/>
                <a:gd name="T9" fmla="*/ 0 h 9"/>
              </a:gdLst>
              <a:ahLst/>
              <a:cxnLst>
                <a:cxn ang="0">
                  <a:pos x="T0" y="T1"/>
                </a:cxn>
                <a:cxn ang="0">
                  <a:pos x="T2" y="T3"/>
                </a:cxn>
                <a:cxn ang="0">
                  <a:pos x="T4" y="T5"/>
                </a:cxn>
                <a:cxn ang="0">
                  <a:pos x="T6" y="T7"/>
                </a:cxn>
                <a:cxn ang="0">
                  <a:pos x="T8" y="T9"/>
                </a:cxn>
              </a:cxnLst>
              <a:rect l="0" t="0" r="r" b="b"/>
              <a:pathLst>
                <a:path w="16" h="9">
                  <a:moveTo>
                    <a:pt x="16" y="0"/>
                  </a:moveTo>
                  <a:cubicBezTo>
                    <a:pt x="16" y="2"/>
                    <a:pt x="16" y="4"/>
                    <a:pt x="16" y="6"/>
                  </a:cubicBezTo>
                  <a:cubicBezTo>
                    <a:pt x="16" y="7"/>
                    <a:pt x="14" y="8"/>
                    <a:pt x="13" y="8"/>
                  </a:cubicBezTo>
                  <a:cubicBezTo>
                    <a:pt x="8" y="8"/>
                    <a:pt x="0" y="9"/>
                    <a:pt x="3" y="0"/>
                  </a:cubicBezTo>
                  <a:cubicBezTo>
                    <a:pt x="7" y="0"/>
                    <a:pt x="11" y="0"/>
                    <a:pt x="16" y="0"/>
                  </a:cubicBezTo>
                  <a:close/>
                </a:path>
              </a:pathLst>
            </a:custGeom>
            <a:solidFill>
              <a:srgbClr val="D2D1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4" name="Freeform 293">
              <a:extLst>
                <a:ext uri="{FF2B5EF4-FFF2-40B4-BE49-F238E27FC236}">
                  <a16:creationId xmlns:a16="http://schemas.microsoft.com/office/drawing/2014/main" id="{FBF909BF-27BC-455A-ADE9-11249012DC84}"/>
                </a:ext>
              </a:extLst>
            </p:cNvPr>
            <p:cNvSpPr>
              <a:spLocks/>
            </p:cNvSpPr>
            <p:nvPr/>
          </p:nvSpPr>
          <p:spPr bwMode="auto">
            <a:xfrm>
              <a:off x="8731567" y="3162625"/>
              <a:ext cx="140959" cy="135320"/>
            </a:xfrm>
            <a:custGeom>
              <a:avLst/>
              <a:gdLst>
                <a:gd name="T0" fmla="*/ 8 w 61"/>
                <a:gd name="T1" fmla="*/ 9 h 59"/>
                <a:gd name="T2" fmla="*/ 46 w 61"/>
                <a:gd name="T3" fmla="*/ 15 h 59"/>
                <a:gd name="T4" fmla="*/ 52 w 61"/>
                <a:gd name="T5" fmla="*/ 46 h 59"/>
                <a:gd name="T6" fmla="*/ 16 w 61"/>
                <a:gd name="T7" fmla="*/ 52 h 59"/>
                <a:gd name="T8" fmla="*/ 2 w 61"/>
                <a:gd name="T9" fmla="*/ 24 h 59"/>
                <a:gd name="T10" fmla="*/ 8 w 61"/>
                <a:gd name="T11" fmla="*/ 9 h 59"/>
              </a:gdLst>
              <a:ahLst/>
              <a:cxnLst>
                <a:cxn ang="0">
                  <a:pos x="T0" y="T1"/>
                </a:cxn>
                <a:cxn ang="0">
                  <a:pos x="T2" y="T3"/>
                </a:cxn>
                <a:cxn ang="0">
                  <a:pos x="T4" y="T5"/>
                </a:cxn>
                <a:cxn ang="0">
                  <a:pos x="T6" y="T7"/>
                </a:cxn>
                <a:cxn ang="0">
                  <a:pos x="T8" y="T9"/>
                </a:cxn>
                <a:cxn ang="0">
                  <a:pos x="T10" y="T11"/>
                </a:cxn>
              </a:cxnLst>
              <a:rect l="0" t="0" r="r" b="b"/>
              <a:pathLst>
                <a:path w="61" h="59">
                  <a:moveTo>
                    <a:pt x="8" y="9"/>
                  </a:moveTo>
                  <a:cubicBezTo>
                    <a:pt x="22" y="8"/>
                    <a:pt x="35" y="0"/>
                    <a:pt x="46" y="15"/>
                  </a:cubicBezTo>
                  <a:cubicBezTo>
                    <a:pt x="53" y="25"/>
                    <a:pt x="61" y="34"/>
                    <a:pt x="52" y="46"/>
                  </a:cubicBezTo>
                  <a:cubicBezTo>
                    <a:pt x="42" y="58"/>
                    <a:pt x="29" y="59"/>
                    <a:pt x="16" y="52"/>
                  </a:cubicBezTo>
                  <a:cubicBezTo>
                    <a:pt x="4" y="47"/>
                    <a:pt x="0" y="36"/>
                    <a:pt x="2" y="24"/>
                  </a:cubicBezTo>
                  <a:cubicBezTo>
                    <a:pt x="3" y="19"/>
                    <a:pt x="6" y="14"/>
                    <a:pt x="8" y="9"/>
                  </a:cubicBezTo>
                  <a:close/>
                </a:path>
              </a:pathLst>
            </a:custGeom>
            <a:solidFill>
              <a:srgbClr val="FBD7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5" name="Freeform 294">
              <a:extLst>
                <a:ext uri="{FF2B5EF4-FFF2-40B4-BE49-F238E27FC236}">
                  <a16:creationId xmlns:a16="http://schemas.microsoft.com/office/drawing/2014/main" id="{CC18231D-22AE-4C94-BA4A-AAA8CFD9E9EB}"/>
                </a:ext>
              </a:extLst>
            </p:cNvPr>
            <p:cNvSpPr>
              <a:spLocks/>
            </p:cNvSpPr>
            <p:nvPr/>
          </p:nvSpPr>
          <p:spPr bwMode="auto">
            <a:xfrm>
              <a:off x="8812759" y="3031816"/>
              <a:ext cx="64278" cy="43979"/>
            </a:xfrm>
            <a:custGeom>
              <a:avLst/>
              <a:gdLst>
                <a:gd name="T0" fmla="*/ 18 w 28"/>
                <a:gd name="T1" fmla="*/ 0 h 19"/>
                <a:gd name="T2" fmla="*/ 28 w 28"/>
                <a:gd name="T3" fmla="*/ 7 h 19"/>
                <a:gd name="T4" fmla="*/ 13 w 28"/>
                <a:gd name="T5" fmla="*/ 15 h 19"/>
                <a:gd name="T6" fmla="*/ 1 w 28"/>
                <a:gd name="T7" fmla="*/ 10 h 19"/>
                <a:gd name="T8" fmla="*/ 6 w 28"/>
                <a:gd name="T9" fmla="*/ 1 h 19"/>
                <a:gd name="T10" fmla="*/ 18 w 28"/>
                <a:gd name="T11" fmla="*/ 0 h 19"/>
              </a:gdLst>
              <a:ahLst/>
              <a:cxnLst>
                <a:cxn ang="0">
                  <a:pos x="T0" y="T1"/>
                </a:cxn>
                <a:cxn ang="0">
                  <a:pos x="T2" y="T3"/>
                </a:cxn>
                <a:cxn ang="0">
                  <a:pos x="T4" y="T5"/>
                </a:cxn>
                <a:cxn ang="0">
                  <a:pos x="T6" y="T7"/>
                </a:cxn>
                <a:cxn ang="0">
                  <a:pos x="T8" y="T9"/>
                </a:cxn>
                <a:cxn ang="0">
                  <a:pos x="T10" y="T11"/>
                </a:cxn>
              </a:cxnLst>
              <a:rect l="0" t="0" r="r" b="b"/>
              <a:pathLst>
                <a:path w="28" h="19">
                  <a:moveTo>
                    <a:pt x="18" y="0"/>
                  </a:moveTo>
                  <a:cubicBezTo>
                    <a:pt x="17" y="10"/>
                    <a:pt x="22" y="9"/>
                    <a:pt x="28" y="7"/>
                  </a:cubicBezTo>
                  <a:cubicBezTo>
                    <a:pt x="25" y="14"/>
                    <a:pt x="16" y="9"/>
                    <a:pt x="13" y="15"/>
                  </a:cubicBezTo>
                  <a:cubicBezTo>
                    <a:pt x="7" y="19"/>
                    <a:pt x="2" y="19"/>
                    <a:pt x="1" y="10"/>
                  </a:cubicBezTo>
                  <a:cubicBezTo>
                    <a:pt x="0" y="6"/>
                    <a:pt x="2" y="3"/>
                    <a:pt x="6" y="1"/>
                  </a:cubicBezTo>
                  <a:cubicBezTo>
                    <a:pt x="10" y="1"/>
                    <a:pt x="14" y="0"/>
                    <a:pt x="18" y="0"/>
                  </a:cubicBezTo>
                  <a:close/>
                </a:path>
              </a:pathLst>
            </a:custGeom>
            <a:solidFill>
              <a:srgbClr val="3C2D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6" name="Freeform 295">
              <a:extLst>
                <a:ext uri="{FF2B5EF4-FFF2-40B4-BE49-F238E27FC236}">
                  <a16:creationId xmlns:a16="http://schemas.microsoft.com/office/drawing/2014/main" id="{022D552B-9956-497A-948A-85605C057559}"/>
                </a:ext>
              </a:extLst>
            </p:cNvPr>
            <p:cNvSpPr>
              <a:spLocks/>
            </p:cNvSpPr>
            <p:nvPr/>
          </p:nvSpPr>
          <p:spPr bwMode="auto">
            <a:xfrm>
              <a:off x="8768779" y="3034071"/>
              <a:ext cx="57512" cy="39469"/>
            </a:xfrm>
            <a:custGeom>
              <a:avLst/>
              <a:gdLst>
                <a:gd name="T0" fmla="*/ 25 w 25"/>
                <a:gd name="T1" fmla="*/ 0 h 17"/>
                <a:gd name="T2" fmla="*/ 22 w 25"/>
                <a:gd name="T3" fmla="*/ 7 h 17"/>
                <a:gd name="T4" fmla="*/ 19 w 25"/>
                <a:gd name="T5" fmla="*/ 7 h 17"/>
                <a:gd name="T6" fmla="*/ 0 w 25"/>
                <a:gd name="T7" fmla="*/ 17 h 17"/>
                <a:gd name="T8" fmla="*/ 25 w 25"/>
                <a:gd name="T9" fmla="*/ 0 h 17"/>
              </a:gdLst>
              <a:ahLst/>
              <a:cxnLst>
                <a:cxn ang="0">
                  <a:pos x="T0" y="T1"/>
                </a:cxn>
                <a:cxn ang="0">
                  <a:pos x="T2" y="T3"/>
                </a:cxn>
                <a:cxn ang="0">
                  <a:pos x="T4" y="T5"/>
                </a:cxn>
                <a:cxn ang="0">
                  <a:pos x="T6" y="T7"/>
                </a:cxn>
                <a:cxn ang="0">
                  <a:pos x="T8" y="T9"/>
                </a:cxn>
              </a:cxnLst>
              <a:rect l="0" t="0" r="r" b="b"/>
              <a:pathLst>
                <a:path w="25" h="17">
                  <a:moveTo>
                    <a:pt x="25" y="0"/>
                  </a:moveTo>
                  <a:cubicBezTo>
                    <a:pt x="24" y="2"/>
                    <a:pt x="23" y="4"/>
                    <a:pt x="22" y="7"/>
                  </a:cubicBezTo>
                  <a:cubicBezTo>
                    <a:pt x="21" y="8"/>
                    <a:pt x="20" y="8"/>
                    <a:pt x="19" y="7"/>
                  </a:cubicBezTo>
                  <a:cubicBezTo>
                    <a:pt x="12" y="10"/>
                    <a:pt x="4" y="9"/>
                    <a:pt x="0" y="17"/>
                  </a:cubicBezTo>
                  <a:cubicBezTo>
                    <a:pt x="0" y="6"/>
                    <a:pt x="5" y="3"/>
                    <a:pt x="25" y="0"/>
                  </a:cubicBezTo>
                  <a:close/>
                </a:path>
              </a:pathLst>
            </a:custGeom>
            <a:solidFill>
              <a:srgbClr val="B6B5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7" name="Freeform 296">
              <a:extLst>
                <a:ext uri="{FF2B5EF4-FFF2-40B4-BE49-F238E27FC236}">
                  <a16:creationId xmlns:a16="http://schemas.microsoft.com/office/drawing/2014/main" id="{E6C1AA31-F28C-400B-A431-DC068EA1C48C}"/>
                </a:ext>
              </a:extLst>
            </p:cNvPr>
            <p:cNvSpPr>
              <a:spLocks/>
            </p:cNvSpPr>
            <p:nvPr/>
          </p:nvSpPr>
          <p:spPr bwMode="auto">
            <a:xfrm>
              <a:off x="8812759" y="3049858"/>
              <a:ext cx="40596" cy="41724"/>
            </a:xfrm>
            <a:custGeom>
              <a:avLst/>
              <a:gdLst>
                <a:gd name="T0" fmla="*/ 0 w 18"/>
                <a:gd name="T1" fmla="*/ 0 h 18"/>
                <a:gd name="T2" fmla="*/ 3 w 18"/>
                <a:gd name="T3" fmla="*/ 0 h 18"/>
                <a:gd name="T4" fmla="*/ 13 w 18"/>
                <a:gd name="T5" fmla="*/ 7 h 18"/>
                <a:gd name="T6" fmla="*/ 18 w 18"/>
                <a:gd name="T7" fmla="*/ 17 h 18"/>
                <a:gd name="T8" fmla="*/ 0 w 18"/>
                <a:gd name="T9" fmla="*/ 14 h 18"/>
                <a:gd name="T10" fmla="*/ 0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0" y="0"/>
                  </a:moveTo>
                  <a:cubicBezTo>
                    <a:pt x="1" y="0"/>
                    <a:pt x="2" y="0"/>
                    <a:pt x="3" y="0"/>
                  </a:cubicBezTo>
                  <a:cubicBezTo>
                    <a:pt x="3" y="6"/>
                    <a:pt x="8" y="7"/>
                    <a:pt x="13" y="7"/>
                  </a:cubicBezTo>
                  <a:cubicBezTo>
                    <a:pt x="15" y="11"/>
                    <a:pt x="16" y="14"/>
                    <a:pt x="18" y="17"/>
                  </a:cubicBezTo>
                  <a:cubicBezTo>
                    <a:pt x="11" y="18"/>
                    <a:pt x="5" y="18"/>
                    <a:pt x="0" y="14"/>
                  </a:cubicBezTo>
                  <a:cubicBezTo>
                    <a:pt x="0" y="9"/>
                    <a:pt x="0" y="5"/>
                    <a:pt x="0" y="0"/>
                  </a:cubicBezTo>
                  <a:close/>
                </a:path>
              </a:pathLst>
            </a:custGeom>
            <a:solidFill>
              <a:srgbClr val="735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8" name="Freeform 297">
              <a:extLst>
                <a:ext uri="{FF2B5EF4-FFF2-40B4-BE49-F238E27FC236}">
                  <a16:creationId xmlns:a16="http://schemas.microsoft.com/office/drawing/2014/main" id="{A47BB73C-F05C-4D6A-8490-4642E462F6BD}"/>
                </a:ext>
              </a:extLst>
            </p:cNvPr>
            <p:cNvSpPr>
              <a:spLocks/>
            </p:cNvSpPr>
            <p:nvPr/>
          </p:nvSpPr>
          <p:spPr bwMode="auto">
            <a:xfrm>
              <a:off x="9272848" y="3047603"/>
              <a:ext cx="55256" cy="48490"/>
            </a:xfrm>
            <a:custGeom>
              <a:avLst/>
              <a:gdLst>
                <a:gd name="T0" fmla="*/ 15 w 24"/>
                <a:gd name="T1" fmla="*/ 2 h 21"/>
                <a:gd name="T2" fmla="*/ 18 w 24"/>
                <a:gd name="T3" fmla="*/ 0 h 21"/>
                <a:gd name="T4" fmla="*/ 22 w 24"/>
                <a:gd name="T5" fmla="*/ 15 h 21"/>
                <a:gd name="T6" fmla="*/ 0 w 24"/>
                <a:gd name="T7" fmla="*/ 11 h 21"/>
                <a:gd name="T8" fmla="*/ 15 w 24"/>
                <a:gd name="T9" fmla="*/ 2 h 21"/>
              </a:gdLst>
              <a:ahLst/>
              <a:cxnLst>
                <a:cxn ang="0">
                  <a:pos x="T0" y="T1"/>
                </a:cxn>
                <a:cxn ang="0">
                  <a:pos x="T2" y="T3"/>
                </a:cxn>
                <a:cxn ang="0">
                  <a:pos x="T4" y="T5"/>
                </a:cxn>
                <a:cxn ang="0">
                  <a:pos x="T6" y="T7"/>
                </a:cxn>
                <a:cxn ang="0">
                  <a:pos x="T8" y="T9"/>
                </a:cxn>
              </a:cxnLst>
              <a:rect l="0" t="0" r="r" b="b"/>
              <a:pathLst>
                <a:path w="24" h="21">
                  <a:moveTo>
                    <a:pt x="15" y="2"/>
                  </a:moveTo>
                  <a:cubicBezTo>
                    <a:pt x="16" y="1"/>
                    <a:pt x="17" y="1"/>
                    <a:pt x="18" y="0"/>
                  </a:cubicBezTo>
                  <a:cubicBezTo>
                    <a:pt x="24" y="4"/>
                    <a:pt x="22" y="10"/>
                    <a:pt x="22" y="15"/>
                  </a:cubicBezTo>
                  <a:cubicBezTo>
                    <a:pt x="14" y="21"/>
                    <a:pt x="6" y="21"/>
                    <a:pt x="0" y="11"/>
                  </a:cubicBezTo>
                  <a:cubicBezTo>
                    <a:pt x="0" y="1"/>
                    <a:pt x="11" y="7"/>
                    <a:pt x="15" y="2"/>
                  </a:cubicBezTo>
                  <a:close/>
                </a:path>
              </a:pathLst>
            </a:custGeom>
            <a:solidFill>
              <a:srgbClr val="0604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9" name="Freeform 298">
              <a:extLst>
                <a:ext uri="{FF2B5EF4-FFF2-40B4-BE49-F238E27FC236}">
                  <a16:creationId xmlns:a16="http://schemas.microsoft.com/office/drawing/2014/main" id="{6675AF63-5109-474F-94B0-1129F31CC720}"/>
                </a:ext>
              </a:extLst>
            </p:cNvPr>
            <p:cNvSpPr>
              <a:spLocks/>
            </p:cNvSpPr>
            <p:nvPr/>
          </p:nvSpPr>
          <p:spPr bwMode="auto">
            <a:xfrm>
              <a:off x="9339380" y="3199838"/>
              <a:ext cx="68788" cy="68788"/>
            </a:xfrm>
            <a:custGeom>
              <a:avLst/>
              <a:gdLst>
                <a:gd name="T0" fmla="*/ 30 w 30"/>
                <a:gd name="T1" fmla="*/ 13 h 30"/>
                <a:gd name="T2" fmla="*/ 14 w 30"/>
                <a:gd name="T3" fmla="*/ 29 h 30"/>
                <a:gd name="T4" fmla="*/ 1 w 30"/>
                <a:gd name="T5" fmla="*/ 18 h 30"/>
                <a:gd name="T6" fmla="*/ 15 w 30"/>
                <a:gd name="T7" fmla="*/ 1 h 30"/>
                <a:gd name="T8" fmla="*/ 30 w 30"/>
                <a:gd name="T9" fmla="*/ 13 h 30"/>
              </a:gdLst>
              <a:ahLst/>
              <a:cxnLst>
                <a:cxn ang="0">
                  <a:pos x="T0" y="T1"/>
                </a:cxn>
                <a:cxn ang="0">
                  <a:pos x="T2" y="T3"/>
                </a:cxn>
                <a:cxn ang="0">
                  <a:pos x="T4" y="T5"/>
                </a:cxn>
                <a:cxn ang="0">
                  <a:pos x="T6" y="T7"/>
                </a:cxn>
                <a:cxn ang="0">
                  <a:pos x="T8" y="T9"/>
                </a:cxn>
              </a:cxnLst>
              <a:rect l="0" t="0" r="r" b="b"/>
              <a:pathLst>
                <a:path w="30" h="30">
                  <a:moveTo>
                    <a:pt x="30" y="13"/>
                  </a:moveTo>
                  <a:cubicBezTo>
                    <a:pt x="29" y="23"/>
                    <a:pt x="25" y="29"/>
                    <a:pt x="14" y="29"/>
                  </a:cubicBezTo>
                  <a:cubicBezTo>
                    <a:pt x="7" y="30"/>
                    <a:pt x="1" y="27"/>
                    <a:pt x="1" y="18"/>
                  </a:cubicBezTo>
                  <a:cubicBezTo>
                    <a:pt x="0" y="9"/>
                    <a:pt x="5" y="1"/>
                    <a:pt x="15" y="1"/>
                  </a:cubicBezTo>
                  <a:cubicBezTo>
                    <a:pt x="23" y="0"/>
                    <a:pt x="29" y="3"/>
                    <a:pt x="30" y="13"/>
                  </a:cubicBezTo>
                  <a:close/>
                </a:path>
              </a:pathLst>
            </a:custGeom>
            <a:solidFill>
              <a:srgbClr val="FAD2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0" name="Freeform 299">
              <a:extLst>
                <a:ext uri="{FF2B5EF4-FFF2-40B4-BE49-F238E27FC236}">
                  <a16:creationId xmlns:a16="http://schemas.microsoft.com/office/drawing/2014/main" id="{1F23AE27-4BC8-4B49-81DE-8AB135762274}"/>
                </a:ext>
              </a:extLst>
            </p:cNvPr>
            <p:cNvSpPr>
              <a:spLocks/>
            </p:cNvSpPr>
            <p:nvPr/>
          </p:nvSpPr>
          <p:spPr bwMode="auto">
            <a:xfrm>
              <a:off x="8759758" y="3196455"/>
              <a:ext cx="75554" cy="76682"/>
            </a:xfrm>
            <a:custGeom>
              <a:avLst/>
              <a:gdLst>
                <a:gd name="T0" fmla="*/ 18 w 33"/>
                <a:gd name="T1" fmla="*/ 33 h 33"/>
                <a:gd name="T2" fmla="*/ 0 w 33"/>
                <a:gd name="T3" fmla="*/ 13 h 33"/>
                <a:gd name="T4" fmla="*/ 15 w 33"/>
                <a:gd name="T5" fmla="*/ 2 h 33"/>
                <a:gd name="T6" fmla="*/ 33 w 33"/>
                <a:gd name="T7" fmla="*/ 18 h 33"/>
                <a:gd name="T8" fmla="*/ 18 w 33"/>
                <a:gd name="T9" fmla="*/ 33 h 33"/>
              </a:gdLst>
              <a:ahLst/>
              <a:cxnLst>
                <a:cxn ang="0">
                  <a:pos x="T0" y="T1"/>
                </a:cxn>
                <a:cxn ang="0">
                  <a:pos x="T2" y="T3"/>
                </a:cxn>
                <a:cxn ang="0">
                  <a:pos x="T4" y="T5"/>
                </a:cxn>
                <a:cxn ang="0">
                  <a:pos x="T6" y="T7"/>
                </a:cxn>
                <a:cxn ang="0">
                  <a:pos x="T8" y="T9"/>
                </a:cxn>
              </a:cxnLst>
              <a:rect l="0" t="0" r="r" b="b"/>
              <a:pathLst>
                <a:path w="33" h="33">
                  <a:moveTo>
                    <a:pt x="18" y="33"/>
                  </a:moveTo>
                  <a:cubicBezTo>
                    <a:pt x="8" y="30"/>
                    <a:pt x="0" y="26"/>
                    <a:pt x="0" y="13"/>
                  </a:cubicBezTo>
                  <a:cubicBezTo>
                    <a:pt x="0" y="4"/>
                    <a:pt x="6" y="0"/>
                    <a:pt x="15" y="2"/>
                  </a:cubicBezTo>
                  <a:cubicBezTo>
                    <a:pt x="24" y="3"/>
                    <a:pt x="33" y="6"/>
                    <a:pt x="33" y="18"/>
                  </a:cubicBezTo>
                  <a:cubicBezTo>
                    <a:pt x="33" y="28"/>
                    <a:pt x="26" y="31"/>
                    <a:pt x="18" y="33"/>
                  </a:cubicBezTo>
                  <a:close/>
                </a:path>
              </a:pathLst>
            </a:custGeom>
            <a:solidFill>
              <a:srgbClr val="FAD3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51" name="组合 650">
            <a:extLst>
              <a:ext uri="{FF2B5EF4-FFF2-40B4-BE49-F238E27FC236}">
                <a16:creationId xmlns:a16="http://schemas.microsoft.com/office/drawing/2014/main" id="{D5ADDE38-9963-414E-B0CC-33C8AE24EAAF}"/>
              </a:ext>
            </a:extLst>
          </p:cNvPr>
          <p:cNvGrpSpPr/>
          <p:nvPr/>
        </p:nvGrpSpPr>
        <p:grpSpPr>
          <a:xfrm>
            <a:off x="9187846" y="3385904"/>
            <a:ext cx="296577" cy="146597"/>
            <a:chOff x="8927781" y="3385904"/>
            <a:chExt cx="296577" cy="146597"/>
          </a:xfrm>
        </p:grpSpPr>
        <p:sp>
          <p:nvSpPr>
            <p:cNvPr id="652" name="Freeform 196">
              <a:extLst>
                <a:ext uri="{FF2B5EF4-FFF2-40B4-BE49-F238E27FC236}">
                  <a16:creationId xmlns:a16="http://schemas.microsoft.com/office/drawing/2014/main" id="{DEC0144F-AEF2-403F-A765-369E8B89E256}"/>
                </a:ext>
              </a:extLst>
            </p:cNvPr>
            <p:cNvSpPr>
              <a:spLocks/>
            </p:cNvSpPr>
            <p:nvPr/>
          </p:nvSpPr>
          <p:spPr bwMode="auto">
            <a:xfrm>
              <a:off x="8978526" y="3385904"/>
              <a:ext cx="210875" cy="56383"/>
            </a:xfrm>
            <a:custGeom>
              <a:avLst/>
              <a:gdLst>
                <a:gd name="T0" fmla="*/ 0 w 92"/>
                <a:gd name="T1" fmla="*/ 15 h 25"/>
                <a:gd name="T2" fmla="*/ 92 w 92"/>
                <a:gd name="T3" fmla="*/ 12 h 25"/>
                <a:gd name="T4" fmla="*/ 72 w 92"/>
                <a:gd name="T5" fmla="*/ 20 h 25"/>
                <a:gd name="T6" fmla="*/ 16 w 92"/>
                <a:gd name="T7" fmla="*/ 23 h 25"/>
                <a:gd name="T8" fmla="*/ 0 w 92"/>
                <a:gd name="T9" fmla="*/ 15 h 25"/>
              </a:gdLst>
              <a:ahLst/>
              <a:cxnLst>
                <a:cxn ang="0">
                  <a:pos x="T0" y="T1"/>
                </a:cxn>
                <a:cxn ang="0">
                  <a:pos x="T2" y="T3"/>
                </a:cxn>
                <a:cxn ang="0">
                  <a:pos x="T4" y="T5"/>
                </a:cxn>
                <a:cxn ang="0">
                  <a:pos x="T6" y="T7"/>
                </a:cxn>
                <a:cxn ang="0">
                  <a:pos x="T8" y="T9"/>
                </a:cxn>
              </a:cxnLst>
              <a:rect l="0" t="0" r="r" b="b"/>
              <a:pathLst>
                <a:path w="92" h="25">
                  <a:moveTo>
                    <a:pt x="0" y="15"/>
                  </a:moveTo>
                  <a:cubicBezTo>
                    <a:pt x="30" y="0"/>
                    <a:pt x="61" y="2"/>
                    <a:pt x="92" y="12"/>
                  </a:cubicBezTo>
                  <a:cubicBezTo>
                    <a:pt x="88" y="22"/>
                    <a:pt x="79" y="19"/>
                    <a:pt x="72" y="20"/>
                  </a:cubicBezTo>
                  <a:cubicBezTo>
                    <a:pt x="53" y="20"/>
                    <a:pt x="35" y="18"/>
                    <a:pt x="16" y="23"/>
                  </a:cubicBezTo>
                  <a:cubicBezTo>
                    <a:pt x="10" y="22"/>
                    <a:pt x="2" y="25"/>
                    <a:pt x="0" y="15"/>
                  </a:cubicBezTo>
                  <a:close/>
                </a:path>
              </a:pathLst>
            </a:custGeom>
            <a:solidFill>
              <a:srgbClr val="F3AD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3" name="Freeform 201">
              <a:extLst>
                <a:ext uri="{FF2B5EF4-FFF2-40B4-BE49-F238E27FC236}">
                  <a16:creationId xmlns:a16="http://schemas.microsoft.com/office/drawing/2014/main" id="{BCCEC1F7-04E7-44E9-B555-C24404A358F5}"/>
                </a:ext>
              </a:extLst>
            </p:cNvPr>
            <p:cNvSpPr>
              <a:spLocks/>
            </p:cNvSpPr>
            <p:nvPr/>
          </p:nvSpPr>
          <p:spPr bwMode="auto">
            <a:xfrm>
              <a:off x="9012356" y="3465968"/>
              <a:ext cx="154491" cy="66533"/>
            </a:xfrm>
            <a:custGeom>
              <a:avLst/>
              <a:gdLst>
                <a:gd name="T0" fmla="*/ 66 w 67"/>
                <a:gd name="T1" fmla="*/ 2 h 29"/>
                <a:gd name="T2" fmla="*/ 40 w 67"/>
                <a:gd name="T3" fmla="*/ 27 h 29"/>
                <a:gd name="T4" fmla="*/ 0 w 67"/>
                <a:gd name="T5" fmla="*/ 5 h 29"/>
                <a:gd name="T6" fmla="*/ 12 w 67"/>
                <a:gd name="T7" fmla="*/ 6 h 29"/>
                <a:gd name="T8" fmla="*/ 52 w 67"/>
                <a:gd name="T9" fmla="*/ 6 h 29"/>
                <a:gd name="T10" fmla="*/ 64 w 67"/>
                <a:gd name="T11" fmla="*/ 0 h 29"/>
                <a:gd name="T12" fmla="*/ 66 w 67"/>
                <a:gd name="T13" fmla="*/ 2 h 29"/>
              </a:gdLst>
              <a:ahLst/>
              <a:cxnLst>
                <a:cxn ang="0">
                  <a:pos x="T0" y="T1"/>
                </a:cxn>
                <a:cxn ang="0">
                  <a:pos x="T2" y="T3"/>
                </a:cxn>
                <a:cxn ang="0">
                  <a:pos x="T4" y="T5"/>
                </a:cxn>
                <a:cxn ang="0">
                  <a:pos x="T6" y="T7"/>
                </a:cxn>
                <a:cxn ang="0">
                  <a:pos x="T8" y="T9"/>
                </a:cxn>
                <a:cxn ang="0">
                  <a:pos x="T10" y="T11"/>
                </a:cxn>
                <a:cxn ang="0">
                  <a:pos x="T12" y="T13"/>
                </a:cxn>
              </a:cxnLst>
              <a:rect l="0" t="0" r="r" b="b"/>
              <a:pathLst>
                <a:path w="67" h="29">
                  <a:moveTo>
                    <a:pt x="66" y="2"/>
                  </a:moveTo>
                  <a:cubicBezTo>
                    <a:pt x="67" y="20"/>
                    <a:pt x="56" y="26"/>
                    <a:pt x="40" y="27"/>
                  </a:cubicBezTo>
                  <a:cubicBezTo>
                    <a:pt x="12" y="29"/>
                    <a:pt x="4" y="24"/>
                    <a:pt x="0" y="5"/>
                  </a:cubicBezTo>
                  <a:cubicBezTo>
                    <a:pt x="4" y="2"/>
                    <a:pt x="8" y="4"/>
                    <a:pt x="12" y="6"/>
                  </a:cubicBezTo>
                  <a:cubicBezTo>
                    <a:pt x="32" y="22"/>
                    <a:pt x="39" y="22"/>
                    <a:pt x="52" y="6"/>
                  </a:cubicBezTo>
                  <a:cubicBezTo>
                    <a:pt x="55" y="2"/>
                    <a:pt x="59" y="0"/>
                    <a:pt x="64" y="0"/>
                  </a:cubicBezTo>
                  <a:cubicBezTo>
                    <a:pt x="64" y="1"/>
                    <a:pt x="65" y="1"/>
                    <a:pt x="66" y="2"/>
                  </a:cubicBezTo>
                  <a:close/>
                </a:path>
              </a:pathLst>
            </a:custGeom>
            <a:solidFill>
              <a:srgbClr val="FAD9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4" name="Freeform 202">
              <a:extLst>
                <a:ext uri="{FF2B5EF4-FFF2-40B4-BE49-F238E27FC236}">
                  <a16:creationId xmlns:a16="http://schemas.microsoft.com/office/drawing/2014/main" id="{1FFAE6ED-689D-4163-904B-EC1828B544C1}"/>
                </a:ext>
              </a:extLst>
            </p:cNvPr>
            <p:cNvSpPr>
              <a:spLocks/>
            </p:cNvSpPr>
            <p:nvPr/>
          </p:nvSpPr>
          <p:spPr bwMode="auto">
            <a:xfrm>
              <a:off x="9010101" y="3408457"/>
              <a:ext cx="214257" cy="41724"/>
            </a:xfrm>
            <a:custGeom>
              <a:avLst/>
              <a:gdLst>
                <a:gd name="T0" fmla="*/ 1 w 93"/>
                <a:gd name="T1" fmla="*/ 8 h 18"/>
                <a:gd name="T2" fmla="*/ 57 w 93"/>
                <a:gd name="T3" fmla="*/ 4 h 18"/>
                <a:gd name="T4" fmla="*/ 78 w 93"/>
                <a:gd name="T5" fmla="*/ 2 h 18"/>
                <a:gd name="T6" fmla="*/ 82 w 93"/>
                <a:gd name="T7" fmla="*/ 1 h 18"/>
                <a:gd name="T8" fmla="*/ 93 w 93"/>
                <a:gd name="T9" fmla="*/ 5 h 18"/>
                <a:gd name="T10" fmla="*/ 85 w 93"/>
                <a:gd name="T11" fmla="*/ 8 h 18"/>
                <a:gd name="T12" fmla="*/ 71 w 93"/>
                <a:gd name="T13" fmla="*/ 14 h 18"/>
                <a:gd name="T14" fmla="*/ 51 w 93"/>
                <a:gd name="T15" fmla="*/ 17 h 18"/>
                <a:gd name="T16" fmla="*/ 11 w 93"/>
                <a:gd name="T17" fmla="*/ 17 h 18"/>
                <a:gd name="T18" fmla="*/ 2 w 93"/>
                <a:gd name="T19" fmla="*/ 14 h 18"/>
                <a:gd name="T20" fmla="*/ 1 w 93"/>
                <a:gd name="T21"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8">
                  <a:moveTo>
                    <a:pt x="1" y="8"/>
                  </a:moveTo>
                  <a:cubicBezTo>
                    <a:pt x="19" y="2"/>
                    <a:pt x="38" y="5"/>
                    <a:pt x="57" y="4"/>
                  </a:cubicBezTo>
                  <a:cubicBezTo>
                    <a:pt x="64" y="4"/>
                    <a:pt x="71" y="6"/>
                    <a:pt x="78" y="2"/>
                  </a:cubicBezTo>
                  <a:cubicBezTo>
                    <a:pt x="79" y="2"/>
                    <a:pt x="81" y="2"/>
                    <a:pt x="82" y="1"/>
                  </a:cubicBezTo>
                  <a:cubicBezTo>
                    <a:pt x="85" y="3"/>
                    <a:pt x="90" y="0"/>
                    <a:pt x="93" y="5"/>
                  </a:cubicBezTo>
                  <a:cubicBezTo>
                    <a:pt x="90" y="6"/>
                    <a:pt x="88" y="7"/>
                    <a:pt x="85" y="8"/>
                  </a:cubicBezTo>
                  <a:cubicBezTo>
                    <a:pt x="81" y="11"/>
                    <a:pt x="76" y="13"/>
                    <a:pt x="71" y="14"/>
                  </a:cubicBezTo>
                  <a:cubicBezTo>
                    <a:pt x="64" y="14"/>
                    <a:pt x="58" y="17"/>
                    <a:pt x="51" y="17"/>
                  </a:cubicBezTo>
                  <a:cubicBezTo>
                    <a:pt x="37" y="18"/>
                    <a:pt x="24" y="17"/>
                    <a:pt x="11" y="17"/>
                  </a:cubicBezTo>
                  <a:cubicBezTo>
                    <a:pt x="7" y="16"/>
                    <a:pt x="4" y="16"/>
                    <a:pt x="2" y="14"/>
                  </a:cubicBezTo>
                  <a:cubicBezTo>
                    <a:pt x="0" y="12"/>
                    <a:pt x="0" y="10"/>
                    <a:pt x="1" y="8"/>
                  </a:cubicBezTo>
                  <a:close/>
                </a:path>
              </a:pathLst>
            </a:custGeom>
            <a:solidFill>
              <a:srgbClr val="EC82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5" name="Freeform 204">
              <a:extLst>
                <a:ext uri="{FF2B5EF4-FFF2-40B4-BE49-F238E27FC236}">
                  <a16:creationId xmlns:a16="http://schemas.microsoft.com/office/drawing/2014/main" id="{2FBBBDA4-01B6-4034-B8A9-B914C382D496}"/>
                </a:ext>
              </a:extLst>
            </p:cNvPr>
            <p:cNvSpPr>
              <a:spLocks/>
            </p:cNvSpPr>
            <p:nvPr/>
          </p:nvSpPr>
          <p:spPr bwMode="auto">
            <a:xfrm>
              <a:off x="8987547" y="3431011"/>
              <a:ext cx="137576" cy="85703"/>
            </a:xfrm>
            <a:custGeom>
              <a:avLst/>
              <a:gdLst>
                <a:gd name="T0" fmla="*/ 11 w 60"/>
                <a:gd name="T1" fmla="*/ 2 h 37"/>
                <a:gd name="T2" fmla="*/ 18 w 60"/>
                <a:gd name="T3" fmla="*/ 2 h 37"/>
                <a:gd name="T4" fmla="*/ 20 w 60"/>
                <a:gd name="T5" fmla="*/ 8 h 37"/>
                <a:gd name="T6" fmla="*/ 27 w 60"/>
                <a:gd name="T7" fmla="*/ 14 h 37"/>
                <a:gd name="T8" fmla="*/ 60 w 60"/>
                <a:gd name="T9" fmla="*/ 22 h 37"/>
                <a:gd name="T10" fmla="*/ 34 w 60"/>
                <a:gd name="T11" fmla="*/ 31 h 37"/>
                <a:gd name="T12" fmla="*/ 22 w 60"/>
                <a:gd name="T13" fmla="*/ 24 h 37"/>
                <a:gd name="T14" fmla="*/ 11 w 60"/>
                <a:gd name="T15" fmla="*/ 20 h 37"/>
                <a:gd name="T16" fmla="*/ 3 w 60"/>
                <a:gd name="T17" fmla="*/ 13 h 37"/>
                <a:gd name="T18" fmla="*/ 3 w 60"/>
                <a:gd name="T19" fmla="*/ 2 h 37"/>
                <a:gd name="T20" fmla="*/ 11 w 60"/>
                <a:gd name="T21" fmla="*/ 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37">
                  <a:moveTo>
                    <a:pt x="11" y="2"/>
                  </a:moveTo>
                  <a:cubicBezTo>
                    <a:pt x="13" y="2"/>
                    <a:pt x="16" y="2"/>
                    <a:pt x="18" y="2"/>
                  </a:cubicBezTo>
                  <a:cubicBezTo>
                    <a:pt x="20" y="4"/>
                    <a:pt x="20" y="6"/>
                    <a:pt x="20" y="8"/>
                  </a:cubicBezTo>
                  <a:cubicBezTo>
                    <a:pt x="18" y="15"/>
                    <a:pt x="26" y="10"/>
                    <a:pt x="27" y="14"/>
                  </a:cubicBezTo>
                  <a:cubicBezTo>
                    <a:pt x="37" y="21"/>
                    <a:pt x="50" y="13"/>
                    <a:pt x="60" y="22"/>
                  </a:cubicBezTo>
                  <a:cubicBezTo>
                    <a:pt x="55" y="35"/>
                    <a:pt x="46" y="37"/>
                    <a:pt x="34" y="31"/>
                  </a:cubicBezTo>
                  <a:cubicBezTo>
                    <a:pt x="30" y="29"/>
                    <a:pt x="26" y="26"/>
                    <a:pt x="22" y="24"/>
                  </a:cubicBezTo>
                  <a:cubicBezTo>
                    <a:pt x="18" y="23"/>
                    <a:pt x="15" y="21"/>
                    <a:pt x="11" y="20"/>
                  </a:cubicBezTo>
                  <a:cubicBezTo>
                    <a:pt x="8" y="18"/>
                    <a:pt x="6" y="15"/>
                    <a:pt x="3" y="13"/>
                  </a:cubicBezTo>
                  <a:cubicBezTo>
                    <a:pt x="1" y="9"/>
                    <a:pt x="0" y="6"/>
                    <a:pt x="3" y="2"/>
                  </a:cubicBezTo>
                  <a:cubicBezTo>
                    <a:pt x="5" y="0"/>
                    <a:pt x="8" y="0"/>
                    <a:pt x="11" y="2"/>
                  </a:cubicBezTo>
                  <a:close/>
                </a:path>
              </a:pathLst>
            </a:custGeom>
            <a:solidFill>
              <a:srgbClr val="F4B8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6" name="Freeform 211">
              <a:extLst>
                <a:ext uri="{FF2B5EF4-FFF2-40B4-BE49-F238E27FC236}">
                  <a16:creationId xmlns:a16="http://schemas.microsoft.com/office/drawing/2014/main" id="{1BAD0C9C-E3B1-4DDD-9684-B1A3BF7EE2A2}"/>
                </a:ext>
              </a:extLst>
            </p:cNvPr>
            <p:cNvSpPr>
              <a:spLocks/>
            </p:cNvSpPr>
            <p:nvPr/>
          </p:nvSpPr>
          <p:spPr bwMode="auto">
            <a:xfrm>
              <a:off x="9151060" y="3426500"/>
              <a:ext cx="55256" cy="43979"/>
            </a:xfrm>
            <a:custGeom>
              <a:avLst/>
              <a:gdLst>
                <a:gd name="T0" fmla="*/ 9 w 24"/>
                <a:gd name="T1" fmla="*/ 1 h 19"/>
                <a:gd name="T2" fmla="*/ 24 w 24"/>
                <a:gd name="T3" fmla="*/ 0 h 19"/>
                <a:gd name="T4" fmla="*/ 6 w 24"/>
                <a:gd name="T5" fmla="*/ 19 h 19"/>
                <a:gd name="T6" fmla="*/ 6 w 24"/>
                <a:gd name="T7" fmla="*/ 18 h 19"/>
                <a:gd name="T8" fmla="*/ 9 w 24"/>
                <a:gd name="T9" fmla="*/ 1 h 19"/>
              </a:gdLst>
              <a:ahLst/>
              <a:cxnLst>
                <a:cxn ang="0">
                  <a:pos x="T0" y="T1"/>
                </a:cxn>
                <a:cxn ang="0">
                  <a:pos x="T2" y="T3"/>
                </a:cxn>
                <a:cxn ang="0">
                  <a:pos x="T4" y="T5"/>
                </a:cxn>
                <a:cxn ang="0">
                  <a:pos x="T6" y="T7"/>
                </a:cxn>
                <a:cxn ang="0">
                  <a:pos x="T8" y="T9"/>
                </a:cxn>
              </a:cxnLst>
              <a:rect l="0" t="0" r="r" b="b"/>
              <a:pathLst>
                <a:path w="24" h="19">
                  <a:moveTo>
                    <a:pt x="9" y="1"/>
                  </a:moveTo>
                  <a:cubicBezTo>
                    <a:pt x="14" y="1"/>
                    <a:pt x="19" y="0"/>
                    <a:pt x="24" y="0"/>
                  </a:cubicBezTo>
                  <a:cubicBezTo>
                    <a:pt x="19" y="8"/>
                    <a:pt x="13" y="14"/>
                    <a:pt x="6" y="19"/>
                  </a:cubicBezTo>
                  <a:cubicBezTo>
                    <a:pt x="6" y="19"/>
                    <a:pt x="6" y="18"/>
                    <a:pt x="6" y="18"/>
                  </a:cubicBezTo>
                  <a:cubicBezTo>
                    <a:pt x="0" y="11"/>
                    <a:pt x="1" y="5"/>
                    <a:pt x="9" y="1"/>
                  </a:cubicBezTo>
                  <a:close/>
                </a:path>
              </a:pathLst>
            </a:custGeom>
            <a:solidFill>
              <a:srgbClr val="F5C1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7" name="Freeform 213">
              <a:extLst>
                <a:ext uri="{FF2B5EF4-FFF2-40B4-BE49-F238E27FC236}">
                  <a16:creationId xmlns:a16="http://schemas.microsoft.com/office/drawing/2014/main" id="{BAFE31F4-9075-4B88-83F5-915286FFF3C8}"/>
                </a:ext>
              </a:extLst>
            </p:cNvPr>
            <p:cNvSpPr>
              <a:spLocks/>
            </p:cNvSpPr>
            <p:nvPr/>
          </p:nvSpPr>
          <p:spPr bwMode="auto">
            <a:xfrm>
              <a:off x="8936803" y="3415223"/>
              <a:ext cx="75554" cy="27064"/>
            </a:xfrm>
            <a:custGeom>
              <a:avLst/>
              <a:gdLst>
                <a:gd name="T0" fmla="*/ 33 w 33"/>
                <a:gd name="T1" fmla="*/ 9 h 12"/>
                <a:gd name="T2" fmla="*/ 26 w 33"/>
                <a:gd name="T3" fmla="*/ 9 h 12"/>
                <a:gd name="T4" fmla="*/ 14 w 33"/>
                <a:gd name="T5" fmla="*/ 9 h 12"/>
                <a:gd name="T6" fmla="*/ 0 w 33"/>
                <a:gd name="T7" fmla="*/ 5 h 12"/>
                <a:gd name="T8" fmla="*/ 14 w 33"/>
                <a:gd name="T9" fmla="*/ 2 h 12"/>
                <a:gd name="T10" fmla="*/ 18 w 33"/>
                <a:gd name="T11" fmla="*/ 2 h 12"/>
                <a:gd name="T12" fmla="*/ 33 w 33"/>
                <a:gd name="T13" fmla="*/ 5 h 12"/>
                <a:gd name="T14" fmla="*/ 33 w 33"/>
                <a:gd name="T15" fmla="*/ 9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2">
                  <a:moveTo>
                    <a:pt x="33" y="9"/>
                  </a:moveTo>
                  <a:cubicBezTo>
                    <a:pt x="30" y="9"/>
                    <a:pt x="28" y="9"/>
                    <a:pt x="26" y="9"/>
                  </a:cubicBezTo>
                  <a:cubicBezTo>
                    <a:pt x="22" y="12"/>
                    <a:pt x="18" y="11"/>
                    <a:pt x="14" y="9"/>
                  </a:cubicBezTo>
                  <a:cubicBezTo>
                    <a:pt x="10" y="8"/>
                    <a:pt x="4" y="10"/>
                    <a:pt x="0" y="5"/>
                  </a:cubicBezTo>
                  <a:cubicBezTo>
                    <a:pt x="4" y="0"/>
                    <a:pt x="10" y="6"/>
                    <a:pt x="14" y="2"/>
                  </a:cubicBezTo>
                  <a:cubicBezTo>
                    <a:pt x="16" y="2"/>
                    <a:pt x="17" y="2"/>
                    <a:pt x="18" y="2"/>
                  </a:cubicBezTo>
                  <a:cubicBezTo>
                    <a:pt x="22" y="7"/>
                    <a:pt x="28" y="5"/>
                    <a:pt x="33" y="5"/>
                  </a:cubicBezTo>
                  <a:cubicBezTo>
                    <a:pt x="33" y="6"/>
                    <a:pt x="33" y="8"/>
                    <a:pt x="33" y="9"/>
                  </a:cubicBezTo>
                  <a:close/>
                </a:path>
              </a:pathLst>
            </a:custGeom>
            <a:solidFill>
              <a:srgbClr val="EE89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8" name="Freeform 215">
              <a:extLst>
                <a:ext uri="{FF2B5EF4-FFF2-40B4-BE49-F238E27FC236}">
                  <a16:creationId xmlns:a16="http://schemas.microsoft.com/office/drawing/2014/main" id="{75862A6D-147D-4549-BA3E-AD8DB2A62CE2}"/>
                </a:ext>
              </a:extLst>
            </p:cNvPr>
            <p:cNvSpPr>
              <a:spLocks/>
            </p:cNvSpPr>
            <p:nvPr/>
          </p:nvSpPr>
          <p:spPr bwMode="auto">
            <a:xfrm>
              <a:off x="8927781" y="3397181"/>
              <a:ext cx="40596" cy="33830"/>
            </a:xfrm>
            <a:custGeom>
              <a:avLst/>
              <a:gdLst>
                <a:gd name="T0" fmla="*/ 18 w 18"/>
                <a:gd name="T1" fmla="*/ 10 h 15"/>
                <a:gd name="T2" fmla="*/ 4 w 18"/>
                <a:gd name="T3" fmla="*/ 13 h 15"/>
                <a:gd name="T4" fmla="*/ 3 w 18"/>
                <a:gd name="T5" fmla="*/ 6 h 15"/>
                <a:gd name="T6" fmla="*/ 18 w 18"/>
                <a:gd name="T7" fmla="*/ 10 h 15"/>
              </a:gdLst>
              <a:ahLst/>
              <a:cxnLst>
                <a:cxn ang="0">
                  <a:pos x="T0" y="T1"/>
                </a:cxn>
                <a:cxn ang="0">
                  <a:pos x="T2" y="T3"/>
                </a:cxn>
                <a:cxn ang="0">
                  <a:pos x="T4" y="T5"/>
                </a:cxn>
                <a:cxn ang="0">
                  <a:pos x="T6" y="T7"/>
                </a:cxn>
              </a:cxnLst>
              <a:rect l="0" t="0" r="r" b="b"/>
              <a:pathLst>
                <a:path w="18" h="15">
                  <a:moveTo>
                    <a:pt x="18" y="10"/>
                  </a:moveTo>
                  <a:cubicBezTo>
                    <a:pt x="14" y="15"/>
                    <a:pt x="9" y="12"/>
                    <a:pt x="4" y="13"/>
                  </a:cubicBezTo>
                  <a:cubicBezTo>
                    <a:pt x="1" y="11"/>
                    <a:pt x="0" y="8"/>
                    <a:pt x="3" y="6"/>
                  </a:cubicBezTo>
                  <a:cubicBezTo>
                    <a:pt x="9" y="0"/>
                    <a:pt x="13" y="10"/>
                    <a:pt x="18" y="10"/>
                  </a:cubicBezTo>
                  <a:close/>
                </a:path>
              </a:pathLst>
            </a:custGeom>
            <a:solidFill>
              <a:srgbClr val="E96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9" name="Freeform 217">
              <a:extLst>
                <a:ext uri="{FF2B5EF4-FFF2-40B4-BE49-F238E27FC236}">
                  <a16:creationId xmlns:a16="http://schemas.microsoft.com/office/drawing/2014/main" id="{3A29FEFC-65DC-4FF0-B499-A6C0F3A4A864}"/>
                </a:ext>
              </a:extLst>
            </p:cNvPr>
            <p:cNvSpPr>
              <a:spLocks/>
            </p:cNvSpPr>
            <p:nvPr/>
          </p:nvSpPr>
          <p:spPr bwMode="auto">
            <a:xfrm>
              <a:off x="8968377" y="3435521"/>
              <a:ext cx="28192" cy="25937"/>
            </a:xfrm>
            <a:custGeom>
              <a:avLst/>
              <a:gdLst>
                <a:gd name="T0" fmla="*/ 0 w 12"/>
                <a:gd name="T1" fmla="*/ 0 h 11"/>
                <a:gd name="T2" fmla="*/ 12 w 12"/>
                <a:gd name="T3" fmla="*/ 0 h 11"/>
                <a:gd name="T4" fmla="*/ 11 w 12"/>
                <a:gd name="T5" fmla="*/ 11 h 11"/>
                <a:gd name="T6" fmla="*/ 0 w 12"/>
                <a:gd name="T7" fmla="*/ 0 h 11"/>
              </a:gdLst>
              <a:ahLst/>
              <a:cxnLst>
                <a:cxn ang="0">
                  <a:pos x="T0" y="T1"/>
                </a:cxn>
                <a:cxn ang="0">
                  <a:pos x="T2" y="T3"/>
                </a:cxn>
                <a:cxn ang="0">
                  <a:pos x="T4" y="T5"/>
                </a:cxn>
                <a:cxn ang="0">
                  <a:pos x="T6" y="T7"/>
                </a:cxn>
              </a:cxnLst>
              <a:rect l="0" t="0" r="r" b="b"/>
              <a:pathLst>
                <a:path w="12" h="11">
                  <a:moveTo>
                    <a:pt x="0" y="0"/>
                  </a:moveTo>
                  <a:cubicBezTo>
                    <a:pt x="4" y="0"/>
                    <a:pt x="8" y="0"/>
                    <a:pt x="12" y="0"/>
                  </a:cubicBezTo>
                  <a:cubicBezTo>
                    <a:pt x="12" y="4"/>
                    <a:pt x="11" y="7"/>
                    <a:pt x="11" y="11"/>
                  </a:cubicBezTo>
                  <a:cubicBezTo>
                    <a:pt x="5" y="11"/>
                    <a:pt x="3" y="5"/>
                    <a:pt x="0" y="0"/>
                  </a:cubicBezTo>
                  <a:close/>
                </a:path>
              </a:pathLst>
            </a:custGeom>
            <a:solidFill>
              <a:srgbClr val="F6C0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0" name="Freeform 278">
              <a:extLst>
                <a:ext uri="{FF2B5EF4-FFF2-40B4-BE49-F238E27FC236}">
                  <a16:creationId xmlns:a16="http://schemas.microsoft.com/office/drawing/2014/main" id="{19AAF434-7A17-44E2-9304-B89155A5CF73}"/>
                </a:ext>
              </a:extLst>
            </p:cNvPr>
            <p:cNvSpPr>
              <a:spLocks/>
            </p:cNvSpPr>
            <p:nvPr/>
          </p:nvSpPr>
          <p:spPr bwMode="auto">
            <a:xfrm>
              <a:off x="9038293" y="3472734"/>
              <a:ext cx="103746" cy="50746"/>
            </a:xfrm>
            <a:custGeom>
              <a:avLst/>
              <a:gdLst>
                <a:gd name="T0" fmla="*/ 0 w 45"/>
                <a:gd name="T1" fmla="*/ 6 h 22"/>
                <a:gd name="T2" fmla="*/ 12 w 45"/>
                <a:gd name="T3" fmla="*/ 9 h 22"/>
                <a:gd name="T4" fmla="*/ 37 w 45"/>
                <a:gd name="T5" fmla="*/ 2 h 22"/>
                <a:gd name="T6" fmla="*/ 40 w 45"/>
                <a:gd name="T7" fmla="*/ 0 h 22"/>
                <a:gd name="T8" fmla="*/ 44 w 45"/>
                <a:gd name="T9" fmla="*/ 2 h 22"/>
                <a:gd name="T10" fmla="*/ 27 w 45"/>
                <a:gd name="T11" fmla="*/ 19 h 22"/>
                <a:gd name="T12" fmla="*/ 0 w 45"/>
                <a:gd name="T13" fmla="*/ 6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0" y="6"/>
                  </a:moveTo>
                  <a:cubicBezTo>
                    <a:pt x="4" y="6"/>
                    <a:pt x="8" y="6"/>
                    <a:pt x="12" y="9"/>
                  </a:cubicBezTo>
                  <a:cubicBezTo>
                    <a:pt x="23" y="17"/>
                    <a:pt x="30" y="12"/>
                    <a:pt x="37" y="2"/>
                  </a:cubicBezTo>
                  <a:cubicBezTo>
                    <a:pt x="38" y="1"/>
                    <a:pt x="39" y="0"/>
                    <a:pt x="40" y="0"/>
                  </a:cubicBezTo>
                  <a:cubicBezTo>
                    <a:pt x="42" y="0"/>
                    <a:pt x="43" y="1"/>
                    <a:pt x="44" y="2"/>
                  </a:cubicBezTo>
                  <a:cubicBezTo>
                    <a:pt x="45" y="15"/>
                    <a:pt x="36" y="17"/>
                    <a:pt x="27" y="19"/>
                  </a:cubicBezTo>
                  <a:cubicBezTo>
                    <a:pt x="15" y="22"/>
                    <a:pt x="6" y="16"/>
                    <a:pt x="0" y="6"/>
                  </a:cubicBezTo>
                  <a:close/>
                </a:path>
              </a:pathLst>
            </a:custGeom>
            <a:solidFill>
              <a:srgbClr val="F5CC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1" name="Freeform 279">
              <a:extLst>
                <a:ext uri="{FF2B5EF4-FFF2-40B4-BE49-F238E27FC236}">
                  <a16:creationId xmlns:a16="http://schemas.microsoft.com/office/drawing/2014/main" id="{018408E5-9A3F-4080-B96F-1D0379616880}"/>
                </a:ext>
              </a:extLst>
            </p:cNvPr>
            <p:cNvSpPr>
              <a:spLocks/>
            </p:cNvSpPr>
            <p:nvPr/>
          </p:nvSpPr>
          <p:spPr bwMode="auto">
            <a:xfrm>
              <a:off x="9118357" y="3428755"/>
              <a:ext cx="53001" cy="48490"/>
            </a:xfrm>
            <a:custGeom>
              <a:avLst/>
              <a:gdLst>
                <a:gd name="T0" fmla="*/ 9 w 23"/>
                <a:gd name="T1" fmla="*/ 21 h 21"/>
                <a:gd name="T2" fmla="*/ 5 w 23"/>
                <a:gd name="T3" fmla="*/ 21 h 21"/>
                <a:gd name="T4" fmla="*/ 5 w 23"/>
                <a:gd name="T5" fmla="*/ 3 h 21"/>
                <a:gd name="T6" fmla="*/ 23 w 23"/>
                <a:gd name="T7" fmla="*/ 0 h 21"/>
                <a:gd name="T8" fmla="*/ 20 w 23"/>
                <a:gd name="T9" fmla="*/ 17 h 21"/>
                <a:gd name="T10" fmla="*/ 9 w 23"/>
                <a:gd name="T11" fmla="*/ 21 h 21"/>
              </a:gdLst>
              <a:ahLst/>
              <a:cxnLst>
                <a:cxn ang="0">
                  <a:pos x="T0" y="T1"/>
                </a:cxn>
                <a:cxn ang="0">
                  <a:pos x="T2" y="T3"/>
                </a:cxn>
                <a:cxn ang="0">
                  <a:pos x="T4" y="T5"/>
                </a:cxn>
                <a:cxn ang="0">
                  <a:pos x="T6" y="T7"/>
                </a:cxn>
                <a:cxn ang="0">
                  <a:pos x="T8" y="T9"/>
                </a:cxn>
                <a:cxn ang="0">
                  <a:pos x="T10" y="T11"/>
                </a:cxn>
              </a:cxnLst>
              <a:rect l="0" t="0" r="r" b="b"/>
              <a:pathLst>
                <a:path w="23" h="21">
                  <a:moveTo>
                    <a:pt x="9" y="21"/>
                  </a:moveTo>
                  <a:cubicBezTo>
                    <a:pt x="8" y="21"/>
                    <a:pt x="6" y="21"/>
                    <a:pt x="5" y="21"/>
                  </a:cubicBezTo>
                  <a:cubicBezTo>
                    <a:pt x="0" y="15"/>
                    <a:pt x="0" y="9"/>
                    <a:pt x="5" y="3"/>
                  </a:cubicBezTo>
                  <a:cubicBezTo>
                    <a:pt x="11" y="2"/>
                    <a:pt x="17" y="1"/>
                    <a:pt x="23" y="0"/>
                  </a:cubicBezTo>
                  <a:cubicBezTo>
                    <a:pt x="20" y="5"/>
                    <a:pt x="20" y="11"/>
                    <a:pt x="20" y="17"/>
                  </a:cubicBezTo>
                  <a:cubicBezTo>
                    <a:pt x="16" y="19"/>
                    <a:pt x="13" y="20"/>
                    <a:pt x="9" y="21"/>
                  </a:cubicBezTo>
                  <a:close/>
                </a:path>
              </a:pathLst>
            </a:custGeom>
            <a:solidFill>
              <a:srgbClr val="F3B1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2" name="Freeform 280">
              <a:extLst>
                <a:ext uri="{FF2B5EF4-FFF2-40B4-BE49-F238E27FC236}">
                  <a16:creationId xmlns:a16="http://schemas.microsoft.com/office/drawing/2014/main" id="{0779576E-EAD2-4987-841E-D3C8CD2144C0}"/>
                </a:ext>
              </a:extLst>
            </p:cNvPr>
            <p:cNvSpPr>
              <a:spLocks/>
            </p:cNvSpPr>
            <p:nvPr/>
          </p:nvSpPr>
          <p:spPr bwMode="auto">
            <a:xfrm>
              <a:off x="9028144" y="3435521"/>
              <a:ext cx="101490" cy="53001"/>
            </a:xfrm>
            <a:custGeom>
              <a:avLst/>
              <a:gdLst>
                <a:gd name="T0" fmla="*/ 44 w 44"/>
                <a:gd name="T1" fmla="*/ 0 h 23"/>
                <a:gd name="T2" fmla="*/ 44 w 44"/>
                <a:gd name="T3" fmla="*/ 18 h 23"/>
                <a:gd name="T4" fmla="*/ 41 w 44"/>
                <a:gd name="T5" fmla="*/ 18 h 23"/>
                <a:gd name="T6" fmla="*/ 4 w 44"/>
                <a:gd name="T7" fmla="*/ 15 h 23"/>
                <a:gd name="T8" fmla="*/ 0 w 44"/>
                <a:gd name="T9" fmla="*/ 7 h 23"/>
                <a:gd name="T10" fmla="*/ 0 w 44"/>
                <a:gd name="T11" fmla="*/ 0 h 23"/>
                <a:gd name="T12" fmla="*/ 44 w 44"/>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44" h="23">
                  <a:moveTo>
                    <a:pt x="44" y="0"/>
                  </a:moveTo>
                  <a:cubicBezTo>
                    <a:pt x="44" y="6"/>
                    <a:pt x="44" y="12"/>
                    <a:pt x="44" y="18"/>
                  </a:cubicBezTo>
                  <a:cubicBezTo>
                    <a:pt x="43" y="18"/>
                    <a:pt x="42" y="18"/>
                    <a:pt x="41" y="18"/>
                  </a:cubicBezTo>
                  <a:cubicBezTo>
                    <a:pt x="28" y="23"/>
                    <a:pt x="16" y="22"/>
                    <a:pt x="4" y="15"/>
                  </a:cubicBezTo>
                  <a:cubicBezTo>
                    <a:pt x="9" y="9"/>
                    <a:pt x="1" y="10"/>
                    <a:pt x="0" y="7"/>
                  </a:cubicBezTo>
                  <a:cubicBezTo>
                    <a:pt x="0" y="5"/>
                    <a:pt x="0" y="3"/>
                    <a:pt x="0" y="0"/>
                  </a:cubicBezTo>
                  <a:cubicBezTo>
                    <a:pt x="15" y="0"/>
                    <a:pt x="29" y="0"/>
                    <a:pt x="44" y="0"/>
                  </a:cubicBezTo>
                  <a:close/>
                </a:path>
              </a:pathLst>
            </a:custGeom>
            <a:solidFill>
              <a:srgbClr val="F1A3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3" name="Freeform 281">
              <a:extLst>
                <a:ext uri="{FF2B5EF4-FFF2-40B4-BE49-F238E27FC236}">
                  <a16:creationId xmlns:a16="http://schemas.microsoft.com/office/drawing/2014/main" id="{5EE0DE50-E0C5-4902-9B39-40CC4388AF7F}"/>
                </a:ext>
              </a:extLst>
            </p:cNvPr>
            <p:cNvSpPr>
              <a:spLocks/>
            </p:cNvSpPr>
            <p:nvPr/>
          </p:nvSpPr>
          <p:spPr bwMode="auto">
            <a:xfrm>
              <a:off x="9019122" y="3450181"/>
              <a:ext cx="48490" cy="24809"/>
            </a:xfrm>
            <a:custGeom>
              <a:avLst/>
              <a:gdLst>
                <a:gd name="T0" fmla="*/ 4 w 21"/>
                <a:gd name="T1" fmla="*/ 1 h 11"/>
                <a:gd name="T2" fmla="*/ 21 w 21"/>
                <a:gd name="T3" fmla="*/ 3 h 11"/>
                <a:gd name="T4" fmla="*/ 8 w 21"/>
                <a:gd name="T5" fmla="*/ 9 h 11"/>
                <a:gd name="T6" fmla="*/ 4 w 21"/>
                <a:gd name="T7" fmla="*/ 1 h 11"/>
              </a:gdLst>
              <a:ahLst/>
              <a:cxnLst>
                <a:cxn ang="0">
                  <a:pos x="T0" y="T1"/>
                </a:cxn>
                <a:cxn ang="0">
                  <a:pos x="T2" y="T3"/>
                </a:cxn>
                <a:cxn ang="0">
                  <a:pos x="T4" y="T5"/>
                </a:cxn>
                <a:cxn ang="0">
                  <a:pos x="T6" y="T7"/>
                </a:cxn>
              </a:cxnLst>
              <a:rect l="0" t="0" r="r" b="b"/>
              <a:pathLst>
                <a:path w="21" h="11">
                  <a:moveTo>
                    <a:pt x="4" y="1"/>
                  </a:moveTo>
                  <a:cubicBezTo>
                    <a:pt x="10" y="1"/>
                    <a:pt x="15" y="0"/>
                    <a:pt x="21" y="3"/>
                  </a:cubicBezTo>
                  <a:cubicBezTo>
                    <a:pt x="19" y="11"/>
                    <a:pt x="12" y="7"/>
                    <a:pt x="8" y="9"/>
                  </a:cubicBezTo>
                  <a:cubicBezTo>
                    <a:pt x="8" y="5"/>
                    <a:pt x="0" y="6"/>
                    <a:pt x="4" y="1"/>
                  </a:cubicBezTo>
                  <a:close/>
                </a:path>
              </a:pathLst>
            </a:custGeom>
            <a:solidFill>
              <a:srgbClr val="F9D9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64" name="组合 663">
            <a:extLst>
              <a:ext uri="{FF2B5EF4-FFF2-40B4-BE49-F238E27FC236}">
                <a16:creationId xmlns:a16="http://schemas.microsoft.com/office/drawing/2014/main" id="{4AF4E479-0139-467E-B849-1E0254D22F74}"/>
              </a:ext>
            </a:extLst>
          </p:cNvPr>
          <p:cNvGrpSpPr/>
          <p:nvPr/>
        </p:nvGrpSpPr>
        <p:grpSpPr>
          <a:xfrm>
            <a:off x="9211635" y="3390590"/>
            <a:ext cx="263767" cy="165067"/>
            <a:chOff x="5602288" y="3141663"/>
            <a:chExt cx="984250" cy="615950"/>
          </a:xfrm>
        </p:grpSpPr>
        <p:sp>
          <p:nvSpPr>
            <p:cNvPr id="665" name="Freeform 6">
              <a:extLst>
                <a:ext uri="{FF2B5EF4-FFF2-40B4-BE49-F238E27FC236}">
                  <a16:creationId xmlns:a16="http://schemas.microsoft.com/office/drawing/2014/main" id="{3E0F52A3-D269-4E1D-9BEF-9BEB95FED37A}"/>
                </a:ext>
              </a:extLst>
            </p:cNvPr>
            <p:cNvSpPr>
              <a:spLocks/>
            </p:cNvSpPr>
            <p:nvPr/>
          </p:nvSpPr>
          <p:spPr bwMode="auto">
            <a:xfrm>
              <a:off x="5859463" y="3498850"/>
              <a:ext cx="506413" cy="258763"/>
            </a:xfrm>
            <a:custGeom>
              <a:avLst/>
              <a:gdLst>
                <a:gd name="T0" fmla="*/ 131 w 134"/>
                <a:gd name="T1" fmla="*/ 5 h 68"/>
                <a:gd name="T2" fmla="*/ 107 w 134"/>
                <a:gd name="T3" fmla="*/ 45 h 68"/>
                <a:gd name="T4" fmla="*/ 0 w 134"/>
                <a:gd name="T5" fmla="*/ 11 h 68"/>
                <a:gd name="T6" fmla="*/ 24 w 134"/>
                <a:gd name="T7" fmla="*/ 10 h 68"/>
                <a:gd name="T8" fmla="*/ 72 w 134"/>
                <a:gd name="T9" fmla="*/ 16 h 68"/>
                <a:gd name="T10" fmla="*/ 104 w 134"/>
                <a:gd name="T11" fmla="*/ 10 h 68"/>
                <a:gd name="T12" fmla="*/ 131 w 134"/>
                <a:gd name="T13" fmla="*/ 5 h 68"/>
              </a:gdLst>
              <a:ahLst/>
              <a:cxnLst>
                <a:cxn ang="0">
                  <a:pos x="T0" y="T1"/>
                </a:cxn>
                <a:cxn ang="0">
                  <a:pos x="T2" y="T3"/>
                </a:cxn>
                <a:cxn ang="0">
                  <a:pos x="T4" y="T5"/>
                </a:cxn>
                <a:cxn ang="0">
                  <a:pos x="T6" y="T7"/>
                </a:cxn>
                <a:cxn ang="0">
                  <a:pos x="T8" y="T9"/>
                </a:cxn>
                <a:cxn ang="0">
                  <a:pos x="T10" y="T11"/>
                </a:cxn>
                <a:cxn ang="0">
                  <a:pos x="T12" y="T13"/>
                </a:cxn>
              </a:cxnLst>
              <a:rect l="0" t="0" r="r" b="b"/>
              <a:pathLst>
                <a:path w="134" h="68">
                  <a:moveTo>
                    <a:pt x="131" y="5"/>
                  </a:moveTo>
                  <a:cubicBezTo>
                    <a:pt x="134" y="25"/>
                    <a:pt x="124" y="36"/>
                    <a:pt x="107" y="45"/>
                  </a:cubicBezTo>
                  <a:cubicBezTo>
                    <a:pt x="62" y="68"/>
                    <a:pt x="14" y="53"/>
                    <a:pt x="0" y="11"/>
                  </a:cubicBezTo>
                  <a:cubicBezTo>
                    <a:pt x="8" y="4"/>
                    <a:pt x="16" y="9"/>
                    <a:pt x="24" y="10"/>
                  </a:cubicBezTo>
                  <a:cubicBezTo>
                    <a:pt x="40" y="16"/>
                    <a:pt x="55" y="19"/>
                    <a:pt x="72" y="16"/>
                  </a:cubicBezTo>
                  <a:cubicBezTo>
                    <a:pt x="83" y="15"/>
                    <a:pt x="94" y="15"/>
                    <a:pt x="104" y="10"/>
                  </a:cubicBezTo>
                  <a:cubicBezTo>
                    <a:pt x="113" y="9"/>
                    <a:pt x="121" y="0"/>
                    <a:pt x="131" y="5"/>
                  </a:cubicBezTo>
                  <a:close/>
                </a:path>
              </a:pathLst>
            </a:custGeom>
            <a:solidFill>
              <a:srgbClr val="F9D6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6" name="Freeform 7">
              <a:extLst>
                <a:ext uri="{FF2B5EF4-FFF2-40B4-BE49-F238E27FC236}">
                  <a16:creationId xmlns:a16="http://schemas.microsoft.com/office/drawing/2014/main" id="{A281D222-43FA-4DDD-8FCA-B8BBA264D5E0}"/>
                </a:ext>
              </a:extLst>
            </p:cNvPr>
            <p:cNvSpPr>
              <a:spLocks/>
            </p:cNvSpPr>
            <p:nvPr/>
          </p:nvSpPr>
          <p:spPr bwMode="auto">
            <a:xfrm>
              <a:off x="5738813" y="3290888"/>
              <a:ext cx="246063" cy="276225"/>
            </a:xfrm>
            <a:custGeom>
              <a:avLst/>
              <a:gdLst>
                <a:gd name="T0" fmla="*/ 56 w 65"/>
                <a:gd name="T1" fmla="*/ 73 h 73"/>
                <a:gd name="T2" fmla="*/ 32 w 65"/>
                <a:gd name="T3" fmla="*/ 66 h 73"/>
                <a:gd name="T4" fmla="*/ 2 w 65"/>
                <a:gd name="T5" fmla="*/ 12 h 73"/>
                <a:gd name="T6" fmla="*/ 2 w 65"/>
                <a:gd name="T7" fmla="*/ 4 h 73"/>
                <a:gd name="T8" fmla="*/ 19 w 65"/>
                <a:gd name="T9" fmla="*/ 1 h 73"/>
                <a:gd name="T10" fmla="*/ 51 w 65"/>
                <a:gd name="T11" fmla="*/ 21 h 73"/>
                <a:gd name="T12" fmla="*/ 65 w 65"/>
                <a:gd name="T13" fmla="*/ 35 h 73"/>
                <a:gd name="T14" fmla="*/ 64 w 65"/>
                <a:gd name="T15" fmla="*/ 43 h 73"/>
                <a:gd name="T16" fmla="*/ 60 w 65"/>
                <a:gd name="T17" fmla="*/ 63 h 73"/>
                <a:gd name="T18" fmla="*/ 56 w 65"/>
                <a:gd name="T1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3">
                  <a:moveTo>
                    <a:pt x="56" y="73"/>
                  </a:moveTo>
                  <a:cubicBezTo>
                    <a:pt x="48" y="71"/>
                    <a:pt x="40" y="68"/>
                    <a:pt x="32" y="66"/>
                  </a:cubicBezTo>
                  <a:cubicBezTo>
                    <a:pt x="22" y="48"/>
                    <a:pt x="12" y="30"/>
                    <a:pt x="2" y="12"/>
                  </a:cubicBezTo>
                  <a:cubicBezTo>
                    <a:pt x="0" y="10"/>
                    <a:pt x="0" y="7"/>
                    <a:pt x="2" y="4"/>
                  </a:cubicBezTo>
                  <a:cubicBezTo>
                    <a:pt x="7" y="0"/>
                    <a:pt x="13" y="1"/>
                    <a:pt x="19" y="1"/>
                  </a:cubicBezTo>
                  <a:cubicBezTo>
                    <a:pt x="31" y="5"/>
                    <a:pt x="43" y="11"/>
                    <a:pt x="51" y="21"/>
                  </a:cubicBezTo>
                  <a:cubicBezTo>
                    <a:pt x="47" y="34"/>
                    <a:pt x="64" y="27"/>
                    <a:pt x="65" y="35"/>
                  </a:cubicBezTo>
                  <a:cubicBezTo>
                    <a:pt x="65" y="38"/>
                    <a:pt x="65" y="40"/>
                    <a:pt x="64" y="43"/>
                  </a:cubicBezTo>
                  <a:cubicBezTo>
                    <a:pt x="60" y="49"/>
                    <a:pt x="58" y="55"/>
                    <a:pt x="60" y="63"/>
                  </a:cubicBezTo>
                  <a:cubicBezTo>
                    <a:pt x="60" y="67"/>
                    <a:pt x="59" y="70"/>
                    <a:pt x="56" y="73"/>
                  </a:cubicBezTo>
                  <a:close/>
                </a:path>
              </a:pathLst>
            </a:custGeom>
            <a:solidFill>
              <a:srgbClr val="F2B0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7" name="Freeform 8">
              <a:extLst>
                <a:ext uri="{FF2B5EF4-FFF2-40B4-BE49-F238E27FC236}">
                  <a16:creationId xmlns:a16="http://schemas.microsoft.com/office/drawing/2014/main" id="{A72BA9F1-263D-4FB9-A1D1-DDC4DC615345}"/>
                </a:ext>
              </a:extLst>
            </p:cNvPr>
            <p:cNvSpPr>
              <a:spLocks/>
            </p:cNvSpPr>
            <p:nvPr/>
          </p:nvSpPr>
          <p:spPr bwMode="auto">
            <a:xfrm>
              <a:off x="6237288" y="3297238"/>
              <a:ext cx="185738" cy="269875"/>
            </a:xfrm>
            <a:custGeom>
              <a:avLst/>
              <a:gdLst>
                <a:gd name="T0" fmla="*/ 31 w 49"/>
                <a:gd name="T1" fmla="*/ 58 h 71"/>
                <a:gd name="T2" fmla="*/ 8 w 49"/>
                <a:gd name="T3" fmla="*/ 70 h 71"/>
                <a:gd name="T4" fmla="*/ 7 w 49"/>
                <a:gd name="T5" fmla="*/ 24 h 71"/>
                <a:gd name="T6" fmla="*/ 40 w 49"/>
                <a:gd name="T7" fmla="*/ 0 h 71"/>
                <a:gd name="T8" fmla="*/ 49 w 49"/>
                <a:gd name="T9" fmla="*/ 3 h 71"/>
                <a:gd name="T10" fmla="*/ 31 w 49"/>
                <a:gd name="T11" fmla="*/ 58 h 71"/>
              </a:gdLst>
              <a:ahLst/>
              <a:cxnLst>
                <a:cxn ang="0">
                  <a:pos x="T0" y="T1"/>
                </a:cxn>
                <a:cxn ang="0">
                  <a:pos x="T2" y="T3"/>
                </a:cxn>
                <a:cxn ang="0">
                  <a:pos x="T4" y="T5"/>
                </a:cxn>
                <a:cxn ang="0">
                  <a:pos x="T6" y="T7"/>
                </a:cxn>
                <a:cxn ang="0">
                  <a:pos x="T8" y="T9"/>
                </a:cxn>
                <a:cxn ang="0">
                  <a:pos x="T10" y="T11"/>
                </a:cxn>
              </a:cxnLst>
              <a:rect l="0" t="0" r="r" b="b"/>
              <a:pathLst>
                <a:path w="49" h="71">
                  <a:moveTo>
                    <a:pt x="31" y="58"/>
                  </a:moveTo>
                  <a:cubicBezTo>
                    <a:pt x="23" y="62"/>
                    <a:pt x="18" y="71"/>
                    <a:pt x="8" y="70"/>
                  </a:cubicBezTo>
                  <a:cubicBezTo>
                    <a:pt x="0" y="55"/>
                    <a:pt x="5" y="39"/>
                    <a:pt x="7" y="24"/>
                  </a:cubicBezTo>
                  <a:cubicBezTo>
                    <a:pt x="13" y="9"/>
                    <a:pt x="25" y="2"/>
                    <a:pt x="40" y="0"/>
                  </a:cubicBezTo>
                  <a:cubicBezTo>
                    <a:pt x="44" y="0"/>
                    <a:pt x="47" y="1"/>
                    <a:pt x="49" y="3"/>
                  </a:cubicBezTo>
                  <a:cubicBezTo>
                    <a:pt x="43" y="22"/>
                    <a:pt x="37" y="40"/>
                    <a:pt x="31" y="58"/>
                  </a:cubicBezTo>
                  <a:close/>
                </a:path>
              </a:pathLst>
            </a:custGeom>
            <a:solidFill>
              <a:srgbClr val="F3BA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8" name="Freeform 9">
              <a:extLst>
                <a:ext uri="{FF2B5EF4-FFF2-40B4-BE49-F238E27FC236}">
                  <a16:creationId xmlns:a16="http://schemas.microsoft.com/office/drawing/2014/main" id="{594F32B5-FE5F-4FF2-A5A7-2AF72A0A1F1D}"/>
                </a:ext>
              </a:extLst>
            </p:cNvPr>
            <p:cNvSpPr>
              <a:spLocks/>
            </p:cNvSpPr>
            <p:nvPr/>
          </p:nvSpPr>
          <p:spPr bwMode="auto">
            <a:xfrm>
              <a:off x="5942013" y="3149600"/>
              <a:ext cx="295275" cy="141288"/>
            </a:xfrm>
            <a:custGeom>
              <a:avLst/>
              <a:gdLst>
                <a:gd name="T0" fmla="*/ 8 w 78"/>
                <a:gd name="T1" fmla="*/ 2 h 37"/>
                <a:gd name="T2" fmla="*/ 49 w 78"/>
                <a:gd name="T3" fmla="*/ 7 h 37"/>
                <a:gd name="T4" fmla="*/ 72 w 78"/>
                <a:gd name="T5" fmla="*/ 28 h 37"/>
                <a:gd name="T6" fmla="*/ 7 w 78"/>
                <a:gd name="T7" fmla="*/ 28 h 37"/>
                <a:gd name="T8" fmla="*/ 8 w 78"/>
                <a:gd name="T9" fmla="*/ 2 h 37"/>
              </a:gdLst>
              <a:ahLst/>
              <a:cxnLst>
                <a:cxn ang="0">
                  <a:pos x="T0" y="T1"/>
                </a:cxn>
                <a:cxn ang="0">
                  <a:pos x="T2" y="T3"/>
                </a:cxn>
                <a:cxn ang="0">
                  <a:pos x="T4" y="T5"/>
                </a:cxn>
                <a:cxn ang="0">
                  <a:pos x="T6" y="T7"/>
                </a:cxn>
                <a:cxn ang="0">
                  <a:pos x="T8" y="T9"/>
                </a:cxn>
              </a:cxnLst>
              <a:rect l="0" t="0" r="r" b="b"/>
              <a:pathLst>
                <a:path w="78" h="37">
                  <a:moveTo>
                    <a:pt x="8" y="2"/>
                  </a:moveTo>
                  <a:cubicBezTo>
                    <a:pt x="22" y="0"/>
                    <a:pt x="35" y="11"/>
                    <a:pt x="49" y="7"/>
                  </a:cubicBezTo>
                  <a:cubicBezTo>
                    <a:pt x="68" y="2"/>
                    <a:pt x="78" y="6"/>
                    <a:pt x="72" y="28"/>
                  </a:cubicBezTo>
                  <a:cubicBezTo>
                    <a:pt x="51" y="37"/>
                    <a:pt x="29" y="37"/>
                    <a:pt x="7" y="28"/>
                  </a:cubicBezTo>
                  <a:cubicBezTo>
                    <a:pt x="0" y="19"/>
                    <a:pt x="1" y="10"/>
                    <a:pt x="8" y="2"/>
                  </a:cubicBezTo>
                  <a:close/>
                </a:path>
              </a:pathLst>
            </a:custGeom>
            <a:solidFill>
              <a:srgbClr val="F1A1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9" name="Freeform 10">
              <a:extLst>
                <a:ext uri="{FF2B5EF4-FFF2-40B4-BE49-F238E27FC236}">
                  <a16:creationId xmlns:a16="http://schemas.microsoft.com/office/drawing/2014/main" id="{C2D29E8E-C0FB-4357-A49B-DFC3407B85D5}"/>
                </a:ext>
              </a:extLst>
            </p:cNvPr>
            <p:cNvSpPr>
              <a:spLocks/>
            </p:cNvSpPr>
            <p:nvPr/>
          </p:nvSpPr>
          <p:spPr bwMode="auto">
            <a:xfrm>
              <a:off x="5602288" y="3152775"/>
              <a:ext cx="192088" cy="206375"/>
            </a:xfrm>
            <a:custGeom>
              <a:avLst/>
              <a:gdLst>
                <a:gd name="T0" fmla="*/ 37 w 51"/>
                <a:gd name="T1" fmla="*/ 43 h 54"/>
                <a:gd name="T2" fmla="*/ 38 w 51"/>
                <a:gd name="T3" fmla="*/ 48 h 54"/>
                <a:gd name="T4" fmla="*/ 3 w 51"/>
                <a:gd name="T5" fmla="*/ 35 h 54"/>
                <a:gd name="T6" fmla="*/ 15 w 51"/>
                <a:gd name="T7" fmla="*/ 10 h 54"/>
                <a:gd name="T8" fmla="*/ 50 w 51"/>
                <a:gd name="T9" fmla="*/ 30 h 54"/>
                <a:gd name="T10" fmla="*/ 51 w 51"/>
                <a:gd name="T11" fmla="*/ 35 h 54"/>
                <a:gd name="T12" fmla="*/ 50 w 51"/>
                <a:gd name="T13" fmla="*/ 37 h 54"/>
                <a:gd name="T14" fmla="*/ 39 w 51"/>
                <a:gd name="T15" fmla="*/ 38 h 54"/>
                <a:gd name="T16" fmla="*/ 37 w 51"/>
                <a:gd name="T17"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54">
                  <a:moveTo>
                    <a:pt x="37" y="43"/>
                  </a:moveTo>
                  <a:cubicBezTo>
                    <a:pt x="37" y="45"/>
                    <a:pt x="38" y="47"/>
                    <a:pt x="38" y="48"/>
                  </a:cubicBezTo>
                  <a:cubicBezTo>
                    <a:pt x="25" y="47"/>
                    <a:pt x="8" y="54"/>
                    <a:pt x="3" y="35"/>
                  </a:cubicBezTo>
                  <a:cubicBezTo>
                    <a:pt x="0" y="23"/>
                    <a:pt x="5" y="14"/>
                    <a:pt x="15" y="10"/>
                  </a:cubicBezTo>
                  <a:cubicBezTo>
                    <a:pt x="35" y="0"/>
                    <a:pt x="39" y="22"/>
                    <a:pt x="50" y="30"/>
                  </a:cubicBezTo>
                  <a:cubicBezTo>
                    <a:pt x="51" y="32"/>
                    <a:pt x="51" y="33"/>
                    <a:pt x="51" y="35"/>
                  </a:cubicBezTo>
                  <a:cubicBezTo>
                    <a:pt x="51" y="37"/>
                    <a:pt x="51" y="37"/>
                    <a:pt x="50" y="37"/>
                  </a:cubicBezTo>
                  <a:cubicBezTo>
                    <a:pt x="47" y="39"/>
                    <a:pt x="43" y="39"/>
                    <a:pt x="39" y="38"/>
                  </a:cubicBezTo>
                  <a:cubicBezTo>
                    <a:pt x="29" y="36"/>
                    <a:pt x="38" y="42"/>
                    <a:pt x="37" y="43"/>
                  </a:cubicBezTo>
                  <a:close/>
                </a:path>
              </a:pathLst>
            </a:custGeom>
            <a:solidFill>
              <a:srgbClr val="F9D6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0" name="Freeform 11">
              <a:extLst>
                <a:ext uri="{FF2B5EF4-FFF2-40B4-BE49-F238E27FC236}">
                  <a16:creationId xmlns:a16="http://schemas.microsoft.com/office/drawing/2014/main" id="{88B59D51-8346-4C8E-8BE5-78D60C49201D}"/>
                </a:ext>
              </a:extLst>
            </p:cNvPr>
            <p:cNvSpPr>
              <a:spLocks/>
            </p:cNvSpPr>
            <p:nvPr/>
          </p:nvSpPr>
          <p:spPr bwMode="auto">
            <a:xfrm>
              <a:off x="5788025" y="3157538"/>
              <a:ext cx="184150" cy="177800"/>
            </a:xfrm>
            <a:custGeom>
              <a:avLst/>
              <a:gdLst>
                <a:gd name="T0" fmla="*/ 0 w 49"/>
                <a:gd name="T1" fmla="*/ 34 h 47"/>
                <a:gd name="T2" fmla="*/ 1 w 49"/>
                <a:gd name="T3" fmla="*/ 29 h 47"/>
                <a:gd name="T4" fmla="*/ 49 w 49"/>
                <a:gd name="T5" fmla="*/ 0 h 47"/>
                <a:gd name="T6" fmla="*/ 48 w 49"/>
                <a:gd name="T7" fmla="*/ 22 h 47"/>
                <a:gd name="T8" fmla="*/ 0 w 49"/>
                <a:gd name="T9" fmla="*/ 34 h 47"/>
              </a:gdLst>
              <a:ahLst/>
              <a:cxnLst>
                <a:cxn ang="0">
                  <a:pos x="T0" y="T1"/>
                </a:cxn>
                <a:cxn ang="0">
                  <a:pos x="T2" y="T3"/>
                </a:cxn>
                <a:cxn ang="0">
                  <a:pos x="T4" y="T5"/>
                </a:cxn>
                <a:cxn ang="0">
                  <a:pos x="T6" y="T7"/>
                </a:cxn>
                <a:cxn ang="0">
                  <a:pos x="T8" y="T9"/>
                </a:cxn>
              </a:cxnLst>
              <a:rect l="0" t="0" r="r" b="b"/>
              <a:pathLst>
                <a:path w="49" h="47">
                  <a:moveTo>
                    <a:pt x="0" y="34"/>
                  </a:moveTo>
                  <a:cubicBezTo>
                    <a:pt x="0" y="33"/>
                    <a:pt x="1" y="31"/>
                    <a:pt x="1" y="29"/>
                  </a:cubicBezTo>
                  <a:cubicBezTo>
                    <a:pt x="17" y="20"/>
                    <a:pt x="28" y="3"/>
                    <a:pt x="49" y="0"/>
                  </a:cubicBezTo>
                  <a:cubicBezTo>
                    <a:pt x="49" y="7"/>
                    <a:pt x="49" y="15"/>
                    <a:pt x="48" y="22"/>
                  </a:cubicBezTo>
                  <a:cubicBezTo>
                    <a:pt x="37" y="47"/>
                    <a:pt x="20" y="46"/>
                    <a:pt x="0" y="34"/>
                  </a:cubicBezTo>
                  <a:close/>
                </a:path>
              </a:pathLst>
            </a:custGeom>
            <a:solidFill>
              <a:srgbClr val="F3B2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1" name="Freeform 12">
              <a:extLst>
                <a:ext uri="{FF2B5EF4-FFF2-40B4-BE49-F238E27FC236}">
                  <a16:creationId xmlns:a16="http://schemas.microsoft.com/office/drawing/2014/main" id="{D1B18366-1142-42DE-B129-0CA3CD162808}"/>
                </a:ext>
              </a:extLst>
            </p:cNvPr>
            <p:cNvSpPr>
              <a:spLocks/>
            </p:cNvSpPr>
            <p:nvPr/>
          </p:nvSpPr>
          <p:spPr bwMode="auto">
            <a:xfrm>
              <a:off x="6188075" y="3171825"/>
              <a:ext cx="357188" cy="171450"/>
            </a:xfrm>
            <a:custGeom>
              <a:avLst/>
              <a:gdLst>
                <a:gd name="T0" fmla="*/ 62 w 94"/>
                <a:gd name="T1" fmla="*/ 36 h 45"/>
                <a:gd name="T2" fmla="*/ 56 w 94"/>
                <a:gd name="T3" fmla="*/ 36 h 45"/>
                <a:gd name="T4" fmla="*/ 5 w 94"/>
                <a:gd name="T5" fmla="*/ 41 h 45"/>
                <a:gd name="T6" fmla="*/ 0 w 94"/>
                <a:gd name="T7" fmla="*/ 34 h 45"/>
                <a:gd name="T8" fmla="*/ 13 w 94"/>
                <a:gd name="T9" fmla="*/ 17 h 45"/>
                <a:gd name="T10" fmla="*/ 22 w 94"/>
                <a:gd name="T11" fmla="*/ 15 h 45"/>
                <a:gd name="T12" fmla="*/ 68 w 94"/>
                <a:gd name="T13" fmla="*/ 13 h 45"/>
                <a:gd name="T14" fmla="*/ 68 w 94"/>
                <a:gd name="T15" fmla="*/ 13 h 45"/>
                <a:gd name="T16" fmla="*/ 89 w 94"/>
                <a:gd name="T17" fmla="*/ 10 h 45"/>
                <a:gd name="T18" fmla="*/ 80 w 94"/>
                <a:gd name="T19" fmla="*/ 30 h 45"/>
                <a:gd name="T20" fmla="*/ 62 w 94"/>
                <a:gd name="T21" fmla="*/ 3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45">
                  <a:moveTo>
                    <a:pt x="62" y="36"/>
                  </a:moveTo>
                  <a:cubicBezTo>
                    <a:pt x="60" y="36"/>
                    <a:pt x="58" y="36"/>
                    <a:pt x="56" y="36"/>
                  </a:cubicBezTo>
                  <a:cubicBezTo>
                    <a:pt x="39" y="35"/>
                    <a:pt x="23" y="45"/>
                    <a:pt x="5" y="41"/>
                  </a:cubicBezTo>
                  <a:cubicBezTo>
                    <a:pt x="2" y="39"/>
                    <a:pt x="1" y="37"/>
                    <a:pt x="0" y="34"/>
                  </a:cubicBezTo>
                  <a:cubicBezTo>
                    <a:pt x="1" y="25"/>
                    <a:pt x="10" y="23"/>
                    <a:pt x="13" y="17"/>
                  </a:cubicBezTo>
                  <a:cubicBezTo>
                    <a:pt x="16" y="16"/>
                    <a:pt x="19" y="15"/>
                    <a:pt x="22" y="15"/>
                  </a:cubicBezTo>
                  <a:cubicBezTo>
                    <a:pt x="37" y="15"/>
                    <a:pt x="53" y="24"/>
                    <a:pt x="68" y="13"/>
                  </a:cubicBezTo>
                  <a:cubicBezTo>
                    <a:pt x="68" y="13"/>
                    <a:pt x="68" y="13"/>
                    <a:pt x="68" y="13"/>
                  </a:cubicBezTo>
                  <a:cubicBezTo>
                    <a:pt x="74" y="5"/>
                    <a:pt x="82" y="0"/>
                    <a:pt x="89" y="10"/>
                  </a:cubicBezTo>
                  <a:cubicBezTo>
                    <a:pt x="94" y="18"/>
                    <a:pt x="91" y="27"/>
                    <a:pt x="80" y="30"/>
                  </a:cubicBezTo>
                  <a:cubicBezTo>
                    <a:pt x="74" y="32"/>
                    <a:pt x="68" y="34"/>
                    <a:pt x="62" y="36"/>
                  </a:cubicBezTo>
                  <a:close/>
                </a:path>
              </a:pathLst>
            </a:custGeom>
            <a:solidFill>
              <a:srgbClr val="E662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2" name="Freeform 13">
              <a:extLst>
                <a:ext uri="{FF2B5EF4-FFF2-40B4-BE49-F238E27FC236}">
                  <a16:creationId xmlns:a16="http://schemas.microsoft.com/office/drawing/2014/main" id="{7241546B-3ECC-42A8-AA56-FC7D4E64A71C}"/>
                </a:ext>
              </a:extLst>
            </p:cNvPr>
            <p:cNvSpPr>
              <a:spLocks/>
            </p:cNvSpPr>
            <p:nvPr/>
          </p:nvSpPr>
          <p:spPr bwMode="auto">
            <a:xfrm>
              <a:off x="6446838" y="3146425"/>
              <a:ext cx="139700" cy="166688"/>
            </a:xfrm>
            <a:custGeom>
              <a:avLst/>
              <a:gdLst>
                <a:gd name="T0" fmla="*/ 12 w 37"/>
                <a:gd name="T1" fmla="*/ 37 h 44"/>
                <a:gd name="T2" fmla="*/ 16 w 37"/>
                <a:gd name="T3" fmla="*/ 19 h 44"/>
                <a:gd name="T4" fmla="*/ 0 w 37"/>
                <a:gd name="T5" fmla="*/ 20 h 44"/>
                <a:gd name="T6" fmla="*/ 21 w 37"/>
                <a:gd name="T7" fmla="*/ 4 h 44"/>
                <a:gd name="T8" fmla="*/ 35 w 37"/>
                <a:gd name="T9" fmla="*/ 25 h 44"/>
                <a:gd name="T10" fmla="*/ 12 w 37"/>
                <a:gd name="T11" fmla="*/ 37 h 44"/>
              </a:gdLst>
              <a:ahLst/>
              <a:cxnLst>
                <a:cxn ang="0">
                  <a:pos x="T0" y="T1"/>
                </a:cxn>
                <a:cxn ang="0">
                  <a:pos x="T2" y="T3"/>
                </a:cxn>
                <a:cxn ang="0">
                  <a:pos x="T4" y="T5"/>
                </a:cxn>
                <a:cxn ang="0">
                  <a:pos x="T6" y="T7"/>
                </a:cxn>
                <a:cxn ang="0">
                  <a:pos x="T8" y="T9"/>
                </a:cxn>
                <a:cxn ang="0">
                  <a:pos x="T10" y="T11"/>
                </a:cxn>
              </a:cxnLst>
              <a:rect l="0" t="0" r="r" b="b"/>
              <a:pathLst>
                <a:path w="37" h="44">
                  <a:moveTo>
                    <a:pt x="12" y="37"/>
                  </a:moveTo>
                  <a:cubicBezTo>
                    <a:pt x="15" y="31"/>
                    <a:pt x="22" y="26"/>
                    <a:pt x="16" y="19"/>
                  </a:cubicBezTo>
                  <a:cubicBezTo>
                    <a:pt x="11" y="13"/>
                    <a:pt x="5" y="18"/>
                    <a:pt x="0" y="20"/>
                  </a:cubicBezTo>
                  <a:cubicBezTo>
                    <a:pt x="3" y="8"/>
                    <a:pt x="8" y="0"/>
                    <a:pt x="21" y="4"/>
                  </a:cubicBezTo>
                  <a:cubicBezTo>
                    <a:pt x="29" y="7"/>
                    <a:pt x="37" y="14"/>
                    <a:pt x="35" y="25"/>
                  </a:cubicBezTo>
                  <a:cubicBezTo>
                    <a:pt x="33" y="36"/>
                    <a:pt x="26" y="44"/>
                    <a:pt x="12" y="37"/>
                  </a:cubicBezTo>
                  <a:close/>
                </a:path>
              </a:pathLst>
            </a:custGeom>
            <a:solidFill>
              <a:srgbClr val="F7D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3" name="Freeform 14">
              <a:extLst>
                <a:ext uri="{FF2B5EF4-FFF2-40B4-BE49-F238E27FC236}">
                  <a16:creationId xmlns:a16="http://schemas.microsoft.com/office/drawing/2014/main" id="{6EAC2087-78E8-4FE0-85C0-0092A8C006E8}"/>
                </a:ext>
              </a:extLst>
            </p:cNvPr>
            <p:cNvSpPr>
              <a:spLocks/>
            </p:cNvSpPr>
            <p:nvPr/>
          </p:nvSpPr>
          <p:spPr bwMode="auto">
            <a:xfrm>
              <a:off x="6245225" y="3171825"/>
              <a:ext cx="201613" cy="111125"/>
            </a:xfrm>
            <a:custGeom>
              <a:avLst/>
              <a:gdLst>
                <a:gd name="T0" fmla="*/ 53 w 53"/>
                <a:gd name="T1" fmla="*/ 13 h 29"/>
                <a:gd name="T2" fmla="*/ 5 w 53"/>
                <a:gd name="T3" fmla="*/ 21 h 29"/>
                <a:gd name="T4" fmla="*/ 6 w 53"/>
                <a:gd name="T5" fmla="*/ 1 h 29"/>
                <a:gd name="T6" fmla="*/ 53 w 53"/>
                <a:gd name="T7" fmla="*/ 13 h 29"/>
              </a:gdLst>
              <a:ahLst/>
              <a:cxnLst>
                <a:cxn ang="0">
                  <a:pos x="T0" y="T1"/>
                </a:cxn>
                <a:cxn ang="0">
                  <a:pos x="T2" y="T3"/>
                </a:cxn>
                <a:cxn ang="0">
                  <a:pos x="T4" y="T5"/>
                </a:cxn>
                <a:cxn ang="0">
                  <a:pos x="T6" y="T7"/>
                </a:cxn>
              </a:cxnLst>
              <a:rect l="0" t="0" r="r" b="b"/>
              <a:pathLst>
                <a:path w="53" h="29">
                  <a:moveTo>
                    <a:pt x="53" y="13"/>
                  </a:moveTo>
                  <a:cubicBezTo>
                    <a:pt x="39" y="29"/>
                    <a:pt x="23" y="29"/>
                    <a:pt x="5" y="21"/>
                  </a:cubicBezTo>
                  <a:cubicBezTo>
                    <a:pt x="1" y="14"/>
                    <a:pt x="0" y="7"/>
                    <a:pt x="6" y="1"/>
                  </a:cubicBezTo>
                  <a:cubicBezTo>
                    <a:pt x="23" y="0"/>
                    <a:pt x="35" y="19"/>
                    <a:pt x="53" y="13"/>
                  </a:cubicBezTo>
                  <a:close/>
                </a:path>
              </a:pathLst>
            </a:custGeom>
            <a:solidFill>
              <a:srgbClr val="F4B5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4" name="Freeform 15">
              <a:extLst>
                <a:ext uri="{FF2B5EF4-FFF2-40B4-BE49-F238E27FC236}">
                  <a16:creationId xmlns:a16="http://schemas.microsoft.com/office/drawing/2014/main" id="{11BB799F-2F58-4059-839D-2E411B70825C}"/>
                </a:ext>
              </a:extLst>
            </p:cNvPr>
            <p:cNvSpPr>
              <a:spLocks/>
            </p:cNvSpPr>
            <p:nvPr/>
          </p:nvSpPr>
          <p:spPr bwMode="auto">
            <a:xfrm>
              <a:off x="6127750" y="3141663"/>
              <a:ext cx="139700" cy="114300"/>
            </a:xfrm>
            <a:custGeom>
              <a:avLst/>
              <a:gdLst>
                <a:gd name="T0" fmla="*/ 37 w 37"/>
                <a:gd name="T1" fmla="*/ 9 h 30"/>
                <a:gd name="T2" fmla="*/ 36 w 37"/>
                <a:gd name="T3" fmla="*/ 29 h 30"/>
                <a:gd name="T4" fmla="*/ 33 w 37"/>
                <a:gd name="T5" fmla="*/ 29 h 30"/>
                <a:gd name="T6" fmla="*/ 30 w 37"/>
                <a:gd name="T7" fmla="*/ 29 h 30"/>
                <a:gd name="T8" fmla="*/ 25 w 37"/>
                <a:gd name="T9" fmla="*/ 26 h 30"/>
                <a:gd name="T10" fmla="*/ 0 w 37"/>
                <a:gd name="T11" fmla="*/ 9 h 30"/>
                <a:gd name="T12" fmla="*/ 37 w 37"/>
                <a:gd name="T13" fmla="*/ 9 h 30"/>
              </a:gdLst>
              <a:ahLst/>
              <a:cxnLst>
                <a:cxn ang="0">
                  <a:pos x="T0" y="T1"/>
                </a:cxn>
                <a:cxn ang="0">
                  <a:pos x="T2" y="T3"/>
                </a:cxn>
                <a:cxn ang="0">
                  <a:pos x="T4" y="T5"/>
                </a:cxn>
                <a:cxn ang="0">
                  <a:pos x="T6" y="T7"/>
                </a:cxn>
                <a:cxn ang="0">
                  <a:pos x="T8" y="T9"/>
                </a:cxn>
                <a:cxn ang="0">
                  <a:pos x="T10" y="T11"/>
                </a:cxn>
                <a:cxn ang="0">
                  <a:pos x="T12" y="T13"/>
                </a:cxn>
              </a:cxnLst>
              <a:rect l="0" t="0" r="r" b="b"/>
              <a:pathLst>
                <a:path w="37" h="30">
                  <a:moveTo>
                    <a:pt x="37" y="9"/>
                  </a:moveTo>
                  <a:cubicBezTo>
                    <a:pt x="37" y="15"/>
                    <a:pt x="36" y="22"/>
                    <a:pt x="36" y="29"/>
                  </a:cubicBezTo>
                  <a:cubicBezTo>
                    <a:pt x="36" y="29"/>
                    <a:pt x="33" y="29"/>
                    <a:pt x="33" y="29"/>
                  </a:cubicBezTo>
                  <a:cubicBezTo>
                    <a:pt x="30" y="29"/>
                    <a:pt x="30" y="29"/>
                    <a:pt x="30" y="29"/>
                  </a:cubicBezTo>
                  <a:cubicBezTo>
                    <a:pt x="27" y="30"/>
                    <a:pt x="26" y="29"/>
                    <a:pt x="25" y="26"/>
                  </a:cubicBezTo>
                  <a:cubicBezTo>
                    <a:pt x="20" y="16"/>
                    <a:pt x="14" y="7"/>
                    <a:pt x="0" y="9"/>
                  </a:cubicBezTo>
                  <a:cubicBezTo>
                    <a:pt x="12" y="1"/>
                    <a:pt x="25" y="0"/>
                    <a:pt x="37" y="9"/>
                  </a:cubicBezTo>
                  <a:close/>
                </a:path>
              </a:pathLst>
            </a:custGeom>
            <a:solidFill>
              <a:srgbClr val="F2AA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5" name="Freeform 16">
              <a:extLst>
                <a:ext uri="{FF2B5EF4-FFF2-40B4-BE49-F238E27FC236}">
                  <a16:creationId xmlns:a16="http://schemas.microsoft.com/office/drawing/2014/main" id="{4995C161-B532-4602-A860-7C3EE531E458}"/>
                </a:ext>
              </a:extLst>
            </p:cNvPr>
            <p:cNvSpPr>
              <a:spLocks/>
            </p:cNvSpPr>
            <p:nvPr/>
          </p:nvSpPr>
          <p:spPr bwMode="auto">
            <a:xfrm>
              <a:off x="6119813" y="3373438"/>
              <a:ext cx="182563" cy="217488"/>
            </a:xfrm>
            <a:custGeom>
              <a:avLst/>
              <a:gdLst>
                <a:gd name="T0" fmla="*/ 45 w 48"/>
                <a:gd name="T1" fmla="*/ 2 h 57"/>
                <a:gd name="T2" fmla="*/ 39 w 48"/>
                <a:gd name="T3" fmla="*/ 50 h 57"/>
                <a:gd name="T4" fmla="*/ 3 w 48"/>
                <a:gd name="T5" fmla="*/ 57 h 57"/>
                <a:gd name="T6" fmla="*/ 0 w 48"/>
                <a:gd name="T7" fmla="*/ 53 h 57"/>
                <a:gd name="T8" fmla="*/ 3 w 48"/>
                <a:gd name="T9" fmla="*/ 46 h 57"/>
                <a:gd name="T10" fmla="*/ 15 w 48"/>
                <a:gd name="T11" fmla="*/ 19 h 57"/>
                <a:gd name="T12" fmla="*/ 37 w 48"/>
                <a:gd name="T13" fmla="*/ 0 h 57"/>
                <a:gd name="T14" fmla="*/ 45 w 48"/>
                <a:gd name="T15" fmla="*/ 2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7">
                  <a:moveTo>
                    <a:pt x="45" y="2"/>
                  </a:moveTo>
                  <a:cubicBezTo>
                    <a:pt x="44" y="18"/>
                    <a:pt x="48" y="35"/>
                    <a:pt x="39" y="50"/>
                  </a:cubicBezTo>
                  <a:cubicBezTo>
                    <a:pt x="27" y="57"/>
                    <a:pt x="15" y="57"/>
                    <a:pt x="3" y="57"/>
                  </a:cubicBezTo>
                  <a:cubicBezTo>
                    <a:pt x="2" y="55"/>
                    <a:pt x="1" y="54"/>
                    <a:pt x="0" y="53"/>
                  </a:cubicBezTo>
                  <a:cubicBezTo>
                    <a:pt x="1" y="51"/>
                    <a:pt x="2" y="48"/>
                    <a:pt x="3" y="46"/>
                  </a:cubicBezTo>
                  <a:cubicBezTo>
                    <a:pt x="14" y="40"/>
                    <a:pt x="11" y="28"/>
                    <a:pt x="15" y="19"/>
                  </a:cubicBezTo>
                  <a:cubicBezTo>
                    <a:pt x="20" y="10"/>
                    <a:pt x="27" y="4"/>
                    <a:pt x="37" y="0"/>
                  </a:cubicBezTo>
                  <a:cubicBezTo>
                    <a:pt x="40" y="0"/>
                    <a:pt x="42" y="0"/>
                    <a:pt x="45" y="2"/>
                  </a:cubicBezTo>
                  <a:close/>
                </a:path>
              </a:pathLst>
            </a:custGeom>
            <a:solidFill>
              <a:srgbClr val="F1AA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6" name="Freeform 17">
              <a:extLst>
                <a:ext uri="{FF2B5EF4-FFF2-40B4-BE49-F238E27FC236}">
                  <a16:creationId xmlns:a16="http://schemas.microsoft.com/office/drawing/2014/main" id="{F7B3A00E-8E9C-4F09-9A79-CF7E3FAC8A33}"/>
                </a:ext>
              </a:extLst>
            </p:cNvPr>
            <p:cNvSpPr>
              <a:spLocks/>
            </p:cNvSpPr>
            <p:nvPr/>
          </p:nvSpPr>
          <p:spPr bwMode="auto">
            <a:xfrm>
              <a:off x="5949950" y="3503613"/>
              <a:ext cx="182563" cy="117475"/>
            </a:xfrm>
            <a:custGeom>
              <a:avLst/>
              <a:gdLst>
                <a:gd name="T0" fmla="*/ 48 w 48"/>
                <a:gd name="T1" fmla="*/ 16 h 31"/>
                <a:gd name="T2" fmla="*/ 48 w 48"/>
                <a:gd name="T3" fmla="*/ 23 h 31"/>
                <a:gd name="T4" fmla="*/ 0 w 48"/>
                <a:gd name="T5" fmla="*/ 17 h 31"/>
                <a:gd name="T6" fmla="*/ 0 w 48"/>
                <a:gd name="T7" fmla="*/ 5 h 31"/>
                <a:gd name="T8" fmla="*/ 12 w 48"/>
                <a:gd name="T9" fmla="*/ 1 h 31"/>
                <a:gd name="T10" fmla="*/ 48 w 48"/>
                <a:gd name="T11" fmla="*/ 16 h 31"/>
              </a:gdLst>
              <a:ahLst/>
              <a:cxnLst>
                <a:cxn ang="0">
                  <a:pos x="T0" y="T1"/>
                </a:cxn>
                <a:cxn ang="0">
                  <a:pos x="T2" y="T3"/>
                </a:cxn>
                <a:cxn ang="0">
                  <a:pos x="T4" y="T5"/>
                </a:cxn>
                <a:cxn ang="0">
                  <a:pos x="T6" y="T7"/>
                </a:cxn>
                <a:cxn ang="0">
                  <a:pos x="T8" y="T9"/>
                </a:cxn>
                <a:cxn ang="0">
                  <a:pos x="T10" y="T11"/>
                </a:cxn>
              </a:cxnLst>
              <a:rect l="0" t="0" r="r" b="b"/>
              <a:pathLst>
                <a:path w="48" h="31">
                  <a:moveTo>
                    <a:pt x="48" y="16"/>
                  </a:moveTo>
                  <a:cubicBezTo>
                    <a:pt x="48" y="18"/>
                    <a:pt x="48" y="20"/>
                    <a:pt x="48" y="23"/>
                  </a:cubicBezTo>
                  <a:cubicBezTo>
                    <a:pt x="30" y="31"/>
                    <a:pt x="15" y="23"/>
                    <a:pt x="0" y="17"/>
                  </a:cubicBezTo>
                  <a:cubicBezTo>
                    <a:pt x="0" y="13"/>
                    <a:pt x="0" y="9"/>
                    <a:pt x="0" y="5"/>
                  </a:cubicBezTo>
                  <a:cubicBezTo>
                    <a:pt x="3" y="1"/>
                    <a:pt x="7" y="0"/>
                    <a:pt x="12" y="1"/>
                  </a:cubicBezTo>
                  <a:cubicBezTo>
                    <a:pt x="22" y="10"/>
                    <a:pt x="39" y="5"/>
                    <a:pt x="48" y="16"/>
                  </a:cubicBezTo>
                  <a:close/>
                </a:path>
              </a:pathLst>
            </a:custGeom>
            <a:solidFill>
              <a:srgbClr val="F2AA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7" name="Freeform 18">
              <a:extLst>
                <a:ext uri="{FF2B5EF4-FFF2-40B4-BE49-F238E27FC236}">
                  <a16:creationId xmlns:a16="http://schemas.microsoft.com/office/drawing/2014/main" id="{5988E09E-FB2C-4C7F-A737-A75C3C342E48}"/>
                </a:ext>
              </a:extLst>
            </p:cNvPr>
            <p:cNvSpPr>
              <a:spLocks/>
            </p:cNvSpPr>
            <p:nvPr/>
          </p:nvSpPr>
          <p:spPr bwMode="auto">
            <a:xfrm>
              <a:off x="5810250" y="3267075"/>
              <a:ext cx="590550" cy="141288"/>
            </a:xfrm>
            <a:custGeom>
              <a:avLst/>
              <a:gdLst>
                <a:gd name="T0" fmla="*/ 127 w 156"/>
                <a:gd name="T1" fmla="*/ 30 h 37"/>
                <a:gd name="T2" fmla="*/ 121 w 156"/>
                <a:gd name="T3" fmla="*/ 32 h 37"/>
                <a:gd name="T4" fmla="*/ 30 w 156"/>
                <a:gd name="T5" fmla="*/ 31 h 37"/>
                <a:gd name="T6" fmla="*/ 0 w 156"/>
                <a:gd name="T7" fmla="*/ 13 h 37"/>
                <a:gd name="T8" fmla="*/ 53 w 156"/>
                <a:gd name="T9" fmla="*/ 3 h 37"/>
                <a:gd name="T10" fmla="*/ 104 w 156"/>
                <a:gd name="T11" fmla="*/ 10 h 37"/>
                <a:gd name="T12" fmla="*/ 156 w 156"/>
                <a:gd name="T13" fmla="*/ 11 h 37"/>
                <a:gd name="T14" fmla="*/ 127 w 156"/>
                <a:gd name="T15" fmla="*/ 3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37">
                  <a:moveTo>
                    <a:pt x="127" y="30"/>
                  </a:moveTo>
                  <a:cubicBezTo>
                    <a:pt x="125" y="31"/>
                    <a:pt x="123" y="31"/>
                    <a:pt x="121" y="32"/>
                  </a:cubicBezTo>
                  <a:cubicBezTo>
                    <a:pt x="91" y="35"/>
                    <a:pt x="61" y="37"/>
                    <a:pt x="30" y="31"/>
                  </a:cubicBezTo>
                  <a:cubicBezTo>
                    <a:pt x="20" y="25"/>
                    <a:pt x="10" y="19"/>
                    <a:pt x="0" y="13"/>
                  </a:cubicBezTo>
                  <a:cubicBezTo>
                    <a:pt x="17" y="9"/>
                    <a:pt x="34" y="1"/>
                    <a:pt x="53" y="3"/>
                  </a:cubicBezTo>
                  <a:cubicBezTo>
                    <a:pt x="70" y="5"/>
                    <a:pt x="88" y="0"/>
                    <a:pt x="104" y="10"/>
                  </a:cubicBezTo>
                  <a:cubicBezTo>
                    <a:pt x="121" y="8"/>
                    <a:pt x="139" y="0"/>
                    <a:pt x="156" y="11"/>
                  </a:cubicBezTo>
                  <a:cubicBezTo>
                    <a:pt x="146" y="17"/>
                    <a:pt x="136" y="24"/>
                    <a:pt x="127" y="30"/>
                  </a:cubicBezTo>
                  <a:close/>
                </a:path>
              </a:pathLst>
            </a:custGeom>
            <a:solidFill>
              <a:srgbClr val="8E3A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8" name="Freeform 19">
              <a:extLst>
                <a:ext uri="{FF2B5EF4-FFF2-40B4-BE49-F238E27FC236}">
                  <a16:creationId xmlns:a16="http://schemas.microsoft.com/office/drawing/2014/main" id="{692BCC11-EDB0-4A8D-B383-C4DC9537321B}"/>
                </a:ext>
              </a:extLst>
            </p:cNvPr>
            <p:cNvSpPr>
              <a:spLocks/>
            </p:cNvSpPr>
            <p:nvPr/>
          </p:nvSpPr>
          <p:spPr bwMode="auto">
            <a:xfrm>
              <a:off x="5922963" y="3335338"/>
              <a:ext cx="344488" cy="152400"/>
            </a:xfrm>
            <a:custGeom>
              <a:avLst/>
              <a:gdLst>
                <a:gd name="T0" fmla="*/ 0 w 91"/>
                <a:gd name="T1" fmla="*/ 13 h 40"/>
                <a:gd name="T2" fmla="*/ 91 w 91"/>
                <a:gd name="T3" fmla="*/ 14 h 40"/>
                <a:gd name="T4" fmla="*/ 72 w 91"/>
                <a:gd name="T5" fmla="*/ 29 h 40"/>
                <a:gd name="T6" fmla="*/ 55 w 91"/>
                <a:gd name="T7" fmla="*/ 39 h 40"/>
                <a:gd name="T8" fmla="*/ 13 w 91"/>
                <a:gd name="T9" fmla="*/ 24 h 40"/>
                <a:gd name="T10" fmla="*/ 0 w 91"/>
                <a:gd name="T11" fmla="*/ 13 h 40"/>
              </a:gdLst>
              <a:ahLst/>
              <a:cxnLst>
                <a:cxn ang="0">
                  <a:pos x="T0" y="T1"/>
                </a:cxn>
                <a:cxn ang="0">
                  <a:pos x="T2" y="T3"/>
                </a:cxn>
                <a:cxn ang="0">
                  <a:pos x="T4" y="T5"/>
                </a:cxn>
                <a:cxn ang="0">
                  <a:pos x="T6" y="T7"/>
                </a:cxn>
                <a:cxn ang="0">
                  <a:pos x="T8" y="T9"/>
                </a:cxn>
                <a:cxn ang="0">
                  <a:pos x="T10" y="T11"/>
                </a:cxn>
              </a:cxnLst>
              <a:rect l="0" t="0" r="r" b="b"/>
              <a:pathLst>
                <a:path w="91" h="40">
                  <a:moveTo>
                    <a:pt x="0" y="13"/>
                  </a:moveTo>
                  <a:cubicBezTo>
                    <a:pt x="31" y="7"/>
                    <a:pt x="61" y="0"/>
                    <a:pt x="91" y="14"/>
                  </a:cubicBezTo>
                  <a:cubicBezTo>
                    <a:pt x="85" y="19"/>
                    <a:pt x="78" y="24"/>
                    <a:pt x="72" y="29"/>
                  </a:cubicBezTo>
                  <a:cubicBezTo>
                    <a:pt x="68" y="35"/>
                    <a:pt x="62" y="38"/>
                    <a:pt x="55" y="39"/>
                  </a:cubicBezTo>
                  <a:cubicBezTo>
                    <a:pt x="38" y="40"/>
                    <a:pt x="24" y="36"/>
                    <a:pt x="13" y="24"/>
                  </a:cubicBezTo>
                  <a:cubicBezTo>
                    <a:pt x="9" y="20"/>
                    <a:pt x="5" y="16"/>
                    <a:pt x="0" y="13"/>
                  </a:cubicBezTo>
                  <a:close/>
                </a:path>
              </a:pathLst>
            </a:custGeom>
            <a:solidFill>
              <a:srgbClr val="B04D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9" name="Freeform 20">
              <a:extLst>
                <a:ext uri="{FF2B5EF4-FFF2-40B4-BE49-F238E27FC236}">
                  <a16:creationId xmlns:a16="http://schemas.microsoft.com/office/drawing/2014/main" id="{899B1705-77D8-4131-8464-52E9F50709DB}"/>
                </a:ext>
              </a:extLst>
            </p:cNvPr>
            <p:cNvSpPr>
              <a:spLocks/>
            </p:cNvSpPr>
            <p:nvPr/>
          </p:nvSpPr>
          <p:spPr bwMode="auto">
            <a:xfrm>
              <a:off x="5646738" y="3222625"/>
              <a:ext cx="595313" cy="98425"/>
            </a:xfrm>
            <a:custGeom>
              <a:avLst/>
              <a:gdLst>
                <a:gd name="T0" fmla="*/ 92 w 157"/>
                <a:gd name="T1" fmla="*/ 22 h 26"/>
                <a:gd name="T2" fmla="*/ 43 w 157"/>
                <a:gd name="T3" fmla="*/ 25 h 26"/>
                <a:gd name="T4" fmla="*/ 25 w 157"/>
                <a:gd name="T5" fmla="*/ 25 h 26"/>
                <a:gd name="T6" fmla="*/ 13 w 157"/>
                <a:gd name="T7" fmla="*/ 23 h 26"/>
                <a:gd name="T8" fmla="*/ 4 w 157"/>
                <a:gd name="T9" fmla="*/ 8 h 26"/>
                <a:gd name="T10" fmla="*/ 21 w 157"/>
                <a:gd name="T11" fmla="*/ 10 h 26"/>
                <a:gd name="T12" fmla="*/ 37 w 157"/>
                <a:gd name="T13" fmla="*/ 17 h 26"/>
                <a:gd name="T14" fmla="*/ 85 w 157"/>
                <a:gd name="T15" fmla="*/ 5 h 26"/>
                <a:gd name="T16" fmla="*/ 152 w 157"/>
                <a:gd name="T17" fmla="*/ 5 h 26"/>
                <a:gd name="T18" fmla="*/ 157 w 157"/>
                <a:gd name="T19" fmla="*/ 8 h 26"/>
                <a:gd name="T20" fmla="*/ 147 w 157"/>
                <a:gd name="T21" fmla="*/ 18 h 26"/>
                <a:gd name="T22" fmla="*/ 92 w 157"/>
                <a:gd name="T23" fmla="*/ 2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26">
                  <a:moveTo>
                    <a:pt x="92" y="22"/>
                  </a:moveTo>
                  <a:cubicBezTo>
                    <a:pt x="75" y="17"/>
                    <a:pt x="59" y="26"/>
                    <a:pt x="43" y="25"/>
                  </a:cubicBezTo>
                  <a:cubicBezTo>
                    <a:pt x="37" y="25"/>
                    <a:pt x="31" y="25"/>
                    <a:pt x="25" y="25"/>
                  </a:cubicBezTo>
                  <a:cubicBezTo>
                    <a:pt x="21" y="25"/>
                    <a:pt x="17" y="25"/>
                    <a:pt x="13" y="23"/>
                  </a:cubicBezTo>
                  <a:cubicBezTo>
                    <a:pt x="7" y="21"/>
                    <a:pt x="0" y="16"/>
                    <a:pt x="4" y="8"/>
                  </a:cubicBezTo>
                  <a:cubicBezTo>
                    <a:pt x="9" y="0"/>
                    <a:pt x="16" y="6"/>
                    <a:pt x="21" y="10"/>
                  </a:cubicBezTo>
                  <a:cubicBezTo>
                    <a:pt x="26" y="14"/>
                    <a:pt x="31" y="18"/>
                    <a:pt x="37" y="17"/>
                  </a:cubicBezTo>
                  <a:cubicBezTo>
                    <a:pt x="55" y="21"/>
                    <a:pt x="71" y="16"/>
                    <a:pt x="85" y="5"/>
                  </a:cubicBezTo>
                  <a:cubicBezTo>
                    <a:pt x="108" y="5"/>
                    <a:pt x="130" y="5"/>
                    <a:pt x="152" y="5"/>
                  </a:cubicBezTo>
                  <a:cubicBezTo>
                    <a:pt x="154" y="6"/>
                    <a:pt x="155" y="7"/>
                    <a:pt x="157" y="8"/>
                  </a:cubicBezTo>
                  <a:cubicBezTo>
                    <a:pt x="154" y="11"/>
                    <a:pt x="150" y="15"/>
                    <a:pt x="147" y="18"/>
                  </a:cubicBezTo>
                  <a:cubicBezTo>
                    <a:pt x="129" y="19"/>
                    <a:pt x="110" y="16"/>
                    <a:pt x="92" y="22"/>
                  </a:cubicBezTo>
                  <a:close/>
                </a:path>
              </a:pathLst>
            </a:custGeom>
            <a:solidFill>
              <a:srgbClr val="E75B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0" name="Freeform 21">
              <a:extLst>
                <a:ext uri="{FF2B5EF4-FFF2-40B4-BE49-F238E27FC236}">
                  <a16:creationId xmlns:a16="http://schemas.microsoft.com/office/drawing/2014/main" id="{B1AC9141-595F-465B-B067-F5634912B92E}"/>
                </a:ext>
              </a:extLst>
            </p:cNvPr>
            <p:cNvSpPr>
              <a:spLocks/>
            </p:cNvSpPr>
            <p:nvPr/>
          </p:nvSpPr>
          <p:spPr bwMode="auto">
            <a:xfrm>
              <a:off x="5972175" y="3427413"/>
              <a:ext cx="190500" cy="171450"/>
            </a:xfrm>
            <a:custGeom>
              <a:avLst/>
              <a:gdLst>
                <a:gd name="T0" fmla="*/ 0 w 50"/>
                <a:gd name="T1" fmla="*/ 0 h 45"/>
                <a:gd name="T2" fmla="*/ 42 w 50"/>
                <a:gd name="T3" fmla="*/ 6 h 45"/>
                <a:gd name="T4" fmla="*/ 42 w 50"/>
                <a:gd name="T5" fmla="*/ 36 h 45"/>
                <a:gd name="T6" fmla="*/ 42 w 50"/>
                <a:gd name="T7" fmla="*/ 36 h 45"/>
                <a:gd name="T8" fmla="*/ 6 w 50"/>
                <a:gd name="T9" fmla="*/ 25 h 45"/>
                <a:gd name="T10" fmla="*/ 0 w 50"/>
                <a:gd name="T11" fmla="*/ 6 h 45"/>
                <a:gd name="T12" fmla="*/ 0 w 50"/>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50" h="45">
                  <a:moveTo>
                    <a:pt x="0" y="0"/>
                  </a:moveTo>
                  <a:cubicBezTo>
                    <a:pt x="14" y="2"/>
                    <a:pt x="28" y="4"/>
                    <a:pt x="42" y="6"/>
                  </a:cubicBezTo>
                  <a:cubicBezTo>
                    <a:pt x="50" y="16"/>
                    <a:pt x="50" y="26"/>
                    <a:pt x="42" y="36"/>
                  </a:cubicBezTo>
                  <a:cubicBezTo>
                    <a:pt x="42" y="36"/>
                    <a:pt x="42" y="36"/>
                    <a:pt x="42" y="36"/>
                  </a:cubicBezTo>
                  <a:cubicBezTo>
                    <a:pt x="30" y="33"/>
                    <a:pt x="13" y="45"/>
                    <a:pt x="6" y="25"/>
                  </a:cubicBezTo>
                  <a:cubicBezTo>
                    <a:pt x="8" y="18"/>
                    <a:pt x="0" y="13"/>
                    <a:pt x="0" y="6"/>
                  </a:cubicBezTo>
                  <a:cubicBezTo>
                    <a:pt x="0" y="4"/>
                    <a:pt x="0" y="2"/>
                    <a:pt x="0" y="0"/>
                  </a:cubicBezTo>
                  <a:close/>
                </a:path>
              </a:pathLst>
            </a:custGeom>
            <a:solidFill>
              <a:srgbClr val="F09F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1" name="Freeform 22">
              <a:extLst>
                <a:ext uri="{FF2B5EF4-FFF2-40B4-BE49-F238E27FC236}">
                  <a16:creationId xmlns:a16="http://schemas.microsoft.com/office/drawing/2014/main" id="{2D28C3A9-A977-4AE6-9996-6CE00B019525}"/>
                </a:ext>
              </a:extLst>
            </p:cNvPr>
            <p:cNvSpPr>
              <a:spLocks/>
            </p:cNvSpPr>
            <p:nvPr/>
          </p:nvSpPr>
          <p:spPr bwMode="auto">
            <a:xfrm>
              <a:off x="5881688" y="3449638"/>
              <a:ext cx="171450" cy="76200"/>
            </a:xfrm>
            <a:custGeom>
              <a:avLst/>
              <a:gdLst>
                <a:gd name="T0" fmla="*/ 24 w 45"/>
                <a:gd name="T1" fmla="*/ 0 h 20"/>
                <a:gd name="T2" fmla="*/ 44 w 45"/>
                <a:gd name="T3" fmla="*/ 13 h 20"/>
                <a:gd name="T4" fmla="*/ 30 w 45"/>
                <a:gd name="T5" fmla="*/ 19 h 20"/>
                <a:gd name="T6" fmla="*/ 18 w 45"/>
                <a:gd name="T7" fmla="*/ 19 h 20"/>
                <a:gd name="T8" fmla="*/ 24 w 45"/>
                <a:gd name="T9" fmla="*/ 0 h 20"/>
              </a:gdLst>
              <a:ahLst/>
              <a:cxnLst>
                <a:cxn ang="0">
                  <a:pos x="T0" y="T1"/>
                </a:cxn>
                <a:cxn ang="0">
                  <a:pos x="T2" y="T3"/>
                </a:cxn>
                <a:cxn ang="0">
                  <a:pos x="T4" y="T5"/>
                </a:cxn>
                <a:cxn ang="0">
                  <a:pos x="T6" y="T7"/>
                </a:cxn>
                <a:cxn ang="0">
                  <a:pos x="T8" y="T9"/>
                </a:cxn>
              </a:cxnLst>
              <a:rect l="0" t="0" r="r" b="b"/>
              <a:pathLst>
                <a:path w="45" h="20">
                  <a:moveTo>
                    <a:pt x="24" y="0"/>
                  </a:moveTo>
                  <a:cubicBezTo>
                    <a:pt x="29" y="7"/>
                    <a:pt x="43" y="3"/>
                    <a:pt x="44" y="13"/>
                  </a:cubicBezTo>
                  <a:cubicBezTo>
                    <a:pt x="45" y="20"/>
                    <a:pt x="35" y="18"/>
                    <a:pt x="30" y="19"/>
                  </a:cubicBezTo>
                  <a:cubicBezTo>
                    <a:pt x="26" y="19"/>
                    <a:pt x="22" y="19"/>
                    <a:pt x="18" y="19"/>
                  </a:cubicBezTo>
                  <a:cubicBezTo>
                    <a:pt x="0" y="6"/>
                    <a:pt x="12" y="3"/>
                    <a:pt x="24" y="0"/>
                  </a:cubicBezTo>
                  <a:close/>
                </a:path>
              </a:pathLst>
            </a:custGeom>
            <a:solidFill>
              <a:srgbClr val="F5C7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2" name="Freeform 23">
              <a:extLst>
                <a:ext uri="{FF2B5EF4-FFF2-40B4-BE49-F238E27FC236}">
                  <a16:creationId xmlns:a16="http://schemas.microsoft.com/office/drawing/2014/main" id="{83A16BDD-7E72-4DF1-827F-887B43D99382}"/>
                </a:ext>
              </a:extLst>
            </p:cNvPr>
            <p:cNvSpPr>
              <a:spLocks/>
            </p:cNvSpPr>
            <p:nvPr/>
          </p:nvSpPr>
          <p:spPr bwMode="auto">
            <a:xfrm>
              <a:off x="5995988" y="3252788"/>
              <a:ext cx="207963" cy="52388"/>
            </a:xfrm>
            <a:custGeom>
              <a:avLst/>
              <a:gdLst>
                <a:gd name="T0" fmla="*/ 0 w 55"/>
                <a:gd name="T1" fmla="*/ 14 h 14"/>
                <a:gd name="T2" fmla="*/ 55 w 55"/>
                <a:gd name="T3" fmla="*/ 10 h 14"/>
                <a:gd name="T4" fmla="*/ 55 w 55"/>
                <a:gd name="T5" fmla="*/ 14 h 14"/>
                <a:gd name="T6" fmla="*/ 0 w 55"/>
                <a:gd name="T7" fmla="*/ 14 h 14"/>
              </a:gdLst>
              <a:ahLst/>
              <a:cxnLst>
                <a:cxn ang="0">
                  <a:pos x="T0" y="T1"/>
                </a:cxn>
                <a:cxn ang="0">
                  <a:pos x="T2" y="T3"/>
                </a:cxn>
                <a:cxn ang="0">
                  <a:pos x="T4" y="T5"/>
                </a:cxn>
                <a:cxn ang="0">
                  <a:pos x="T6" y="T7"/>
                </a:cxn>
              </a:cxnLst>
              <a:rect l="0" t="0" r="r" b="b"/>
              <a:pathLst>
                <a:path w="55" h="14">
                  <a:moveTo>
                    <a:pt x="0" y="14"/>
                  </a:moveTo>
                  <a:cubicBezTo>
                    <a:pt x="17" y="0"/>
                    <a:pt x="36" y="1"/>
                    <a:pt x="55" y="10"/>
                  </a:cubicBezTo>
                  <a:cubicBezTo>
                    <a:pt x="54" y="12"/>
                    <a:pt x="54" y="13"/>
                    <a:pt x="55" y="14"/>
                  </a:cubicBezTo>
                  <a:cubicBezTo>
                    <a:pt x="36" y="14"/>
                    <a:pt x="18" y="14"/>
                    <a:pt x="0" y="14"/>
                  </a:cubicBezTo>
                  <a:close/>
                </a:path>
              </a:pathLst>
            </a:custGeom>
            <a:solidFill>
              <a:srgbClr val="F7CD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3" name="Freeform 24">
              <a:extLst>
                <a:ext uri="{FF2B5EF4-FFF2-40B4-BE49-F238E27FC236}">
                  <a16:creationId xmlns:a16="http://schemas.microsoft.com/office/drawing/2014/main" id="{8B2BB929-94DF-4523-A5CD-2F199CCCA96D}"/>
                </a:ext>
              </a:extLst>
            </p:cNvPr>
            <p:cNvSpPr>
              <a:spLocks/>
            </p:cNvSpPr>
            <p:nvPr/>
          </p:nvSpPr>
          <p:spPr bwMode="auto">
            <a:xfrm>
              <a:off x="6132513" y="3446463"/>
              <a:ext cx="93663" cy="120650"/>
            </a:xfrm>
            <a:custGeom>
              <a:avLst/>
              <a:gdLst>
                <a:gd name="T0" fmla="*/ 0 w 25"/>
                <a:gd name="T1" fmla="*/ 31 h 32"/>
                <a:gd name="T2" fmla="*/ 0 w 25"/>
                <a:gd name="T3" fmla="*/ 1 h 32"/>
                <a:gd name="T4" fmla="*/ 17 w 25"/>
                <a:gd name="T5" fmla="*/ 0 h 32"/>
                <a:gd name="T6" fmla="*/ 0 w 25"/>
                <a:gd name="T7" fmla="*/ 31 h 32"/>
              </a:gdLst>
              <a:ahLst/>
              <a:cxnLst>
                <a:cxn ang="0">
                  <a:pos x="T0" y="T1"/>
                </a:cxn>
                <a:cxn ang="0">
                  <a:pos x="T2" y="T3"/>
                </a:cxn>
                <a:cxn ang="0">
                  <a:pos x="T4" y="T5"/>
                </a:cxn>
                <a:cxn ang="0">
                  <a:pos x="T6" y="T7"/>
                </a:cxn>
              </a:cxnLst>
              <a:rect l="0" t="0" r="r" b="b"/>
              <a:pathLst>
                <a:path w="25" h="32">
                  <a:moveTo>
                    <a:pt x="0" y="31"/>
                  </a:moveTo>
                  <a:cubicBezTo>
                    <a:pt x="0" y="21"/>
                    <a:pt x="0" y="11"/>
                    <a:pt x="0" y="1"/>
                  </a:cubicBezTo>
                  <a:cubicBezTo>
                    <a:pt x="5" y="1"/>
                    <a:pt x="11" y="0"/>
                    <a:pt x="17" y="0"/>
                  </a:cubicBezTo>
                  <a:cubicBezTo>
                    <a:pt x="16" y="13"/>
                    <a:pt x="25" y="32"/>
                    <a:pt x="0" y="31"/>
                  </a:cubicBezTo>
                  <a:close/>
                </a:path>
              </a:pathLst>
            </a:custGeom>
            <a:solidFill>
              <a:srgbClr val="F1A1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47" name="组合 246">
            <a:extLst>
              <a:ext uri="{FF2B5EF4-FFF2-40B4-BE49-F238E27FC236}">
                <a16:creationId xmlns:a16="http://schemas.microsoft.com/office/drawing/2014/main" id="{C9AFF3D0-2931-4C74-8E13-C3F9D344A730}"/>
              </a:ext>
            </a:extLst>
          </p:cNvPr>
          <p:cNvGrpSpPr/>
          <p:nvPr/>
        </p:nvGrpSpPr>
        <p:grpSpPr>
          <a:xfrm>
            <a:off x="631792" y="187110"/>
            <a:ext cx="1769242" cy="858863"/>
            <a:chOff x="2655276" y="1872762"/>
            <a:chExt cx="1459524" cy="708513"/>
          </a:xfrm>
        </p:grpSpPr>
        <p:grpSp>
          <p:nvGrpSpPr>
            <p:cNvPr id="248" name="组合 247">
              <a:extLst>
                <a:ext uri="{FF2B5EF4-FFF2-40B4-BE49-F238E27FC236}">
                  <a16:creationId xmlns:a16="http://schemas.microsoft.com/office/drawing/2014/main" id="{7AE0A391-7C4B-4F11-97D7-1A0EF4F844FF}"/>
                </a:ext>
              </a:extLst>
            </p:cNvPr>
            <p:cNvGrpSpPr/>
            <p:nvPr/>
          </p:nvGrpSpPr>
          <p:grpSpPr>
            <a:xfrm>
              <a:off x="2655276" y="1872762"/>
              <a:ext cx="1459524" cy="708513"/>
              <a:chOff x="2655276" y="1872762"/>
              <a:chExt cx="1459524" cy="708513"/>
            </a:xfrm>
          </p:grpSpPr>
          <p:sp>
            <p:nvSpPr>
              <p:cNvPr id="250" name="矩形 249">
                <a:extLst>
                  <a:ext uri="{FF2B5EF4-FFF2-40B4-BE49-F238E27FC236}">
                    <a16:creationId xmlns:a16="http://schemas.microsoft.com/office/drawing/2014/main" id="{507F93ED-12E5-4B5C-86F8-140EB606FF33}"/>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51" name="图片 250">
                <a:extLst>
                  <a:ext uri="{FF2B5EF4-FFF2-40B4-BE49-F238E27FC236}">
                    <a16:creationId xmlns:a16="http://schemas.microsoft.com/office/drawing/2014/main" id="{16A29368-C91B-48A3-A7B3-2A4BFEF6523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249" name="矩形 248">
              <a:extLst>
                <a:ext uri="{FF2B5EF4-FFF2-40B4-BE49-F238E27FC236}">
                  <a16:creationId xmlns:a16="http://schemas.microsoft.com/office/drawing/2014/main" id="{29756AC8-C312-440A-8956-C3D09D8B5D05}"/>
                </a:ext>
              </a:extLst>
            </p:cNvPr>
            <p:cNvSpPr/>
            <p:nvPr/>
          </p:nvSpPr>
          <p:spPr>
            <a:xfrm>
              <a:off x="2885705" y="1971497"/>
              <a:ext cx="998666"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课程大纲</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7344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indefinite" fill="hold" nodeType="withEffect">
                                  <p:stCondLst>
                                    <p:cond delay="0"/>
                                  </p:stCondLst>
                                  <p:childTnLst>
                                    <p:set>
                                      <p:cBhvr>
                                        <p:cTn id="6" dur="1" fill="hold">
                                          <p:stCondLst>
                                            <p:cond delay="0"/>
                                          </p:stCondLst>
                                        </p:cTn>
                                        <p:tgtEl>
                                          <p:spTgt spid="664"/>
                                        </p:tgtEl>
                                        <p:attrNameLst>
                                          <p:attrName>style.visibility</p:attrName>
                                        </p:attrNameLst>
                                      </p:cBhvr>
                                      <p:to>
                                        <p:strVal val="visible"/>
                                      </p:to>
                                    </p:set>
                                    <p:animEffect transition="in" filter="fade">
                                      <p:cBhvr>
                                        <p:cTn id="7" dur="500"/>
                                        <p:tgtEl>
                                          <p:spTgt spid="664"/>
                                        </p:tgtEl>
                                      </p:cBhvr>
                                    </p:animEffect>
                                  </p:childTnLst>
                                </p:cTn>
                              </p:par>
                              <p:par>
                                <p:cTn id="8" presetID="10" presetClass="exit" presetSubtype="0" repeatCount="indefinite" fill="hold" nodeType="withEffect">
                                  <p:stCondLst>
                                    <p:cond delay="500"/>
                                  </p:stCondLst>
                                  <p:childTnLst>
                                    <p:animEffect transition="out" filter="fade">
                                      <p:cBhvr>
                                        <p:cTn id="9" dur="500"/>
                                        <p:tgtEl>
                                          <p:spTgt spid="651"/>
                                        </p:tgtEl>
                                      </p:cBhvr>
                                    </p:animEffect>
                                    <p:set>
                                      <p:cBhvr>
                                        <p:cTn id="10" dur="1" fill="hold">
                                          <p:stCondLst>
                                            <p:cond delay="499"/>
                                          </p:stCondLst>
                                        </p:cTn>
                                        <p:tgtEl>
                                          <p:spTgt spid="651"/>
                                        </p:tgtEl>
                                        <p:attrNameLst>
                                          <p:attrName>style.visibility</p:attrName>
                                        </p:attrNameLst>
                                      </p:cBhvr>
                                      <p:to>
                                        <p:strVal val="hidden"/>
                                      </p:to>
                                    </p:set>
                                  </p:childTnLst>
                                </p:cTn>
                              </p:par>
                              <p:par>
                                <p:cTn id="11" presetID="27" presetClass="entr" presetSubtype="0" fill="hold" grpId="0" nodeType="withEffect">
                                  <p:stCondLst>
                                    <p:cond delay="500"/>
                                  </p:stCondLst>
                                  <p:iterate type="lt">
                                    <p:tmPct val="210000"/>
                                  </p:iterate>
                                  <p:childTnLst>
                                    <p:set>
                                      <p:cBhvr>
                                        <p:cTn id="12" dur="1" fill="hold">
                                          <p:stCondLst>
                                            <p:cond delay="0"/>
                                          </p:stCondLst>
                                        </p:cTn>
                                        <p:tgtEl>
                                          <p:spTgt spid="3"/>
                                        </p:tgtEl>
                                        <p:attrNameLst>
                                          <p:attrName>style.visibility</p:attrName>
                                        </p:attrNameLst>
                                      </p:cBhvr>
                                      <p:to>
                                        <p:strVal val="visible"/>
                                      </p:to>
                                    </p:set>
                                    <p:anim calcmode="discrete" valueType="clr">
                                      <p:cBhvr override="childStyle">
                                        <p:cTn id="13" dur="80"/>
                                        <p:tgtEl>
                                          <p:spTgt spid="3"/>
                                        </p:tgtEl>
                                        <p:attrNameLst>
                                          <p:attrName>style.color</p:attrName>
                                        </p:attrNameLst>
                                      </p:cBhvr>
                                      <p:tavLst>
                                        <p:tav tm="0">
                                          <p:val>
                                            <p:clrVal>
                                              <a:schemeClr val="bg1"/>
                                            </p:clrVal>
                                          </p:val>
                                        </p:tav>
                                        <p:tav tm="50000">
                                          <p:val>
                                            <p:clrVal>
                                              <a:schemeClr val="bg1"/>
                                            </p:clrVal>
                                          </p:val>
                                        </p:tav>
                                      </p:tavLst>
                                    </p:anim>
                                    <p:anim calcmode="discrete" valueType="clr">
                                      <p:cBhvr>
                                        <p:cTn id="14" dur="80"/>
                                        <p:tgtEl>
                                          <p:spTgt spid="3"/>
                                        </p:tgtEl>
                                        <p:attrNameLst>
                                          <p:attrName>fillcolor</p:attrName>
                                        </p:attrNameLst>
                                      </p:cBhvr>
                                      <p:tavLst>
                                        <p:tav tm="0">
                                          <p:val>
                                            <p:clrVal>
                                              <a:schemeClr val="accent2"/>
                                            </p:clrVal>
                                          </p:val>
                                        </p:tav>
                                        <p:tav tm="50000">
                                          <p:val>
                                            <p:clrVal>
                                              <a:schemeClr val="hlink"/>
                                            </p:clrVal>
                                          </p:val>
                                        </p:tav>
                                      </p:tavLst>
                                    </p:anim>
                                    <p:set>
                                      <p:cBhvr>
                                        <p:cTn id="15" dur="80"/>
                                        <p:tgtEl>
                                          <p:spTgt spid="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C7DDFC2-8049-44A2-B40C-9F1E05A6A2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8784" y="1673624"/>
            <a:ext cx="2587423" cy="2587423"/>
          </a:xfrm>
          <a:prstGeom prst="rect">
            <a:avLst/>
          </a:prstGeom>
        </p:spPr>
      </p:pic>
      <p:sp>
        <p:nvSpPr>
          <p:cNvPr id="11" name="矩形 10">
            <a:extLst>
              <a:ext uri="{FF2B5EF4-FFF2-40B4-BE49-F238E27FC236}">
                <a16:creationId xmlns:a16="http://schemas.microsoft.com/office/drawing/2014/main" id="{2F842CDD-C241-4134-8798-5D6DF3ECD03E}"/>
              </a:ext>
            </a:extLst>
          </p:cNvPr>
          <p:cNvSpPr/>
          <p:nvPr/>
        </p:nvSpPr>
        <p:spPr>
          <a:xfrm>
            <a:off x="3589545" y="4366783"/>
            <a:ext cx="5012911" cy="584775"/>
          </a:xfrm>
          <a:prstGeom prst="rect">
            <a:avLst/>
          </a:prstGeom>
        </p:spPr>
        <p:txBody>
          <a:bodyPr wrap="none" anchor="ctr">
            <a:spAutoFit/>
          </a:bodyPr>
          <a:lstStyle/>
          <a:p>
            <a:r>
              <a:rPr lang="zh-CN" altLang="en-US" sz="3200" b="1" dirty="0">
                <a:gradFill>
                  <a:gsLst>
                    <a:gs pos="0">
                      <a:srgbClr val="22B1DB"/>
                    </a:gs>
                    <a:gs pos="100000">
                      <a:srgbClr val="71E3B8"/>
                    </a:gs>
                  </a:gsLst>
                  <a:lin ang="0" scaled="1"/>
                </a:gradFill>
                <a:effectLst>
                  <a:outerShdw blurRad="38100" dist="38100" dir="2700000" algn="tl">
                    <a:srgbClr val="000000">
                      <a:alpha val="43137"/>
                    </a:srgbClr>
                  </a:outerShdw>
                </a:effectLst>
                <a:latin typeface="时尚中黑简体" panose="01010104010101010101" pitchFamily="2" charset="-122"/>
                <a:ea typeface="时尚中黑简体" panose="01010104010101010101" pitchFamily="2" charset="-122"/>
              </a:rPr>
              <a:t>可行性研究投资估算的作用</a:t>
            </a:r>
            <a:endParaRPr lang="en-US" altLang="zh-CN" sz="3200" b="1" dirty="0">
              <a:gradFill>
                <a:gsLst>
                  <a:gs pos="0">
                    <a:srgbClr val="22B1DB"/>
                  </a:gs>
                  <a:gs pos="100000">
                    <a:srgbClr val="71E3B8"/>
                  </a:gs>
                </a:gsLst>
                <a:lin ang="0" scaled="1"/>
              </a:gradFill>
              <a:effectLst>
                <a:outerShdw blurRad="38100" dist="38100" dir="2700000" algn="tl">
                  <a:srgbClr val="000000">
                    <a:alpha val="43137"/>
                  </a:srgbClr>
                </a:outerShdw>
              </a:effectLst>
              <a:latin typeface="时尚中黑简体" panose="01010104010101010101" pitchFamily="2" charset="-122"/>
              <a:ea typeface="时尚中黑简体" panose="01010104010101010101" pitchFamily="2" charset="-122"/>
            </a:endParaRPr>
          </a:p>
        </p:txBody>
      </p:sp>
      <p:cxnSp>
        <p:nvCxnSpPr>
          <p:cNvPr id="3" name="直接连接符 2">
            <a:extLst>
              <a:ext uri="{FF2B5EF4-FFF2-40B4-BE49-F238E27FC236}">
                <a16:creationId xmlns:a16="http://schemas.microsoft.com/office/drawing/2014/main" id="{005FC07D-4EB3-4C77-A261-7D87A13CFB28}"/>
              </a:ext>
            </a:extLst>
          </p:cNvPr>
          <p:cNvCxnSpPr>
            <a:cxnSpLocks/>
          </p:cNvCxnSpPr>
          <p:nvPr/>
        </p:nvCxnSpPr>
        <p:spPr>
          <a:xfrm>
            <a:off x="3713235" y="4261047"/>
            <a:ext cx="4765530" cy="0"/>
          </a:xfrm>
          <a:prstGeom prst="line">
            <a:avLst/>
          </a:prstGeom>
          <a:ln w="12700">
            <a:gradFill>
              <a:gsLst>
                <a:gs pos="0">
                  <a:srgbClr val="71E3B8"/>
                </a:gs>
                <a:gs pos="100000">
                  <a:srgbClr val="27B4DB"/>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211BB4FD-B06E-4DB8-ABC0-00F9FC98F6BB}"/>
              </a:ext>
            </a:extLst>
          </p:cNvPr>
          <p:cNvSpPr/>
          <p:nvPr/>
        </p:nvSpPr>
        <p:spPr>
          <a:xfrm>
            <a:off x="464602" y="1729948"/>
            <a:ext cx="1415772" cy="3713517"/>
          </a:xfrm>
          <a:prstGeom prst="rect">
            <a:avLst/>
          </a:prstGeom>
        </p:spPr>
        <p:txBody>
          <a:bodyPr vert="eaVert" wrap="none">
            <a:spAutoFit/>
          </a:bodyPr>
          <a:lstStyle/>
          <a:p>
            <a:r>
              <a:rPr lang="zh-CN" altLang="en-US" sz="8000" b="1" dirty="0">
                <a:gradFill>
                  <a:gsLst>
                    <a:gs pos="0">
                      <a:srgbClr val="22B1DB"/>
                    </a:gs>
                    <a:gs pos="100000">
                      <a:srgbClr val="71E3B8"/>
                    </a:gs>
                  </a:gsLst>
                  <a:lin ang="0" scaled="1"/>
                </a:gradFill>
                <a:effectLst>
                  <a:outerShdw blurRad="38100" dist="38100" dir="2700000" algn="tl">
                    <a:srgbClr val="000000">
                      <a:alpha val="43137"/>
                    </a:srgbClr>
                  </a:outerShdw>
                </a:effectLst>
                <a:latin typeface="时尚中黑简体" panose="01010104010101010101" pitchFamily="2" charset="-122"/>
                <a:ea typeface="时尚中黑简体" panose="01010104010101010101" pitchFamily="2" charset="-122"/>
              </a:rPr>
              <a:t>第一章</a:t>
            </a:r>
            <a:endParaRPr lang="zh-CN" altLang="en-US" sz="8000" dirty="0"/>
          </a:p>
        </p:txBody>
      </p:sp>
      <p:sp>
        <p:nvSpPr>
          <p:cNvPr id="7" name="矩形 6">
            <a:extLst>
              <a:ext uri="{FF2B5EF4-FFF2-40B4-BE49-F238E27FC236}">
                <a16:creationId xmlns:a16="http://schemas.microsoft.com/office/drawing/2014/main" id="{EBAB689E-EFD4-4CB5-A27E-E4A17BBAF2D9}"/>
              </a:ext>
            </a:extLst>
          </p:cNvPr>
          <p:cNvSpPr/>
          <p:nvPr/>
        </p:nvSpPr>
        <p:spPr>
          <a:xfrm>
            <a:off x="2538641" y="4951558"/>
            <a:ext cx="7087710" cy="338554"/>
          </a:xfrm>
          <a:prstGeom prst="rect">
            <a:avLst/>
          </a:prstGeom>
        </p:spPr>
        <p:txBody>
          <a:bodyPr wrap="none" anchor="ctr">
            <a:spAutoFit/>
          </a:bodyPr>
          <a:lstStyle/>
          <a:p>
            <a:pPr algn="ctr"/>
            <a:r>
              <a:rPr lang="en-US" altLang="zh-CN" sz="1600" spc="100" dirty="0">
                <a:gradFill>
                  <a:gsLst>
                    <a:gs pos="0">
                      <a:srgbClr val="2365C9"/>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rPr>
              <a:t>THE ROLE OF FEASIBILITY STUDY IN INVESTMENT ESTIMATION</a:t>
            </a:r>
            <a:endParaRPr lang="zh-CN" altLang="en-US" sz="1600" spc="100" dirty="0">
              <a:gradFill>
                <a:gsLst>
                  <a:gs pos="0">
                    <a:srgbClr val="2365C9"/>
                  </a:gs>
                  <a:gs pos="100000">
                    <a:srgbClr val="71E3B8"/>
                  </a:gs>
                </a:gsLst>
                <a:lin ang="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01901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anim calcmode="lin" valueType="num">
                                      <p:cBhvr>
                                        <p:cTn id="12" dur="750" fill="hold"/>
                                        <p:tgtEl>
                                          <p:spTgt spid="6"/>
                                        </p:tgtEl>
                                        <p:attrNameLst>
                                          <p:attrName>ppt_x</p:attrName>
                                        </p:attrNameLst>
                                      </p:cBhvr>
                                      <p:tavLst>
                                        <p:tav tm="0">
                                          <p:val>
                                            <p:strVal val="#ppt_x"/>
                                          </p:val>
                                        </p:tav>
                                        <p:tav tm="100000">
                                          <p:val>
                                            <p:strVal val="#ppt_x"/>
                                          </p:val>
                                        </p:tav>
                                      </p:tavLst>
                                    </p:anim>
                                    <p:anim calcmode="lin" valueType="num">
                                      <p:cBhvr>
                                        <p:cTn id="13" dur="75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750"/>
                            </p:stCondLst>
                            <p:childTnLst>
                              <p:par>
                                <p:cTn id="19" presetID="2" presetClass="entr" presetSubtype="4"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9AE3BF4-AB30-457A-A018-ED2DA24FFD9A}"/>
              </a:ext>
            </a:extLst>
          </p:cNvPr>
          <p:cNvGrpSpPr/>
          <p:nvPr/>
        </p:nvGrpSpPr>
        <p:grpSpPr>
          <a:xfrm>
            <a:off x="526396" y="187110"/>
            <a:ext cx="1980029" cy="858863"/>
            <a:chOff x="2568330" y="1872762"/>
            <a:chExt cx="1633411" cy="708513"/>
          </a:xfrm>
        </p:grpSpPr>
        <p:grpSp>
          <p:nvGrpSpPr>
            <p:cNvPr id="3" name="组合 2">
              <a:extLst>
                <a:ext uri="{FF2B5EF4-FFF2-40B4-BE49-F238E27FC236}">
                  <a16:creationId xmlns:a16="http://schemas.microsoft.com/office/drawing/2014/main" id="{0C1A5F15-274F-4151-A667-781D7E353718}"/>
                </a:ext>
              </a:extLst>
            </p:cNvPr>
            <p:cNvGrpSpPr/>
            <p:nvPr/>
          </p:nvGrpSpPr>
          <p:grpSpPr>
            <a:xfrm>
              <a:off x="2655276" y="1872762"/>
              <a:ext cx="1459524" cy="708513"/>
              <a:chOff x="2655276" y="1872762"/>
              <a:chExt cx="1459524" cy="708513"/>
            </a:xfrm>
          </p:grpSpPr>
          <p:sp>
            <p:nvSpPr>
              <p:cNvPr id="5" name="矩形 4">
                <a:extLst>
                  <a:ext uri="{FF2B5EF4-FFF2-40B4-BE49-F238E27FC236}">
                    <a16:creationId xmlns:a16="http://schemas.microsoft.com/office/drawing/2014/main" id="{4BB8A925-7511-44E8-9795-E8442AD470D3}"/>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919073CC-A002-4D1B-A3E5-03C35F9FC5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 name="矩形 3">
              <a:extLst>
                <a:ext uri="{FF2B5EF4-FFF2-40B4-BE49-F238E27FC236}">
                  <a16:creationId xmlns:a16="http://schemas.microsoft.com/office/drawing/2014/main" id="{2EAF74F9-16D3-41A3-84D4-641FA560E9B4}"/>
                </a:ext>
              </a:extLst>
            </p:cNvPr>
            <p:cNvSpPr/>
            <p:nvPr/>
          </p:nvSpPr>
          <p:spPr>
            <a:xfrm>
              <a:off x="2568330" y="1971497"/>
              <a:ext cx="1633411"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可研估算是什么</a:t>
              </a:r>
            </a:p>
          </p:txBody>
        </p:sp>
      </p:grpSp>
      <p:sp>
        <p:nvSpPr>
          <p:cNvPr id="8" name="矩形 7">
            <a:extLst>
              <a:ext uri="{FF2B5EF4-FFF2-40B4-BE49-F238E27FC236}">
                <a16:creationId xmlns:a16="http://schemas.microsoft.com/office/drawing/2014/main" id="{3E7A809B-1BA8-42ED-BEFA-C4811D1C6C20}"/>
              </a:ext>
            </a:extLst>
          </p:cNvPr>
          <p:cNvSpPr/>
          <p:nvPr/>
        </p:nvSpPr>
        <p:spPr>
          <a:xfrm>
            <a:off x="1085243" y="2016574"/>
            <a:ext cx="3427764" cy="3254224"/>
          </a:xfrm>
          <a:prstGeom prst="rect">
            <a:avLst/>
          </a:prstGeom>
        </p:spPr>
        <p:txBody>
          <a:bodyPr wrap="square" anchor="ctr">
            <a:spAutoFit/>
          </a:bodyPr>
          <a:lstStyle/>
          <a:p>
            <a:pPr algn="just">
              <a:lnSpc>
                <a:spcPct val="130000"/>
              </a:lnSpc>
            </a:pPr>
            <a:r>
              <a:rPr lang="zh-CN" altLang="en-US" sz="2000" kern="100" dirty="0">
                <a:solidFill>
                  <a:srgbClr val="404040"/>
                </a:solidFill>
                <a:latin typeface="+mn-ea"/>
                <a:cs typeface="Times New Roman" panose="02020603050405020304" pitchFamily="18" charset="0"/>
              </a:rPr>
              <a:t>可行性研究投资估算（简称可研估算）是指以可行性研究文件、方案设计为依据，按照</a:t>
            </a:r>
            <a:r>
              <a:rPr lang="en-US" altLang="zh-CN" sz="2000" kern="100" dirty="0">
                <a:solidFill>
                  <a:srgbClr val="404040"/>
                </a:solidFill>
                <a:latin typeface="+mn-ea"/>
                <a:cs typeface="Times New Roman" panose="02020603050405020304" pitchFamily="18" charset="0"/>
              </a:rPr>
              <a:t>《</a:t>
            </a:r>
            <a:r>
              <a:rPr lang="zh-CN" altLang="en-US" sz="2000" kern="100" dirty="0">
                <a:solidFill>
                  <a:srgbClr val="404040"/>
                </a:solidFill>
                <a:latin typeface="+mn-ea"/>
                <a:cs typeface="Times New Roman" panose="02020603050405020304" pitchFamily="18" charset="0"/>
              </a:rPr>
              <a:t>电网工程建设预算编制与计算规定</a:t>
            </a:r>
            <a:r>
              <a:rPr lang="en-US" altLang="zh-CN" sz="2000" kern="100" dirty="0">
                <a:solidFill>
                  <a:srgbClr val="404040"/>
                </a:solidFill>
                <a:latin typeface="+mn-ea"/>
                <a:cs typeface="Times New Roman" panose="02020603050405020304" pitchFamily="18" charset="0"/>
              </a:rPr>
              <a:t>》</a:t>
            </a:r>
            <a:r>
              <a:rPr lang="zh-CN" altLang="en-US" sz="2000" kern="100" dirty="0">
                <a:solidFill>
                  <a:srgbClr val="404040"/>
                </a:solidFill>
                <a:latin typeface="+mn-ea"/>
                <a:cs typeface="Times New Roman" panose="02020603050405020304" pitchFamily="18" charset="0"/>
              </a:rPr>
              <a:t>及估算指标或概算定额等计价依据，对拟建项目所需总投资及其构成进行的预测和计算。</a:t>
            </a:r>
          </a:p>
        </p:txBody>
      </p:sp>
      <p:grpSp>
        <p:nvGrpSpPr>
          <p:cNvPr id="327" name="组合 326">
            <a:extLst>
              <a:ext uri="{FF2B5EF4-FFF2-40B4-BE49-F238E27FC236}">
                <a16:creationId xmlns:a16="http://schemas.microsoft.com/office/drawing/2014/main" id="{9A229DB2-4CDB-4ACD-BEA5-B01E7F2824BC}"/>
              </a:ext>
            </a:extLst>
          </p:cNvPr>
          <p:cNvGrpSpPr/>
          <p:nvPr/>
        </p:nvGrpSpPr>
        <p:grpSpPr>
          <a:xfrm>
            <a:off x="5481884" y="2458409"/>
            <a:ext cx="2393763" cy="1185277"/>
            <a:chOff x="4804084" y="1685017"/>
            <a:chExt cx="2393763" cy="1185277"/>
          </a:xfrm>
        </p:grpSpPr>
        <p:sp>
          <p:nvSpPr>
            <p:cNvPr id="7" name="文本框 6">
              <a:extLst>
                <a:ext uri="{FF2B5EF4-FFF2-40B4-BE49-F238E27FC236}">
                  <a16:creationId xmlns:a16="http://schemas.microsoft.com/office/drawing/2014/main" id="{A1A9397F-002F-4A8F-8F5A-3C8F2B56D5FA}"/>
                </a:ext>
              </a:extLst>
            </p:cNvPr>
            <p:cNvSpPr txBox="1"/>
            <p:nvPr/>
          </p:nvSpPr>
          <p:spPr>
            <a:xfrm>
              <a:off x="4804084" y="2531740"/>
              <a:ext cx="2393763" cy="338554"/>
            </a:xfrm>
            <a:prstGeom prst="rect">
              <a:avLst/>
            </a:prstGeom>
            <a:noFill/>
          </p:spPr>
          <p:txBody>
            <a:bodyPr wrap="square" rtlCol="0">
              <a:spAutoFit/>
            </a:bodyPr>
            <a:lstStyle/>
            <a:p>
              <a:pPr algn="ctr"/>
              <a:r>
                <a:rPr lang="zh-CN" altLang="en-US" sz="1600" dirty="0"/>
                <a:t>项目技术经济评价</a:t>
              </a:r>
            </a:p>
          </p:txBody>
        </p:sp>
        <p:grpSp>
          <p:nvGrpSpPr>
            <p:cNvPr id="322" name="组合 321">
              <a:extLst>
                <a:ext uri="{FF2B5EF4-FFF2-40B4-BE49-F238E27FC236}">
                  <a16:creationId xmlns:a16="http://schemas.microsoft.com/office/drawing/2014/main" id="{31775825-CAB8-4BA3-8FAE-6864B989131D}"/>
                </a:ext>
              </a:extLst>
            </p:cNvPr>
            <p:cNvGrpSpPr/>
            <p:nvPr/>
          </p:nvGrpSpPr>
          <p:grpSpPr>
            <a:xfrm>
              <a:off x="5616252" y="1685017"/>
              <a:ext cx="755201" cy="796745"/>
              <a:chOff x="5850757" y="1719806"/>
              <a:chExt cx="755201" cy="796745"/>
            </a:xfrm>
          </p:grpSpPr>
          <p:sp>
            <p:nvSpPr>
              <p:cNvPr id="280" name="Oval 89">
                <a:extLst>
                  <a:ext uri="{FF2B5EF4-FFF2-40B4-BE49-F238E27FC236}">
                    <a16:creationId xmlns:a16="http://schemas.microsoft.com/office/drawing/2014/main" id="{8D32B751-D420-4671-9F8A-E093050EC05A}"/>
                  </a:ext>
                </a:extLst>
              </p:cNvPr>
              <p:cNvSpPr>
                <a:spLocks noChangeArrowheads="1"/>
              </p:cNvSpPr>
              <p:nvPr/>
            </p:nvSpPr>
            <p:spPr bwMode="auto">
              <a:xfrm>
                <a:off x="5850757" y="1719806"/>
                <a:ext cx="749510" cy="750078"/>
              </a:xfrm>
              <a:prstGeom prst="ellipse">
                <a:avLst/>
              </a:pr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2" name="Oval 91">
                <a:extLst>
                  <a:ext uri="{FF2B5EF4-FFF2-40B4-BE49-F238E27FC236}">
                    <a16:creationId xmlns:a16="http://schemas.microsoft.com/office/drawing/2014/main" id="{3E692468-94EA-4891-ABA9-F55BC57FA2C8}"/>
                  </a:ext>
                </a:extLst>
              </p:cNvPr>
              <p:cNvSpPr>
                <a:spLocks noChangeArrowheads="1"/>
              </p:cNvSpPr>
              <p:nvPr/>
            </p:nvSpPr>
            <p:spPr bwMode="auto">
              <a:xfrm>
                <a:off x="5905391" y="1775009"/>
                <a:ext cx="639672" cy="639672"/>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4" name="Freeform 93">
                <a:extLst>
                  <a:ext uri="{FF2B5EF4-FFF2-40B4-BE49-F238E27FC236}">
                    <a16:creationId xmlns:a16="http://schemas.microsoft.com/office/drawing/2014/main" id="{EB39AE27-A198-4512-851E-431A86A33F77}"/>
                  </a:ext>
                </a:extLst>
              </p:cNvPr>
              <p:cNvSpPr>
                <a:spLocks/>
              </p:cNvSpPr>
              <p:nvPr/>
            </p:nvSpPr>
            <p:spPr bwMode="auto">
              <a:xfrm>
                <a:off x="6016935" y="2073220"/>
                <a:ext cx="223658" cy="222520"/>
              </a:xfrm>
              <a:custGeom>
                <a:avLst/>
                <a:gdLst>
                  <a:gd name="T0" fmla="*/ 52 w 887"/>
                  <a:gd name="T1" fmla="*/ 882 h 882"/>
                  <a:gd name="T2" fmla="*/ 19 w 887"/>
                  <a:gd name="T3" fmla="*/ 868 h 882"/>
                  <a:gd name="T4" fmla="*/ 19 w 887"/>
                  <a:gd name="T5" fmla="*/ 802 h 882"/>
                  <a:gd name="T6" fmla="*/ 803 w 887"/>
                  <a:gd name="T7" fmla="*/ 18 h 882"/>
                  <a:gd name="T8" fmla="*/ 868 w 887"/>
                  <a:gd name="T9" fmla="*/ 18 h 882"/>
                  <a:gd name="T10" fmla="*/ 868 w 887"/>
                  <a:gd name="T11" fmla="*/ 84 h 882"/>
                  <a:gd name="T12" fmla="*/ 85 w 887"/>
                  <a:gd name="T13" fmla="*/ 868 h 882"/>
                  <a:gd name="T14" fmla="*/ 52 w 887"/>
                  <a:gd name="T15" fmla="*/ 882 h 8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7" h="882">
                    <a:moveTo>
                      <a:pt x="52" y="882"/>
                    </a:moveTo>
                    <a:cubicBezTo>
                      <a:pt x="40" y="882"/>
                      <a:pt x="28" y="877"/>
                      <a:pt x="19" y="868"/>
                    </a:cubicBezTo>
                    <a:cubicBezTo>
                      <a:pt x="0" y="849"/>
                      <a:pt x="0" y="821"/>
                      <a:pt x="19" y="802"/>
                    </a:cubicBezTo>
                    <a:lnTo>
                      <a:pt x="803" y="18"/>
                    </a:lnTo>
                    <a:cubicBezTo>
                      <a:pt x="821" y="0"/>
                      <a:pt x="850" y="0"/>
                      <a:pt x="868" y="18"/>
                    </a:cubicBezTo>
                    <a:cubicBezTo>
                      <a:pt x="887" y="37"/>
                      <a:pt x="887" y="65"/>
                      <a:pt x="868" y="84"/>
                    </a:cubicBezTo>
                    <a:lnTo>
                      <a:pt x="85" y="868"/>
                    </a:lnTo>
                    <a:cubicBezTo>
                      <a:pt x="75" y="877"/>
                      <a:pt x="64" y="882"/>
                      <a:pt x="52" y="882"/>
                    </a:cubicBez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5" name="Oval 94">
                <a:extLst>
                  <a:ext uri="{FF2B5EF4-FFF2-40B4-BE49-F238E27FC236}">
                    <a16:creationId xmlns:a16="http://schemas.microsoft.com/office/drawing/2014/main" id="{E9B3DD32-AE3A-4070-9504-FD1D1490B4CD}"/>
                  </a:ext>
                </a:extLst>
              </p:cNvPr>
              <p:cNvSpPr>
                <a:spLocks noChangeArrowheads="1"/>
              </p:cNvSpPr>
              <p:nvPr/>
            </p:nvSpPr>
            <p:spPr bwMode="auto">
              <a:xfrm>
                <a:off x="5929293" y="2286633"/>
                <a:ext cx="171869" cy="172439"/>
              </a:xfrm>
              <a:prstGeom prst="ellipse">
                <a:avLst/>
              </a:pr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6" name="Freeform 95">
                <a:extLst>
                  <a:ext uri="{FF2B5EF4-FFF2-40B4-BE49-F238E27FC236}">
                    <a16:creationId xmlns:a16="http://schemas.microsoft.com/office/drawing/2014/main" id="{08A2331B-14BD-415C-B77E-B26E66A14BF8}"/>
                  </a:ext>
                </a:extLst>
              </p:cNvPr>
              <p:cNvSpPr>
                <a:spLocks noEditPoints="1"/>
              </p:cNvSpPr>
              <p:nvPr/>
            </p:nvSpPr>
            <p:spPr bwMode="auto">
              <a:xfrm>
                <a:off x="5917342" y="2275820"/>
                <a:ext cx="195772" cy="195203"/>
              </a:xfrm>
              <a:custGeom>
                <a:avLst/>
                <a:gdLst>
                  <a:gd name="T0" fmla="*/ 388 w 777"/>
                  <a:gd name="T1" fmla="*/ 774 h 774"/>
                  <a:gd name="T2" fmla="*/ 0 w 777"/>
                  <a:gd name="T3" fmla="*/ 386 h 774"/>
                  <a:gd name="T4" fmla="*/ 388 w 777"/>
                  <a:gd name="T5" fmla="*/ 0 h 774"/>
                  <a:gd name="T6" fmla="*/ 777 w 777"/>
                  <a:gd name="T7" fmla="*/ 388 h 774"/>
                  <a:gd name="T8" fmla="*/ 388 w 777"/>
                  <a:gd name="T9" fmla="*/ 774 h 774"/>
                  <a:gd name="T10" fmla="*/ 388 w 777"/>
                  <a:gd name="T11" fmla="*/ 94 h 774"/>
                  <a:gd name="T12" fmla="*/ 94 w 777"/>
                  <a:gd name="T13" fmla="*/ 388 h 774"/>
                  <a:gd name="T14" fmla="*/ 388 w 777"/>
                  <a:gd name="T15" fmla="*/ 683 h 774"/>
                  <a:gd name="T16" fmla="*/ 683 w 777"/>
                  <a:gd name="T17" fmla="*/ 388 h 774"/>
                  <a:gd name="T18" fmla="*/ 388 w 777"/>
                  <a:gd name="T19" fmla="*/ 9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7" h="774">
                    <a:moveTo>
                      <a:pt x="388" y="774"/>
                    </a:moveTo>
                    <a:cubicBezTo>
                      <a:pt x="176" y="774"/>
                      <a:pt x="0" y="601"/>
                      <a:pt x="0" y="386"/>
                    </a:cubicBezTo>
                    <a:cubicBezTo>
                      <a:pt x="0" y="171"/>
                      <a:pt x="176" y="0"/>
                      <a:pt x="388" y="0"/>
                    </a:cubicBezTo>
                    <a:cubicBezTo>
                      <a:pt x="601" y="0"/>
                      <a:pt x="777" y="173"/>
                      <a:pt x="777" y="388"/>
                    </a:cubicBezTo>
                    <a:cubicBezTo>
                      <a:pt x="777" y="604"/>
                      <a:pt x="604" y="774"/>
                      <a:pt x="388" y="774"/>
                    </a:cubicBezTo>
                    <a:close/>
                    <a:moveTo>
                      <a:pt x="388" y="94"/>
                    </a:moveTo>
                    <a:cubicBezTo>
                      <a:pt x="227" y="94"/>
                      <a:pt x="94" y="225"/>
                      <a:pt x="94" y="388"/>
                    </a:cubicBezTo>
                    <a:cubicBezTo>
                      <a:pt x="94" y="552"/>
                      <a:pt x="225" y="683"/>
                      <a:pt x="388" y="683"/>
                    </a:cubicBezTo>
                    <a:cubicBezTo>
                      <a:pt x="550" y="683"/>
                      <a:pt x="683" y="552"/>
                      <a:pt x="683" y="388"/>
                    </a:cubicBezTo>
                    <a:cubicBezTo>
                      <a:pt x="683" y="225"/>
                      <a:pt x="552" y="94"/>
                      <a:pt x="388" y="94"/>
                    </a:cubicBez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7" name="Freeform 96">
                <a:extLst>
                  <a:ext uri="{FF2B5EF4-FFF2-40B4-BE49-F238E27FC236}">
                    <a16:creationId xmlns:a16="http://schemas.microsoft.com/office/drawing/2014/main" id="{260E11A8-3761-4C1B-9A30-28A16F160A34}"/>
                  </a:ext>
                </a:extLst>
              </p:cNvPr>
              <p:cNvSpPr>
                <a:spLocks/>
              </p:cNvSpPr>
              <p:nvPr/>
            </p:nvSpPr>
            <p:spPr bwMode="auto">
              <a:xfrm>
                <a:off x="6151813" y="2460210"/>
                <a:ext cx="167316" cy="44390"/>
              </a:xfrm>
              <a:custGeom>
                <a:avLst/>
                <a:gdLst>
                  <a:gd name="T0" fmla="*/ 0 w 664"/>
                  <a:gd name="T1" fmla="*/ 110 h 176"/>
                  <a:gd name="T2" fmla="*/ 65 w 664"/>
                  <a:gd name="T3" fmla="*/ 176 h 176"/>
                  <a:gd name="T4" fmla="*/ 599 w 664"/>
                  <a:gd name="T5" fmla="*/ 176 h 176"/>
                  <a:gd name="T6" fmla="*/ 664 w 664"/>
                  <a:gd name="T7" fmla="*/ 110 h 176"/>
                  <a:gd name="T8" fmla="*/ 664 w 664"/>
                  <a:gd name="T9" fmla="*/ 0 h 176"/>
                  <a:gd name="T10" fmla="*/ 0 w 664"/>
                  <a:gd name="T11" fmla="*/ 0 h 176"/>
                  <a:gd name="T12" fmla="*/ 0 w 664"/>
                  <a:gd name="T13" fmla="*/ 110 h 176"/>
                </a:gdLst>
                <a:ahLst/>
                <a:cxnLst>
                  <a:cxn ang="0">
                    <a:pos x="T0" y="T1"/>
                  </a:cxn>
                  <a:cxn ang="0">
                    <a:pos x="T2" y="T3"/>
                  </a:cxn>
                  <a:cxn ang="0">
                    <a:pos x="T4" y="T5"/>
                  </a:cxn>
                  <a:cxn ang="0">
                    <a:pos x="T6" y="T7"/>
                  </a:cxn>
                  <a:cxn ang="0">
                    <a:pos x="T8" y="T9"/>
                  </a:cxn>
                  <a:cxn ang="0">
                    <a:pos x="T10" y="T11"/>
                  </a:cxn>
                  <a:cxn ang="0">
                    <a:pos x="T12" y="T13"/>
                  </a:cxn>
                </a:cxnLst>
                <a:rect l="0" t="0" r="r" b="b"/>
                <a:pathLst>
                  <a:path w="664" h="176">
                    <a:moveTo>
                      <a:pt x="0" y="110"/>
                    </a:moveTo>
                    <a:cubicBezTo>
                      <a:pt x="0" y="145"/>
                      <a:pt x="28" y="176"/>
                      <a:pt x="65" y="176"/>
                    </a:cubicBezTo>
                    <a:lnTo>
                      <a:pt x="599" y="176"/>
                    </a:lnTo>
                    <a:cubicBezTo>
                      <a:pt x="634" y="176"/>
                      <a:pt x="664" y="148"/>
                      <a:pt x="664" y="110"/>
                    </a:cubicBezTo>
                    <a:lnTo>
                      <a:pt x="664" y="0"/>
                    </a:lnTo>
                    <a:lnTo>
                      <a:pt x="0" y="0"/>
                    </a:lnTo>
                    <a:lnTo>
                      <a:pt x="0" y="11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97">
                <a:extLst>
                  <a:ext uri="{FF2B5EF4-FFF2-40B4-BE49-F238E27FC236}">
                    <a16:creationId xmlns:a16="http://schemas.microsoft.com/office/drawing/2014/main" id="{16C7493A-0C9C-4677-9411-C110FA2A97D7}"/>
                  </a:ext>
                </a:extLst>
              </p:cNvPr>
              <p:cNvSpPr>
                <a:spLocks noEditPoints="1"/>
              </p:cNvSpPr>
              <p:nvPr/>
            </p:nvSpPr>
            <p:spPr bwMode="auto">
              <a:xfrm>
                <a:off x="6139862" y="2448259"/>
                <a:ext cx="191219" cy="68292"/>
              </a:xfrm>
              <a:custGeom>
                <a:avLst/>
                <a:gdLst>
                  <a:gd name="T0" fmla="*/ 112 w 758"/>
                  <a:gd name="T1" fmla="*/ 269 h 269"/>
                  <a:gd name="T2" fmla="*/ 0 w 758"/>
                  <a:gd name="T3" fmla="*/ 157 h 269"/>
                  <a:gd name="T4" fmla="*/ 0 w 758"/>
                  <a:gd name="T5" fmla="*/ 47 h 269"/>
                  <a:gd name="T6" fmla="*/ 47 w 758"/>
                  <a:gd name="T7" fmla="*/ 0 h 269"/>
                  <a:gd name="T8" fmla="*/ 711 w 758"/>
                  <a:gd name="T9" fmla="*/ 0 h 269"/>
                  <a:gd name="T10" fmla="*/ 758 w 758"/>
                  <a:gd name="T11" fmla="*/ 47 h 269"/>
                  <a:gd name="T12" fmla="*/ 758 w 758"/>
                  <a:gd name="T13" fmla="*/ 157 h 269"/>
                  <a:gd name="T14" fmla="*/ 646 w 758"/>
                  <a:gd name="T15" fmla="*/ 269 h 269"/>
                  <a:gd name="T16" fmla="*/ 112 w 758"/>
                  <a:gd name="T17" fmla="*/ 269 h 269"/>
                  <a:gd name="T18" fmla="*/ 94 w 758"/>
                  <a:gd name="T19" fmla="*/ 157 h 269"/>
                  <a:gd name="T20" fmla="*/ 112 w 758"/>
                  <a:gd name="T21" fmla="*/ 176 h 269"/>
                  <a:gd name="T22" fmla="*/ 646 w 758"/>
                  <a:gd name="T23" fmla="*/ 176 h 269"/>
                  <a:gd name="T24" fmla="*/ 664 w 758"/>
                  <a:gd name="T25" fmla="*/ 157 h 269"/>
                  <a:gd name="T26" fmla="*/ 664 w 758"/>
                  <a:gd name="T27" fmla="*/ 94 h 269"/>
                  <a:gd name="T28" fmla="*/ 94 w 758"/>
                  <a:gd name="T29" fmla="*/ 94 h 269"/>
                  <a:gd name="T30" fmla="*/ 94 w 758"/>
                  <a:gd name="T31" fmla="*/ 15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8" h="269">
                    <a:moveTo>
                      <a:pt x="112" y="269"/>
                    </a:moveTo>
                    <a:cubicBezTo>
                      <a:pt x="51" y="269"/>
                      <a:pt x="0" y="220"/>
                      <a:pt x="0" y="157"/>
                    </a:cubicBezTo>
                    <a:lnTo>
                      <a:pt x="0" y="47"/>
                    </a:lnTo>
                    <a:cubicBezTo>
                      <a:pt x="0" y="22"/>
                      <a:pt x="21" y="0"/>
                      <a:pt x="47" y="0"/>
                    </a:cubicBezTo>
                    <a:lnTo>
                      <a:pt x="711" y="0"/>
                    </a:lnTo>
                    <a:cubicBezTo>
                      <a:pt x="737" y="0"/>
                      <a:pt x="758" y="22"/>
                      <a:pt x="758" y="47"/>
                    </a:cubicBezTo>
                    <a:lnTo>
                      <a:pt x="758" y="157"/>
                    </a:lnTo>
                    <a:cubicBezTo>
                      <a:pt x="758" y="218"/>
                      <a:pt x="709" y="269"/>
                      <a:pt x="646" y="269"/>
                    </a:cubicBezTo>
                    <a:lnTo>
                      <a:pt x="112" y="269"/>
                    </a:lnTo>
                    <a:close/>
                    <a:moveTo>
                      <a:pt x="94" y="157"/>
                    </a:moveTo>
                    <a:cubicBezTo>
                      <a:pt x="94" y="167"/>
                      <a:pt x="103" y="176"/>
                      <a:pt x="112" y="176"/>
                    </a:cubicBezTo>
                    <a:lnTo>
                      <a:pt x="646" y="176"/>
                    </a:lnTo>
                    <a:cubicBezTo>
                      <a:pt x="655" y="176"/>
                      <a:pt x="664" y="167"/>
                      <a:pt x="664" y="157"/>
                    </a:cubicBezTo>
                    <a:lnTo>
                      <a:pt x="664" y="94"/>
                    </a:lnTo>
                    <a:lnTo>
                      <a:pt x="94" y="94"/>
                    </a:lnTo>
                    <a:lnTo>
                      <a:pt x="94" y="157"/>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9" name="Freeform 98">
                <a:extLst>
                  <a:ext uri="{FF2B5EF4-FFF2-40B4-BE49-F238E27FC236}">
                    <a16:creationId xmlns:a16="http://schemas.microsoft.com/office/drawing/2014/main" id="{CC3A5402-32C7-42B5-80F9-A4DA0A886C14}"/>
                  </a:ext>
                </a:extLst>
              </p:cNvPr>
              <p:cNvSpPr>
                <a:spLocks/>
              </p:cNvSpPr>
              <p:nvPr/>
            </p:nvSpPr>
            <p:spPr bwMode="auto">
              <a:xfrm>
                <a:off x="6151813" y="2312243"/>
                <a:ext cx="167316" cy="44390"/>
              </a:xfrm>
              <a:custGeom>
                <a:avLst/>
                <a:gdLst>
                  <a:gd name="T0" fmla="*/ 664 w 664"/>
                  <a:gd name="T1" fmla="*/ 66 h 176"/>
                  <a:gd name="T2" fmla="*/ 599 w 664"/>
                  <a:gd name="T3" fmla="*/ 0 h 176"/>
                  <a:gd name="T4" fmla="*/ 65 w 664"/>
                  <a:gd name="T5" fmla="*/ 0 h 176"/>
                  <a:gd name="T6" fmla="*/ 0 w 664"/>
                  <a:gd name="T7" fmla="*/ 66 h 176"/>
                  <a:gd name="T8" fmla="*/ 0 w 664"/>
                  <a:gd name="T9" fmla="*/ 176 h 176"/>
                  <a:gd name="T10" fmla="*/ 664 w 664"/>
                  <a:gd name="T11" fmla="*/ 176 h 176"/>
                  <a:gd name="T12" fmla="*/ 664 w 664"/>
                  <a:gd name="T13" fmla="*/ 66 h 176"/>
                </a:gdLst>
                <a:ahLst/>
                <a:cxnLst>
                  <a:cxn ang="0">
                    <a:pos x="T0" y="T1"/>
                  </a:cxn>
                  <a:cxn ang="0">
                    <a:pos x="T2" y="T3"/>
                  </a:cxn>
                  <a:cxn ang="0">
                    <a:pos x="T4" y="T5"/>
                  </a:cxn>
                  <a:cxn ang="0">
                    <a:pos x="T6" y="T7"/>
                  </a:cxn>
                  <a:cxn ang="0">
                    <a:pos x="T8" y="T9"/>
                  </a:cxn>
                  <a:cxn ang="0">
                    <a:pos x="T10" y="T11"/>
                  </a:cxn>
                  <a:cxn ang="0">
                    <a:pos x="T12" y="T13"/>
                  </a:cxn>
                </a:cxnLst>
                <a:rect l="0" t="0" r="r" b="b"/>
                <a:pathLst>
                  <a:path w="664" h="176">
                    <a:moveTo>
                      <a:pt x="664" y="66"/>
                    </a:moveTo>
                    <a:cubicBezTo>
                      <a:pt x="664" y="31"/>
                      <a:pt x="636" y="0"/>
                      <a:pt x="599" y="0"/>
                    </a:cubicBezTo>
                    <a:lnTo>
                      <a:pt x="65" y="0"/>
                    </a:lnTo>
                    <a:cubicBezTo>
                      <a:pt x="30" y="0"/>
                      <a:pt x="0" y="28"/>
                      <a:pt x="0" y="66"/>
                    </a:cubicBezTo>
                    <a:lnTo>
                      <a:pt x="0" y="176"/>
                    </a:lnTo>
                    <a:lnTo>
                      <a:pt x="664" y="176"/>
                    </a:lnTo>
                    <a:lnTo>
                      <a:pt x="664" y="6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0" name="Freeform 99">
                <a:extLst>
                  <a:ext uri="{FF2B5EF4-FFF2-40B4-BE49-F238E27FC236}">
                    <a16:creationId xmlns:a16="http://schemas.microsoft.com/office/drawing/2014/main" id="{CAA1A120-ED8F-4291-89DB-E55580B17ADB}"/>
                  </a:ext>
                </a:extLst>
              </p:cNvPr>
              <p:cNvSpPr>
                <a:spLocks noEditPoints="1"/>
              </p:cNvSpPr>
              <p:nvPr/>
            </p:nvSpPr>
            <p:spPr bwMode="auto">
              <a:xfrm>
                <a:off x="6139862" y="2300292"/>
                <a:ext cx="191219" cy="67723"/>
              </a:xfrm>
              <a:custGeom>
                <a:avLst/>
                <a:gdLst>
                  <a:gd name="T0" fmla="*/ 711 w 758"/>
                  <a:gd name="T1" fmla="*/ 269 h 269"/>
                  <a:gd name="T2" fmla="*/ 47 w 758"/>
                  <a:gd name="T3" fmla="*/ 269 h 269"/>
                  <a:gd name="T4" fmla="*/ 0 w 758"/>
                  <a:gd name="T5" fmla="*/ 223 h 269"/>
                  <a:gd name="T6" fmla="*/ 0 w 758"/>
                  <a:gd name="T7" fmla="*/ 113 h 269"/>
                  <a:gd name="T8" fmla="*/ 112 w 758"/>
                  <a:gd name="T9" fmla="*/ 0 h 269"/>
                  <a:gd name="T10" fmla="*/ 646 w 758"/>
                  <a:gd name="T11" fmla="*/ 0 h 269"/>
                  <a:gd name="T12" fmla="*/ 758 w 758"/>
                  <a:gd name="T13" fmla="*/ 113 h 269"/>
                  <a:gd name="T14" fmla="*/ 758 w 758"/>
                  <a:gd name="T15" fmla="*/ 223 h 269"/>
                  <a:gd name="T16" fmla="*/ 711 w 758"/>
                  <a:gd name="T17" fmla="*/ 269 h 269"/>
                  <a:gd name="T18" fmla="*/ 94 w 758"/>
                  <a:gd name="T19" fmla="*/ 176 h 269"/>
                  <a:gd name="T20" fmla="*/ 664 w 758"/>
                  <a:gd name="T21" fmla="*/ 176 h 269"/>
                  <a:gd name="T22" fmla="*/ 664 w 758"/>
                  <a:gd name="T23" fmla="*/ 113 h 269"/>
                  <a:gd name="T24" fmla="*/ 646 w 758"/>
                  <a:gd name="T25" fmla="*/ 94 h 269"/>
                  <a:gd name="T26" fmla="*/ 112 w 758"/>
                  <a:gd name="T27" fmla="*/ 94 h 269"/>
                  <a:gd name="T28" fmla="*/ 94 w 758"/>
                  <a:gd name="T29" fmla="*/ 113 h 269"/>
                  <a:gd name="T30" fmla="*/ 94 w 758"/>
                  <a:gd name="T31" fmla="*/ 17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8" h="269">
                    <a:moveTo>
                      <a:pt x="711" y="269"/>
                    </a:moveTo>
                    <a:lnTo>
                      <a:pt x="47" y="269"/>
                    </a:lnTo>
                    <a:cubicBezTo>
                      <a:pt x="21" y="269"/>
                      <a:pt x="0" y="248"/>
                      <a:pt x="0" y="223"/>
                    </a:cubicBezTo>
                    <a:lnTo>
                      <a:pt x="0" y="113"/>
                    </a:lnTo>
                    <a:cubicBezTo>
                      <a:pt x="0" y="52"/>
                      <a:pt x="51" y="0"/>
                      <a:pt x="112" y="0"/>
                    </a:cubicBezTo>
                    <a:lnTo>
                      <a:pt x="646" y="0"/>
                    </a:lnTo>
                    <a:cubicBezTo>
                      <a:pt x="706" y="0"/>
                      <a:pt x="758" y="52"/>
                      <a:pt x="758" y="113"/>
                    </a:cubicBezTo>
                    <a:lnTo>
                      <a:pt x="758" y="223"/>
                    </a:lnTo>
                    <a:cubicBezTo>
                      <a:pt x="758" y="248"/>
                      <a:pt x="737" y="269"/>
                      <a:pt x="711" y="269"/>
                    </a:cubicBezTo>
                    <a:close/>
                    <a:moveTo>
                      <a:pt x="94" y="176"/>
                    </a:moveTo>
                    <a:lnTo>
                      <a:pt x="664" y="176"/>
                    </a:lnTo>
                    <a:lnTo>
                      <a:pt x="664" y="113"/>
                    </a:lnTo>
                    <a:cubicBezTo>
                      <a:pt x="664" y="103"/>
                      <a:pt x="655" y="94"/>
                      <a:pt x="646" y="94"/>
                    </a:cubicBezTo>
                    <a:lnTo>
                      <a:pt x="112" y="94"/>
                    </a:lnTo>
                    <a:cubicBezTo>
                      <a:pt x="103" y="94"/>
                      <a:pt x="94" y="103"/>
                      <a:pt x="94" y="113"/>
                    </a:cubicBezTo>
                    <a:lnTo>
                      <a:pt x="94" y="17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1" name="Rectangle 100">
                <a:extLst>
                  <a:ext uri="{FF2B5EF4-FFF2-40B4-BE49-F238E27FC236}">
                    <a16:creationId xmlns:a16="http://schemas.microsoft.com/office/drawing/2014/main" id="{A4821913-3C06-497F-97B5-89C15F6509D2}"/>
                  </a:ext>
                </a:extLst>
              </p:cNvPr>
              <p:cNvSpPr>
                <a:spLocks noChangeArrowheads="1"/>
              </p:cNvSpPr>
              <p:nvPr/>
            </p:nvSpPr>
            <p:spPr bwMode="auto">
              <a:xfrm>
                <a:off x="6151813" y="2356633"/>
                <a:ext cx="167316" cy="51789"/>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2" name="Freeform 101">
                <a:extLst>
                  <a:ext uri="{FF2B5EF4-FFF2-40B4-BE49-F238E27FC236}">
                    <a16:creationId xmlns:a16="http://schemas.microsoft.com/office/drawing/2014/main" id="{AE10FD46-0FC4-4D25-92B2-11DF03F95630}"/>
                  </a:ext>
                </a:extLst>
              </p:cNvPr>
              <p:cNvSpPr>
                <a:spLocks noEditPoints="1"/>
              </p:cNvSpPr>
              <p:nvPr/>
            </p:nvSpPr>
            <p:spPr bwMode="auto">
              <a:xfrm>
                <a:off x="6139862" y="2344682"/>
                <a:ext cx="191219" cy="75691"/>
              </a:xfrm>
              <a:custGeom>
                <a:avLst/>
                <a:gdLst>
                  <a:gd name="T0" fmla="*/ 711 w 758"/>
                  <a:gd name="T1" fmla="*/ 299 h 299"/>
                  <a:gd name="T2" fmla="*/ 47 w 758"/>
                  <a:gd name="T3" fmla="*/ 299 h 299"/>
                  <a:gd name="T4" fmla="*/ 0 w 758"/>
                  <a:gd name="T5" fmla="*/ 252 h 299"/>
                  <a:gd name="T6" fmla="*/ 0 w 758"/>
                  <a:gd name="T7" fmla="*/ 47 h 299"/>
                  <a:gd name="T8" fmla="*/ 47 w 758"/>
                  <a:gd name="T9" fmla="*/ 0 h 299"/>
                  <a:gd name="T10" fmla="*/ 711 w 758"/>
                  <a:gd name="T11" fmla="*/ 0 h 299"/>
                  <a:gd name="T12" fmla="*/ 758 w 758"/>
                  <a:gd name="T13" fmla="*/ 47 h 299"/>
                  <a:gd name="T14" fmla="*/ 758 w 758"/>
                  <a:gd name="T15" fmla="*/ 252 h 299"/>
                  <a:gd name="T16" fmla="*/ 711 w 758"/>
                  <a:gd name="T17" fmla="*/ 299 h 299"/>
                  <a:gd name="T18" fmla="*/ 94 w 758"/>
                  <a:gd name="T19" fmla="*/ 206 h 299"/>
                  <a:gd name="T20" fmla="*/ 664 w 758"/>
                  <a:gd name="T21" fmla="*/ 206 h 299"/>
                  <a:gd name="T22" fmla="*/ 664 w 758"/>
                  <a:gd name="T23" fmla="*/ 93 h 299"/>
                  <a:gd name="T24" fmla="*/ 94 w 758"/>
                  <a:gd name="T25" fmla="*/ 93 h 299"/>
                  <a:gd name="T26" fmla="*/ 94 w 758"/>
                  <a:gd name="T27" fmla="*/ 20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8" h="299">
                    <a:moveTo>
                      <a:pt x="711" y="299"/>
                    </a:moveTo>
                    <a:lnTo>
                      <a:pt x="47" y="299"/>
                    </a:lnTo>
                    <a:cubicBezTo>
                      <a:pt x="21" y="299"/>
                      <a:pt x="0" y="278"/>
                      <a:pt x="0" y="252"/>
                    </a:cubicBezTo>
                    <a:lnTo>
                      <a:pt x="0" y="47"/>
                    </a:lnTo>
                    <a:cubicBezTo>
                      <a:pt x="0" y="21"/>
                      <a:pt x="21" y="0"/>
                      <a:pt x="47" y="0"/>
                    </a:cubicBezTo>
                    <a:lnTo>
                      <a:pt x="711" y="0"/>
                    </a:lnTo>
                    <a:cubicBezTo>
                      <a:pt x="737" y="0"/>
                      <a:pt x="758" y="21"/>
                      <a:pt x="758" y="47"/>
                    </a:cubicBezTo>
                    <a:lnTo>
                      <a:pt x="758" y="252"/>
                    </a:lnTo>
                    <a:cubicBezTo>
                      <a:pt x="758" y="278"/>
                      <a:pt x="737" y="299"/>
                      <a:pt x="711" y="299"/>
                    </a:cubicBezTo>
                    <a:close/>
                    <a:moveTo>
                      <a:pt x="94" y="206"/>
                    </a:moveTo>
                    <a:lnTo>
                      <a:pt x="664" y="206"/>
                    </a:lnTo>
                    <a:lnTo>
                      <a:pt x="664" y="93"/>
                    </a:lnTo>
                    <a:lnTo>
                      <a:pt x="94" y="93"/>
                    </a:lnTo>
                    <a:lnTo>
                      <a:pt x="94" y="20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3" name="Rectangle 102">
                <a:extLst>
                  <a:ext uri="{FF2B5EF4-FFF2-40B4-BE49-F238E27FC236}">
                    <a16:creationId xmlns:a16="http://schemas.microsoft.com/office/drawing/2014/main" id="{4EECE3F7-76A2-4948-A29A-AE3E417332F7}"/>
                  </a:ext>
                </a:extLst>
              </p:cNvPr>
              <p:cNvSpPr>
                <a:spLocks noChangeArrowheads="1"/>
              </p:cNvSpPr>
              <p:nvPr/>
            </p:nvSpPr>
            <p:spPr bwMode="auto">
              <a:xfrm>
                <a:off x="6151813" y="2408421"/>
                <a:ext cx="167316" cy="51789"/>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4" name="Freeform 103">
                <a:extLst>
                  <a:ext uri="{FF2B5EF4-FFF2-40B4-BE49-F238E27FC236}">
                    <a16:creationId xmlns:a16="http://schemas.microsoft.com/office/drawing/2014/main" id="{1BC9189B-B3EC-4447-9ACE-143D9E70D07E}"/>
                  </a:ext>
                </a:extLst>
              </p:cNvPr>
              <p:cNvSpPr>
                <a:spLocks noEditPoints="1"/>
              </p:cNvSpPr>
              <p:nvPr/>
            </p:nvSpPr>
            <p:spPr bwMode="auto">
              <a:xfrm>
                <a:off x="6139862" y="2396470"/>
                <a:ext cx="191219" cy="75691"/>
              </a:xfrm>
              <a:custGeom>
                <a:avLst/>
                <a:gdLst>
                  <a:gd name="T0" fmla="*/ 711 w 758"/>
                  <a:gd name="T1" fmla="*/ 299 h 299"/>
                  <a:gd name="T2" fmla="*/ 47 w 758"/>
                  <a:gd name="T3" fmla="*/ 299 h 299"/>
                  <a:gd name="T4" fmla="*/ 0 w 758"/>
                  <a:gd name="T5" fmla="*/ 252 h 299"/>
                  <a:gd name="T6" fmla="*/ 0 w 758"/>
                  <a:gd name="T7" fmla="*/ 46 h 299"/>
                  <a:gd name="T8" fmla="*/ 47 w 758"/>
                  <a:gd name="T9" fmla="*/ 0 h 299"/>
                  <a:gd name="T10" fmla="*/ 711 w 758"/>
                  <a:gd name="T11" fmla="*/ 0 h 299"/>
                  <a:gd name="T12" fmla="*/ 758 w 758"/>
                  <a:gd name="T13" fmla="*/ 46 h 299"/>
                  <a:gd name="T14" fmla="*/ 758 w 758"/>
                  <a:gd name="T15" fmla="*/ 252 h 299"/>
                  <a:gd name="T16" fmla="*/ 711 w 758"/>
                  <a:gd name="T17" fmla="*/ 299 h 299"/>
                  <a:gd name="T18" fmla="*/ 94 w 758"/>
                  <a:gd name="T19" fmla="*/ 205 h 299"/>
                  <a:gd name="T20" fmla="*/ 664 w 758"/>
                  <a:gd name="T21" fmla="*/ 205 h 299"/>
                  <a:gd name="T22" fmla="*/ 664 w 758"/>
                  <a:gd name="T23" fmla="*/ 93 h 299"/>
                  <a:gd name="T24" fmla="*/ 94 w 758"/>
                  <a:gd name="T25" fmla="*/ 93 h 299"/>
                  <a:gd name="T26" fmla="*/ 94 w 758"/>
                  <a:gd name="T27" fmla="*/ 20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8" h="299">
                    <a:moveTo>
                      <a:pt x="711" y="299"/>
                    </a:moveTo>
                    <a:lnTo>
                      <a:pt x="47" y="299"/>
                    </a:lnTo>
                    <a:cubicBezTo>
                      <a:pt x="21" y="299"/>
                      <a:pt x="0" y="278"/>
                      <a:pt x="0" y="252"/>
                    </a:cubicBezTo>
                    <a:lnTo>
                      <a:pt x="0" y="46"/>
                    </a:lnTo>
                    <a:cubicBezTo>
                      <a:pt x="0" y="21"/>
                      <a:pt x="21" y="0"/>
                      <a:pt x="47" y="0"/>
                    </a:cubicBezTo>
                    <a:lnTo>
                      <a:pt x="711" y="0"/>
                    </a:lnTo>
                    <a:cubicBezTo>
                      <a:pt x="737" y="0"/>
                      <a:pt x="758" y="21"/>
                      <a:pt x="758" y="46"/>
                    </a:cubicBezTo>
                    <a:lnTo>
                      <a:pt x="758" y="252"/>
                    </a:lnTo>
                    <a:cubicBezTo>
                      <a:pt x="758" y="278"/>
                      <a:pt x="737" y="299"/>
                      <a:pt x="711" y="299"/>
                    </a:cubicBezTo>
                    <a:close/>
                    <a:moveTo>
                      <a:pt x="94" y="205"/>
                    </a:moveTo>
                    <a:lnTo>
                      <a:pt x="664" y="205"/>
                    </a:lnTo>
                    <a:lnTo>
                      <a:pt x="664" y="93"/>
                    </a:lnTo>
                    <a:lnTo>
                      <a:pt x="94" y="93"/>
                    </a:lnTo>
                    <a:lnTo>
                      <a:pt x="94" y="205"/>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5" name="Rectangle 104">
                <a:extLst>
                  <a:ext uri="{FF2B5EF4-FFF2-40B4-BE49-F238E27FC236}">
                    <a16:creationId xmlns:a16="http://schemas.microsoft.com/office/drawing/2014/main" id="{08643B62-7B88-4C96-ACEF-42D217BCB37A}"/>
                  </a:ext>
                </a:extLst>
              </p:cNvPr>
              <p:cNvSpPr>
                <a:spLocks noChangeArrowheads="1"/>
              </p:cNvSpPr>
              <p:nvPr/>
            </p:nvSpPr>
            <p:spPr bwMode="auto">
              <a:xfrm>
                <a:off x="6419861" y="2171674"/>
                <a:ext cx="174146" cy="46666"/>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6" name="Freeform 105">
                <a:extLst>
                  <a:ext uri="{FF2B5EF4-FFF2-40B4-BE49-F238E27FC236}">
                    <a16:creationId xmlns:a16="http://schemas.microsoft.com/office/drawing/2014/main" id="{533B63DE-3697-41D6-A799-3324048060DA}"/>
                  </a:ext>
                </a:extLst>
              </p:cNvPr>
              <p:cNvSpPr>
                <a:spLocks noEditPoints="1"/>
              </p:cNvSpPr>
              <p:nvPr/>
            </p:nvSpPr>
            <p:spPr bwMode="auto">
              <a:xfrm>
                <a:off x="6408479" y="2159723"/>
                <a:ext cx="197479" cy="70569"/>
              </a:xfrm>
              <a:custGeom>
                <a:avLst/>
                <a:gdLst>
                  <a:gd name="T0" fmla="*/ 737 w 784"/>
                  <a:gd name="T1" fmla="*/ 278 h 278"/>
                  <a:gd name="T2" fmla="*/ 47 w 784"/>
                  <a:gd name="T3" fmla="*/ 278 h 278"/>
                  <a:gd name="T4" fmla="*/ 0 w 784"/>
                  <a:gd name="T5" fmla="*/ 231 h 278"/>
                  <a:gd name="T6" fmla="*/ 0 w 784"/>
                  <a:gd name="T7" fmla="*/ 46 h 278"/>
                  <a:gd name="T8" fmla="*/ 47 w 784"/>
                  <a:gd name="T9" fmla="*/ 0 h 278"/>
                  <a:gd name="T10" fmla="*/ 737 w 784"/>
                  <a:gd name="T11" fmla="*/ 0 h 278"/>
                  <a:gd name="T12" fmla="*/ 784 w 784"/>
                  <a:gd name="T13" fmla="*/ 46 h 278"/>
                  <a:gd name="T14" fmla="*/ 784 w 784"/>
                  <a:gd name="T15" fmla="*/ 231 h 278"/>
                  <a:gd name="T16" fmla="*/ 737 w 784"/>
                  <a:gd name="T17" fmla="*/ 278 h 278"/>
                  <a:gd name="T18" fmla="*/ 94 w 784"/>
                  <a:gd name="T19" fmla="*/ 184 h 278"/>
                  <a:gd name="T20" fmla="*/ 690 w 784"/>
                  <a:gd name="T21" fmla="*/ 184 h 278"/>
                  <a:gd name="T22" fmla="*/ 690 w 784"/>
                  <a:gd name="T23" fmla="*/ 93 h 278"/>
                  <a:gd name="T24" fmla="*/ 94 w 784"/>
                  <a:gd name="T25" fmla="*/ 93 h 278"/>
                  <a:gd name="T26" fmla="*/ 94 w 784"/>
                  <a:gd name="T27" fmla="*/ 18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4" h="278">
                    <a:moveTo>
                      <a:pt x="737" y="278"/>
                    </a:moveTo>
                    <a:lnTo>
                      <a:pt x="47" y="278"/>
                    </a:lnTo>
                    <a:cubicBezTo>
                      <a:pt x="21" y="278"/>
                      <a:pt x="0" y="257"/>
                      <a:pt x="0" y="231"/>
                    </a:cubicBezTo>
                    <a:lnTo>
                      <a:pt x="0" y="46"/>
                    </a:lnTo>
                    <a:cubicBezTo>
                      <a:pt x="0" y="21"/>
                      <a:pt x="21" y="0"/>
                      <a:pt x="47" y="0"/>
                    </a:cubicBezTo>
                    <a:lnTo>
                      <a:pt x="737" y="0"/>
                    </a:lnTo>
                    <a:cubicBezTo>
                      <a:pt x="763" y="0"/>
                      <a:pt x="784" y="21"/>
                      <a:pt x="784" y="46"/>
                    </a:cubicBezTo>
                    <a:lnTo>
                      <a:pt x="784" y="231"/>
                    </a:lnTo>
                    <a:cubicBezTo>
                      <a:pt x="784" y="257"/>
                      <a:pt x="763" y="278"/>
                      <a:pt x="737" y="278"/>
                    </a:cubicBezTo>
                    <a:close/>
                    <a:moveTo>
                      <a:pt x="94" y="184"/>
                    </a:moveTo>
                    <a:lnTo>
                      <a:pt x="690" y="184"/>
                    </a:lnTo>
                    <a:lnTo>
                      <a:pt x="690" y="93"/>
                    </a:lnTo>
                    <a:lnTo>
                      <a:pt x="94" y="93"/>
                    </a:lnTo>
                    <a:lnTo>
                      <a:pt x="94" y="184"/>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7" name="Rectangle 106">
                <a:extLst>
                  <a:ext uri="{FF2B5EF4-FFF2-40B4-BE49-F238E27FC236}">
                    <a16:creationId xmlns:a16="http://schemas.microsoft.com/office/drawing/2014/main" id="{68C43BE4-5668-4D39-9DAE-CE6CA270521E}"/>
                  </a:ext>
                </a:extLst>
              </p:cNvPr>
              <p:cNvSpPr>
                <a:spLocks noChangeArrowheads="1"/>
              </p:cNvSpPr>
              <p:nvPr/>
            </p:nvSpPr>
            <p:spPr bwMode="auto">
              <a:xfrm>
                <a:off x="6419861" y="2217772"/>
                <a:ext cx="174146" cy="4609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8" name="Freeform 107">
                <a:extLst>
                  <a:ext uri="{FF2B5EF4-FFF2-40B4-BE49-F238E27FC236}">
                    <a16:creationId xmlns:a16="http://schemas.microsoft.com/office/drawing/2014/main" id="{8CA32448-1450-4020-A7C9-FAC2617DE03E}"/>
                  </a:ext>
                </a:extLst>
              </p:cNvPr>
              <p:cNvSpPr>
                <a:spLocks noEditPoints="1"/>
              </p:cNvSpPr>
              <p:nvPr/>
            </p:nvSpPr>
            <p:spPr bwMode="auto">
              <a:xfrm>
                <a:off x="6408479" y="2205820"/>
                <a:ext cx="197479" cy="70000"/>
              </a:xfrm>
              <a:custGeom>
                <a:avLst/>
                <a:gdLst>
                  <a:gd name="T0" fmla="*/ 737 w 784"/>
                  <a:gd name="T1" fmla="*/ 276 h 276"/>
                  <a:gd name="T2" fmla="*/ 47 w 784"/>
                  <a:gd name="T3" fmla="*/ 276 h 276"/>
                  <a:gd name="T4" fmla="*/ 0 w 784"/>
                  <a:gd name="T5" fmla="*/ 229 h 276"/>
                  <a:gd name="T6" fmla="*/ 0 w 784"/>
                  <a:gd name="T7" fmla="*/ 47 h 276"/>
                  <a:gd name="T8" fmla="*/ 47 w 784"/>
                  <a:gd name="T9" fmla="*/ 0 h 276"/>
                  <a:gd name="T10" fmla="*/ 737 w 784"/>
                  <a:gd name="T11" fmla="*/ 0 h 276"/>
                  <a:gd name="T12" fmla="*/ 784 w 784"/>
                  <a:gd name="T13" fmla="*/ 47 h 276"/>
                  <a:gd name="T14" fmla="*/ 784 w 784"/>
                  <a:gd name="T15" fmla="*/ 229 h 276"/>
                  <a:gd name="T16" fmla="*/ 737 w 784"/>
                  <a:gd name="T17" fmla="*/ 276 h 276"/>
                  <a:gd name="T18" fmla="*/ 94 w 784"/>
                  <a:gd name="T19" fmla="*/ 183 h 276"/>
                  <a:gd name="T20" fmla="*/ 690 w 784"/>
                  <a:gd name="T21" fmla="*/ 183 h 276"/>
                  <a:gd name="T22" fmla="*/ 690 w 784"/>
                  <a:gd name="T23" fmla="*/ 94 h 276"/>
                  <a:gd name="T24" fmla="*/ 94 w 784"/>
                  <a:gd name="T25" fmla="*/ 94 h 276"/>
                  <a:gd name="T26" fmla="*/ 94 w 784"/>
                  <a:gd name="T27" fmla="*/ 18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4" h="276">
                    <a:moveTo>
                      <a:pt x="737" y="276"/>
                    </a:moveTo>
                    <a:lnTo>
                      <a:pt x="47" y="276"/>
                    </a:lnTo>
                    <a:cubicBezTo>
                      <a:pt x="21" y="276"/>
                      <a:pt x="0" y="255"/>
                      <a:pt x="0" y="229"/>
                    </a:cubicBezTo>
                    <a:lnTo>
                      <a:pt x="0" y="47"/>
                    </a:lnTo>
                    <a:cubicBezTo>
                      <a:pt x="0" y="21"/>
                      <a:pt x="21" y="0"/>
                      <a:pt x="47" y="0"/>
                    </a:cubicBezTo>
                    <a:lnTo>
                      <a:pt x="737" y="0"/>
                    </a:lnTo>
                    <a:cubicBezTo>
                      <a:pt x="763" y="0"/>
                      <a:pt x="784" y="21"/>
                      <a:pt x="784" y="47"/>
                    </a:cubicBezTo>
                    <a:lnTo>
                      <a:pt x="784" y="229"/>
                    </a:lnTo>
                    <a:cubicBezTo>
                      <a:pt x="784" y="255"/>
                      <a:pt x="763" y="276"/>
                      <a:pt x="737" y="276"/>
                    </a:cubicBezTo>
                    <a:close/>
                    <a:moveTo>
                      <a:pt x="94" y="183"/>
                    </a:moveTo>
                    <a:lnTo>
                      <a:pt x="690" y="183"/>
                    </a:lnTo>
                    <a:lnTo>
                      <a:pt x="690" y="94"/>
                    </a:lnTo>
                    <a:lnTo>
                      <a:pt x="94" y="94"/>
                    </a:lnTo>
                    <a:lnTo>
                      <a:pt x="94" y="183"/>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9" name="Rectangle 108">
                <a:extLst>
                  <a:ext uri="{FF2B5EF4-FFF2-40B4-BE49-F238E27FC236}">
                    <a16:creationId xmlns:a16="http://schemas.microsoft.com/office/drawing/2014/main" id="{14755C47-7A5F-4762-82E3-622C2BA65522}"/>
                  </a:ext>
                </a:extLst>
              </p:cNvPr>
              <p:cNvSpPr>
                <a:spLocks noChangeArrowheads="1"/>
              </p:cNvSpPr>
              <p:nvPr/>
            </p:nvSpPr>
            <p:spPr bwMode="auto">
              <a:xfrm>
                <a:off x="6419861" y="2312243"/>
                <a:ext cx="174146" cy="46666"/>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0" name="Freeform 109">
                <a:extLst>
                  <a:ext uri="{FF2B5EF4-FFF2-40B4-BE49-F238E27FC236}">
                    <a16:creationId xmlns:a16="http://schemas.microsoft.com/office/drawing/2014/main" id="{0CED0396-F98B-48ED-8E1E-0D89279CA560}"/>
                  </a:ext>
                </a:extLst>
              </p:cNvPr>
              <p:cNvSpPr>
                <a:spLocks noEditPoints="1"/>
              </p:cNvSpPr>
              <p:nvPr/>
            </p:nvSpPr>
            <p:spPr bwMode="auto">
              <a:xfrm>
                <a:off x="6408479" y="2300292"/>
                <a:ext cx="197479" cy="70569"/>
              </a:xfrm>
              <a:custGeom>
                <a:avLst/>
                <a:gdLst>
                  <a:gd name="T0" fmla="*/ 737 w 784"/>
                  <a:gd name="T1" fmla="*/ 279 h 279"/>
                  <a:gd name="T2" fmla="*/ 47 w 784"/>
                  <a:gd name="T3" fmla="*/ 279 h 279"/>
                  <a:gd name="T4" fmla="*/ 0 w 784"/>
                  <a:gd name="T5" fmla="*/ 232 h 279"/>
                  <a:gd name="T6" fmla="*/ 0 w 784"/>
                  <a:gd name="T7" fmla="*/ 47 h 279"/>
                  <a:gd name="T8" fmla="*/ 47 w 784"/>
                  <a:gd name="T9" fmla="*/ 0 h 279"/>
                  <a:gd name="T10" fmla="*/ 737 w 784"/>
                  <a:gd name="T11" fmla="*/ 0 h 279"/>
                  <a:gd name="T12" fmla="*/ 784 w 784"/>
                  <a:gd name="T13" fmla="*/ 47 h 279"/>
                  <a:gd name="T14" fmla="*/ 784 w 784"/>
                  <a:gd name="T15" fmla="*/ 232 h 279"/>
                  <a:gd name="T16" fmla="*/ 737 w 784"/>
                  <a:gd name="T17" fmla="*/ 279 h 279"/>
                  <a:gd name="T18" fmla="*/ 94 w 784"/>
                  <a:gd name="T19" fmla="*/ 185 h 279"/>
                  <a:gd name="T20" fmla="*/ 690 w 784"/>
                  <a:gd name="T21" fmla="*/ 185 h 279"/>
                  <a:gd name="T22" fmla="*/ 690 w 784"/>
                  <a:gd name="T23" fmla="*/ 94 h 279"/>
                  <a:gd name="T24" fmla="*/ 94 w 784"/>
                  <a:gd name="T25" fmla="*/ 94 h 279"/>
                  <a:gd name="T26" fmla="*/ 94 w 784"/>
                  <a:gd name="T27" fmla="*/ 18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4" h="279">
                    <a:moveTo>
                      <a:pt x="737" y="279"/>
                    </a:moveTo>
                    <a:lnTo>
                      <a:pt x="47" y="279"/>
                    </a:lnTo>
                    <a:cubicBezTo>
                      <a:pt x="21" y="279"/>
                      <a:pt x="0" y="258"/>
                      <a:pt x="0" y="232"/>
                    </a:cubicBezTo>
                    <a:lnTo>
                      <a:pt x="0" y="47"/>
                    </a:lnTo>
                    <a:cubicBezTo>
                      <a:pt x="0" y="21"/>
                      <a:pt x="21" y="0"/>
                      <a:pt x="47" y="0"/>
                    </a:cubicBezTo>
                    <a:lnTo>
                      <a:pt x="737" y="0"/>
                    </a:lnTo>
                    <a:cubicBezTo>
                      <a:pt x="763" y="0"/>
                      <a:pt x="784" y="21"/>
                      <a:pt x="784" y="47"/>
                    </a:cubicBezTo>
                    <a:lnTo>
                      <a:pt x="784" y="232"/>
                    </a:lnTo>
                    <a:cubicBezTo>
                      <a:pt x="784" y="258"/>
                      <a:pt x="763" y="279"/>
                      <a:pt x="737" y="279"/>
                    </a:cubicBezTo>
                    <a:close/>
                    <a:moveTo>
                      <a:pt x="94" y="185"/>
                    </a:moveTo>
                    <a:lnTo>
                      <a:pt x="690" y="185"/>
                    </a:lnTo>
                    <a:lnTo>
                      <a:pt x="690" y="94"/>
                    </a:lnTo>
                    <a:lnTo>
                      <a:pt x="94" y="94"/>
                    </a:lnTo>
                    <a:lnTo>
                      <a:pt x="94" y="185"/>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1" name="Rectangle 110">
                <a:extLst>
                  <a:ext uri="{FF2B5EF4-FFF2-40B4-BE49-F238E27FC236}">
                    <a16:creationId xmlns:a16="http://schemas.microsoft.com/office/drawing/2014/main" id="{9F24D41E-E638-479C-8C91-9D37652CCC11}"/>
                  </a:ext>
                </a:extLst>
              </p:cNvPr>
              <p:cNvSpPr>
                <a:spLocks noChangeArrowheads="1"/>
              </p:cNvSpPr>
              <p:nvPr/>
            </p:nvSpPr>
            <p:spPr bwMode="auto">
              <a:xfrm>
                <a:off x="6382869" y="2266145"/>
                <a:ext cx="163902" cy="46666"/>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2" name="Freeform 111">
                <a:extLst>
                  <a:ext uri="{FF2B5EF4-FFF2-40B4-BE49-F238E27FC236}">
                    <a16:creationId xmlns:a16="http://schemas.microsoft.com/office/drawing/2014/main" id="{BD9785B4-156A-4219-861E-2DA3C357A019}"/>
                  </a:ext>
                </a:extLst>
              </p:cNvPr>
              <p:cNvSpPr>
                <a:spLocks noEditPoints="1"/>
              </p:cNvSpPr>
              <p:nvPr/>
            </p:nvSpPr>
            <p:spPr bwMode="auto">
              <a:xfrm>
                <a:off x="6370918" y="2254194"/>
                <a:ext cx="187235" cy="70569"/>
              </a:xfrm>
              <a:custGeom>
                <a:avLst/>
                <a:gdLst>
                  <a:gd name="T0" fmla="*/ 695 w 741"/>
                  <a:gd name="T1" fmla="*/ 278 h 278"/>
                  <a:gd name="T2" fmla="*/ 47 w 741"/>
                  <a:gd name="T3" fmla="*/ 278 h 278"/>
                  <a:gd name="T4" fmla="*/ 0 w 741"/>
                  <a:gd name="T5" fmla="*/ 231 h 278"/>
                  <a:gd name="T6" fmla="*/ 0 w 741"/>
                  <a:gd name="T7" fmla="*/ 47 h 278"/>
                  <a:gd name="T8" fmla="*/ 47 w 741"/>
                  <a:gd name="T9" fmla="*/ 0 h 278"/>
                  <a:gd name="T10" fmla="*/ 695 w 741"/>
                  <a:gd name="T11" fmla="*/ 0 h 278"/>
                  <a:gd name="T12" fmla="*/ 741 w 741"/>
                  <a:gd name="T13" fmla="*/ 47 h 278"/>
                  <a:gd name="T14" fmla="*/ 741 w 741"/>
                  <a:gd name="T15" fmla="*/ 231 h 278"/>
                  <a:gd name="T16" fmla="*/ 695 w 741"/>
                  <a:gd name="T17" fmla="*/ 278 h 278"/>
                  <a:gd name="T18" fmla="*/ 93 w 741"/>
                  <a:gd name="T19" fmla="*/ 185 h 278"/>
                  <a:gd name="T20" fmla="*/ 648 w 741"/>
                  <a:gd name="T21" fmla="*/ 185 h 278"/>
                  <a:gd name="T22" fmla="*/ 648 w 741"/>
                  <a:gd name="T23" fmla="*/ 93 h 278"/>
                  <a:gd name="T24" fmla="*/ 93 w 741"/>
                  <a:gd name="T25" fmla="*/ 93 h 278"/>
                  <a:gd name="T26" fmla="*/ 93 w 741"/>
                  <a:gd name="T27" fmla="*/ 18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1" h="278">
                    <a:moveTo>
                      <a:pt x="695" y="278"/>
                    </a:moveTo>
                    <a:lnTo>
                      <a:pt x="47" y="278"/>
                    </a:lnTo>
                    <a:cubicBezTo>
                      <a:pt x="21" y="278"/>
                      <a:pt x="0" y="257"/>
                      <a:pt x="0" y="231"/>
                    </a:cubicBezTo>
                    <a:lnTo>
                      <a:pt x="0" y="47"/>
                    </a:lnTo>
                    <a:cubicBezTo>
                      <a:pt x="0" y="21"/>
                      <a:pt x="21" y="0"/>
                      <a:pt x="47" y="0"/>
                    </a:cubicBezTo>
                    <a:lnTo>
                      <a:pt x="695" y="0"/>
                    </a:lnTo>
                    <a:cubicBezTo>
                      <a:pt x="720" y="0"/>
                      <a:pt x="741" y="21"/>
                      <a:pt x="741" y="47"/>
                    </a:cubicBezTo>
                    <a:lnTo>
                      <a:pt x="741" y="231"/>
                    </a:lnTo>
                    <a:cubicBezTo>
                      <a:pt x="741" y="257"/>
                      <a:pt x="720" y="278"/>
                      <a:pt x="695" y="278"/>
                    </a:cubicBezTo>
                    <a:close/>
                    <a:moveTo>
                      <a:pt x="93" y="185"/>
                    </a:moveTo>
                    <a:lnTo>
                      <a:pt x="648" y="185"/>
                    </a:lnTo>
                    <a:lnTo>
                      <a:pt x="648" y="93"/>
                    </a:lnTo>
                    <a:lnTo>
                      <a:pt x="93" y="93"/>
                    </a:lnTo>
                    <a:lnTo>
                      <a:pt x="93" y="185"/>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3" name="Rectangle 112">
                <a:extLst>
                  <a:ext uri="{FF2B5EF4-FFF2-40B4-BE49-F238E27FC236}">
                    <a16:creationId xmlns:a16="http://schemas.microsoft.com/office/drawing/2014/main" id="{758F86B1-8947-4250-AA38-6F580779825B}"/>
                  </a:ext>
                </a:extLst>
              </p:cNvPr>
              <p:cNvSpPr>
                <a:spLocks noChangeArrowheads="1"/>
              </p:cNvSpPr>
              <p:nvPr/>
            </p:nvSpPr>
            <p:spPr bwMode="auto">
              <a:xfrm>
                <a:off x="6382869" y="2410698"/>
                <a:ext cx="163902" cy="46666"/>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4" name="Freeform 113">
                <a:extLst>
                  <a:ext uri="{FF2B5EF4-FFF2-40B4-BE49-F238E27FC236}">
                    <a16:creationId xmlns:a16="http://schemas.microsoft.com/office/drawing/2014/main" id="{D1802C1E-6246-4BFF-9921-4E2FABF56B5C}"/>
                  </a:ext>
                </a:extLst>
              </p:cNvPr>
              <p:cNvSpPr>
                <a:spLocks noEditPoints="1"/>
              </p:cNvSpPr>
              <p:nvPr/>
            </p:nvSpPr>
            <p:spPr bwMode="auto">
              <a:xfrm>
                <a:off x="6370918" y="2398747"/>
                <a:ext cx="187235" cy="70569"/>
              </a:xfrm>
              <a:custGeom>
                <a:avLst/>
                <a:gdLst>
                  <a:gd name="T0" fmla="*/ 695 w 741"/>
                  <a:gd name="T1" fmla="*/ 278 h 278"/>
                  <a:gd name="T2" fmla="*/ 47 w 741"/>
                  <a:gd name="T3" fmla="*/ 278 h 278"/>
                  <a:gd name="T4" fmla="*/ 0 w 741"/>
                  <a:gd name="T5" fmla="*/ 232 h 278"/>
                  <a:gd name="T6" fmla="*/ 0 w 741"/>
                  <a:gd name="T7" fmla="*/ 47 h 278"/>
                  <a:gd name="T8" fmla="*/ 47 w 741"/>
                  <a:gd name="T9" fmla="*/ 0 h 278"/>
                  <a:gd name="T10" fmla="*/ 695 w 741"/>
                  <a:gd name="T11" fmla="*/ 0 h 278"/>
                  <a:gd name="T12" fmla="*/ 741 w 741"/>
                  <a:gd name="T13" fmla="*/ 47 h 278"/>
                  <a:gd name="T14" fmla="*/ 741 w 741"/>
                  <a:gd name="T15" fmla="*/ 232 h 278"/>
                  <a:gd name="T16" fmla="*/ 695 w 741"/>
                  <a:gd name="T17" fmla="*/ 278 h 278"/>
                  <a:gd name="T18" fmla="*/ 93 w 741"/>
                  <a:gd name="T19" fmla="*/ 185 h 278"/>
                  <a:gd name="T20" fmla="*/ 648 w 741"/>
                  <a:gd name="T21" fmla="*/ 185 h 278"/>
                  <a:gd name="T22" fmla="*/ 648 w 741"/>
                  <a:gd name="T23" fmla="*/ 94 h 278"/>
                  <a:gd name="T24" fmla="*/ 93 w 741"/>
                  <a:gd name="T25" fmla="*/ 94 h 278"/>
                  <a:gd name="T26" fmla="*/ 93 w 741"/>
                  <a:gd name="T27" fmla="*/ 18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1" h="278">
                    <a:moveTo>
                      <a:pt x="695" y="278"/>
                    </a:moveTo>
                    <a:lnTo>
                      <a:pt x="47" y="278"/>
                    </a:lnTo>
                    <a:cubicBezTo>
                      <a:pt x="21" y="278"/>
                      <a:pt x="0" y="257"/>
                      <a:pt x="0" y="232"/>
                    </a:cubicBezTo>
                    <a:lnTo>
                      <a:pt x="0" y="47"/>
                    </a:lnTo>
                    <a:cubicBezTo>
                      <a:pt x="0" y="21"/>
                      <a:pt x="21" y="0"/>
                      <a:pt x="47" y="0"/>
                    </a:cubicBezTo>
                    <a:lnTo>
                      <a:pt x="695" y="0"/>
                    </a:lnTo>
                    <a:cubicBezTo>
                      <a:pt x="720" y="0"/>
                      <a:pt x="741" y="21"/>
                      <a:pt x="741" y="47"/>
                    </a:cubicBezTo>
                    <a:lnTo>
                      <a:pt x="741" y="232"/>
                    </a:lnTo>
                    <a:cubicBezTo>
                      <a:pt x="741" y="257"/>
                      <a:pt x="720" y="278"/>
                      <a:pt x="695" y="278"/>
                    </a:cubicBezTo>
                    <a:close/>
                    <a:moveTo>
                      <a:pt x="93" y="185"/>
                    </a:moveTo>
                    <a:lnTo>
                      <a:pt x="648" y="185"/>
                    </a:lnTo>
                    <a:lnTo>
                      <a:pt x="648" y="94"/>
                    </a:lnTo>
                    <a:lnTo>
                      <a:pt x="93" y="94"/>
                    </a:lnTo>
                    <a:lnTo>
                      <a:pt x="93" y="185"/>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5" name="Rectangle 114">
                <a:extLst>
                  <a:ext uri="{FF2B5EF4-FFF2-40B4-BE49-F238E27FC236}">
                    <a16:creationId xmlns:a16="http://schemas.microsoft.com/office/drawing/2014/main" id="{521DF90B-CFE7-4205-89CA-F6D6DCB3D717}"/>
                  </a:ext>
                </a:extLst>
              </p:cNvPr>
              <p:cNvSpPr>
                <a:spLocks noChangeArrowheads="1"/>
              </p:cNvSpPr>
              <p:nvPr/>
            </p:nvSpPr>
            <p:spPr bwMode="auto">
              <a:xfrm>
                <a:off x="6419861" y="2358910"/>
                <a:ext cx="174146" cy="4609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6" name="Freeform 115">
                <a:extLst>
                  <a:ext uri="{FF2B5EF4-FFF2-40B4-BE49-F238E27FC236}">
                    <a16:creationId xmlns:a16="http://schemas.microsoft.com/office/drawing/2014/main" id="{1D4F49A0-F498-408F-98A9-A5B46892F31F}"/>
                  </a:ext>
                </a:extLst>
              </p:cNvPr>
              <p:cNvSpPr>
                <a:spLocks noEditPoints="1"/>
              </p:cNvSpPr>
              <p:nvPr/>
            </p:nvSpPr>
            <p:spPr bwMode="auto">
              <a:xfrm>
                <a:off x="6408479" y="2346958"/>
                <a:ext cx="197479" cy="69431"/>
              </a:xfrm>
              <a:custGeom>
                <a:avLst/>
                <a:gdLst>
                  <a:gd name="T0" fmla="*/ 737 w 784"/>
                  <a:gd name="T1" fmla="*/ 276 h 276"/>
                  <a:gd name="T2" fmla="*/ 47 w 784"/>
                  <a:gd name="T3" fmla="*/ 276 h 276"/>
                  <a:gd name="T4" fmla="*/ 0 w 784"/>
                  <a:gd name="T5" fmla="*/ 229 h 276"/>
                  <a:gd name="T6" fmla="*/ 0 w 784"/>
                  <a:gd name="T7" fmla="*/ 47 h 276"/>
                  <a:gd name="T8" fmla="*/ 47 w 784"/>
                  <a:gd name="T9" fmla="*/ 0 h 276"/>
                  <a:gd name="T10" fmla="*/ 737 w 784"/>
                  <a:gd name="T11" fmla="*/ 0 h 276"/>
                  <a:gd name="T12" fmla="*/ 784 w 784"/>
                  <a:gd name="T13" fmla="*/ 47 h 276"/>
                  <a:gd name="T14" fmla="*/ 784 w 784"/>
                  <a:gd name="T15" fmla="*/ 229 h 276"/>
                  <a:gd name="T16" fmla="*/ 737 w 784"/>
                  <a:gd name="T17" fmla="*/ 276 h 276"/>
                  <a:gd name="T18" fmla="*/ 94 w 784"/>
                  <a:gd name="T19" fmla="*/ 183 h 276"/>
                  <a:gd name="T20" fmla="*/ 690 w 784"/>
                  <a:gd name="T21" fmla="*/ 183 h 276"/>
                  <a:gd name="T22" fmla="*/ 690 w 784"/>
                  <a:gd name="T23" fmla="*/ 94 h 276"/>
                  <a:gd name="T24" fmla="*/ 94 w 784"/>
                  <a:gd name="T25" fmla="*/ 94 h 276"/>
                  <a:gd name="T26" fmla="*/ 94 w 784"/>
                  <a:gd name="T27" fmla="*/ 18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4" h="276">
                    <a:moveTo>
                      <a:pt x="737" y="276"/>
                    </a:moveTo>
                    <a:lnTo>
                      <a:pt x="47" y="276"/>
                    </a:lnTo>
                    <a:cubicBezTo>
                      <a:pt x="21" y="276"/>
                      <a:pt x="0" y="255"/>
                      <a:pt x="0" y="229"/>
                    </a:cubicBezTo>
                    <a:lnTo>
                      <a:pt x="0" y="47"/>
                    </a:lnTo>
                    <a:cubicBezTo>
                      <a:pt x="0" y="21"/>
                      <a:pt x="21" y="0"/>
                      <a:pt x="47" y="0"/>
                    </a:cubicBezTo>
                    <a:lnTo>
                      <a:pt x="737" y="0"/>
                    </a:lnTo>
                    <a:cubicBezTo>
                      <a:pt x="763" y="0"/>
                      <a:pt x="784" y="21"/>
                      <a:pt x="784" y="47"/>
                    </a:cubicBezTo>
                    <a:lnTo>
                      <a:pt x="784" y="229"/>
                    </a:lnTo>
                    <a:cubicBezTo>
                      <a:pt x="784" y="255"/>
                      <a:pt x="763" y="276"/>
                      <a:pt x="737" y="276"/>
                    </a:cubicBezTo>
                    <a:close/>
                    <a:moveTo>
                      <a:pt x="94" y="183"/>
                    </a:moveTo>
                    <a:lnTo>
                      <a:pt x="690" y="183"/>
                    </a:lnTo>
                    <a:lnTo>
                      <a:pt x="690" y="94"/>
                    </a:lnTo>
                    <a:lnTo>
                      <a:pt x="94" y="94"/>
                    </a:lnTo>
                    <a:lnTo>
                      <a:pt x="94" y="183"/>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7" name="Freeform 116">
                <a:extLst>
                  <a:ext uri="{FF2B5EF4-FFF2-40B4-BE49-F238E27FC236}">
                    <a16:creationId xmlns:a16="http://schemas.microsoft.com/office/drawing/2014/main" id="{6D9F7E67-4BA7-4E79-A69A-318527C915FF}"/>
                  </a:ext>
                </a:extLst>
              </p:cNvPr>
              <p:cNvSpPr>
                <a:spLocks/>
              </p:cNvSpPr>
              <p:nvPr/>
            </p:nvSpPr>
            <p:spPr bwMode="auto">
              <a:xfrm>
                <a:off x="6022057" y="1884846"/>
                <a:ext cx="43252" cy="42114"/>
              </a:xfrm>
              <a:custGeom>
                <a:avLst/>
                <a:gdLst>
                  <a:gd name="T0" fmla="*/ 120 w 171"/>
                  <a:gd name="T1" fmla="*/ 166 h 166"/>
                  <a:gd name="T2" fmla="*/ 87 w 171"/>
                  <a:gd name="T3" fmla="*/ 152 h 166"/>
                  <a:gd name="T4" fmla="*/ 19 w 171"/>
                  <a:gd name="T5" fmla="*/ 84 h 166"/>
                  <a:gd name="T6" fmla="*/ 19 w 171"/>
                  <a:gd name="T7" fmla="*/ 18 h 166"/>
                  <a:gd name="T8" fmla="*/ 85 w 171"/>
                  <a:gd name="T9" fmla="*/ 18 h 166"/>
                  <a:gd name="T10" fmla="*/ 152 w 171"/>
                  <a:gd name="T11" fmla="*/ 86 h 166"/>
                  <a:gd name="T12" fmla="*/ 152 w 171"/>
                  <a:gd name="T13" fmla="*/ 152 h 166"/>
                  <a:gd name="T14" fmla="*/ 120 w 171"/>
                  <a:gd name="T15" fmla="*/ 166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166">
                    <a:moveTo>
                      <a:pt x="120" y="166"/>
                    </a:moveTo>
                    <a:cubicBezTo>
                      <a:pt x="108" y="166"/>
                      <a:pt x="96" y="161"/>
                      <a:pt x="87" y="152"/>
                    </a:cubicBezTo>
                    <a:lnTo>
                      <a:pt x="19" y="84"/>
                    </a:lnTo>
                    <a:cubicBezTo>
                      <a:pt x="0" y="65"/>
                      <a:pt x="0" y="37"/>
                      <a:pt x="19" y="18"/>
                    </a:cubicBezTo>
                    <a:cubicBezTo>
                      <a:pt x="38" y="0"/>
                      <a:pt x="66" y="0"/>
                      <a:pt x="85" y="18"/>
                    </a:cubicBezTo>
                    <a:lnTo>
                      <a:pt x="152" y="86"/>
                    </a:lnTo>
                    <a:cubicBezTo>
                      <a:pt x="171" y="105"/>
                      <a:pt x="171" y="133"/>
                      <a:pt x="152" y="152"/>
                    </a:cubicBezTo>
                    <a:cubicBezTo>
                      <a:pt x="143" y="161"/>
                      <a:pt x="131" y="166"/>
                      <a:pt x="120" y="166"/>
                    </a:cubicBez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8" name="Freeform 117">
                <a:extLst>
                  <a:ext uri="{FF2B5EF4-FFF2-40B4-BE49-F238E27FC236}">
                    <a16:creationId xmlns:a16="http://schemas.microsoft.com/office/drawing/2014/main" id="{6237851A-5CA9-4926-A023-FA3BE5590B24}"/>
                  </a:ext>
                </a:extLst>
              </p:cNvPr>
              <p:cNvSpPr>
                <a:spLocks/>
              </p:cNvSpPr>
              <p:nvPr/>
            </p:nvSpPr>
            <p:spPr bwMode="auto">
              <a:xfrm>
                <a:off x="5940675" y="2074358"/>
                <a:ext cx="47805" cy="23333"/>
              </a:xfrm>
              <a:custGeom>
                <a:avLst/>
                <a:gdLst>
                  <a:gd name="T0" fmla="*/ 142 w 189"/>
                  <a:gd name="T1" fmla="*/ 94 h 94"/>
                  <a:gd name="T2" fmla="*/ 46 w 189"/>
                  <a:gd name="T3" fmla="*/ 94 h 94"/>
                  <a:gd name="T4" fmla="*/ 0 w 189"/>
                  <a:gd name="T5" fmla="*/ 47 h 94"/>
                  <a:gd name="T6" fmla="*/ 46 w 189"/>
                  <a:gd name="T7" fmla="*/ 0 h 94"/>
                  <a:gd name="T8" fmla="*/ 142 w 189"/>
                  <a:gd name="T9" fmla="*/ 0 h 94"/>
                  <a:gd name="T10" fmla="*/ 189 w 189"/>
                  <a:gd name="T11" fmla="*/ 47 h 94"/>
                  <a:gd name="T12" fmla="*/ 142 w 189"/>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189" h="94">
                    <a:moveTo>
                      <a:pt x="142" y="94"/>
                    </a:moveTo>
                    <a:lnTo>
                      <a:pt x="46" y="94"/>
                    </a:lnTo>
                    <a:cubicBezTo>
                      <a:pt x="21" y="94"/>
                      <a:pt x="0" y="73"/>
                      <a:pt x="0" y="47"/>
                    </a:cubicBezTo>
                    <a:cubicBezTo>
                      <a:pt x="0" y="21"/>
                      <a:pt x="21" y="0"/>
                      <a:pt x="46" y="0"/>
                    </a:cubicBezTo>
                    <a:lnTo>
                      <a:pt x="142" y="0"/>
                    </a:lnTo>
                    <a:cubicBezTo>
                      <a:pt x="168" y="0"/>
                      <a:pt x="189" y="21"/>
                      <a:pt x="189" y="47"/>
                    </a:cubicBezTo>
                    <a:cubicBezTo>
                      <a:pt x="189" y="73"/>
                      <a:pt x="168" y="94"/>
                      <a:pt x="142" y="94"/>
                    </a:cubicBez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9" name="Freeform 118">
                <a:extLst>
                  <a:ext uri="{FF2B5EF4-FFF2-40B4-BE49-F238E27FC236}">
                    <a16:creationId xmlns:a16="http://schemas.microsoft.com/office/drawing/2014/main" id="{FD9DB485-F2F7-4702-A87F-3106E8E15EF2}"/>
                  </a:ext>
                </a:extLst>
              </p:cNvPr>
              <p:cNvSpPr>
                <a:spLocks/>
              </p:cNvSpPr>
              <p:nvPr/>
            </p:nvSpPr>
            <p:spPr bwMode="auto">
              <a:xfrm>
                <a:off x="6460267" y="2074358"/>
                <a:ext cx="47805" cy="23333"/>
              </a:xfrm>
              <a:custGeom>
                <a:avLst/>
                <a:gdLst>
                  <a:gd name="T0" fmla="*/ 143 w 190"/>
                  <a:gd name="T1" fmla="*/ 94 h 94"/>
                  <a:gd name="T2" fmla="*/ 47 w 190"/>
                  <a:gd name="T3" fmla="*/ 94 h 94"/>
                  <a:gd name="T4" fmla="*/ 0 w 190"/>
                  <a:gd name="T5" fmla="*/ 47 h 94"/>
                  <a:gd name="T6" fmla="*/ 47 w 190"/>
                  <a:gd name="T7" fmla="*/ 0 h 94"/>
                  <a:gd name="T8" fmla="*/ 143 w 190"/>
                  <a:gd name="T9" fmla="*/ 0 h 94"/>
                  <a:gd name="T10" fmla="*/ 190 w 190"/>
                  <a:gd name="T11" fmla="*/ 47 h 94"/>
                  <a:gd name="T12" fmla="*/ 143 w 190"/>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190" h="94">
                    <a:moveTo>
                      <a:pt x="143" y="94"/>
                    </a:moveTo>
                    <a:lnTo>
                      <a:pt x="47" y="94"/>
                    </a:lnTo>
                    <a:cubicBezTo>
                      <a:pt x="21" y="94"/>
                      <a:pt x="0" y="73"/>
                      <a:pt x="0" y="47"/>
                    </a:cubicBezTo>
                    <a:cubicBezTo>
                      <a:pt x="0" y="21"/>
                      <a:pt x="21" y="0"/>
                      <a:pt x="47" y="0"/>
                    </a:cubicBezTo>
                    <a:lnTo>
                      <a:pt x="143" y="0"/>
                    </a:lnTo>
                    <a:cubicBezTo>
                      <a:pt x="169" y="0"/>
                      <a:pt x="190" y="21"/>
                      <a:pt x="190" y="47"/>
                    </a:cubicBezTo>
                    <a:cubicBezTo>
                      <a:pt x="190" y="73"/>
                      <a:pt x="169" y="94"/>
                      <a:pt x="143" y="94"/>
                    </a:cubicBez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0" name="Freeform 119">
                <a:extLst>
                  <a:ext uri="{FF2B5EF4-FFF2-40B4-BE49-F238E27FC236}">
                    <a16:creationId xmlns:a16="http://schemas.microsoft.com/office/drawing/2014/main" id="{1AA7CA1A-325A-4C4B-B801-319EB8EF9C4F}"/>
                  </a:ext>
                </a:extLst>
              </p:cNvPr>
              <p:cNvSpPr>
                <a:spLocks/>
              </p:cNvSpPr>
              <p:nvPr/>
            </p:nvSpPr>
            <p:spPr bwMode="auto">
              <a:xfrm>
                <a:off x="6384576" y="1884846"/>
                <a:ext cx="43252" cy="42114"/>
              </a:xfrm>
              <a:custGeom>
                <a:avLst/>
                <a:gdLst>
                  <a:gd name="T0" fmla="*/ 51 w 170"/>
                  <a:gd name="T1" fmla="*/ 166 h 166"/>
                  <a:gd name="T2" fmla="*/ 18 w 170"/>
                  <a:gd name="T3" fmla="*/ 152 h 166"/>
                  <a:gd name="T4" fmla="*/ 18 w 170"/>
                  <a:gd name="T5" fmla="*/ 86 h 166"/>
                  <a:gd name="T6" fmla="*/ 86 w 170"/>
                  <a:gd name="T7" fmla="*/ 18 h 166"/>
                  <a:gd name="T8" fmla="*/ 152 w 170"/>
                  <a:gd name="T9" fmla="*/ 18 h 166"/>
                  <a:gd name="T10" fmla="*/ 152 w 170"/>
                  <a:gd name="T11" fmla="*/ 84 h 166"/>
                  <a:gd name="T12" fmla="*/ 84 w 170"/>
                  <a:gd name="T13" fmla="*/ 152 h 166"/>
                  <a:gd name="T14" fmla="*/ 51 w 170"/>
                  <a:gd name="T15" fmla="*/ 166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66">
                    <a:moveTo>
                      <a:pt x="51" y="166"/>
                    </a:moveTo>
                    <a:cubicBezTo>
                      <a:pt x="39" y="166"/>
                      <a:pt x="28" y="161"/>
                      <a:pt x="18" y="152"/>
                    </a:cubicBezTo>
                    <a:cubicBezTo>
                      <a:pt x="0" y="133"/>
                      <a:pt x="0" y="105"/>
                      <a:pt x="18" y="86"/>
                    </a:cubicBezTo>
                    <a:lnTo>
                      <a:pt x="86" y="18"/>
                    </a:lnTo>
                    <a:cubicBezTo>
                      <a:pt x="105" y="0"/>
                      <a:pt x="133" y="0"/>
                      <a:pt x="152" y="18"/>
                    </a:cubicBezTo>
                    <a:cubicBezTo>
                      <a:pt x="170" y="37"/>
                      <a:pt x="170" y="65"/>
                      <a:pt x="152" y="84"/>
                    </a:cubicBezTo>
                    <a:lnTo>
                      <a:pt x="84" y="152"/>
                    </a:lnTo>
                    <a:cubicBezTo>
                      <a:pt x="75" y="161"/>
                      <a:pt x="63" y="166"/>
                      <a:pt x="51" y="166"/>
                    </a:cubicBez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1" name="Freeform 120">
                <a:extLst>
                  <a:ext uri="{FF2B5EF4-FFF2-40B4-BE49-F238E27FC236}">
                    <a16:creationId xmlns:a16="http://schemas.microsoft.com/office/drawing/2014/main" id="{EC8085FE-DAF3-4DB8-B942-4AD27B0A2598}"/>
                  </a:ext>
                </a:extLst>
              </p:cNvPr>
              <p:cNvSpPr>
                <a:spLocks/>
              </p:cNvSpPr>
              <p:nvPr/>
            </p:nvSpPr>
            <p:spPr bwMode="auto">
              <a:xfrm>
                <a:off x="6200756" y="1813708"/>
                <a:ext cx="48943" cy="291950"/>
              </a:xfrm>
              <a:custGeom>
                <a:avLst/>
                <a:gdLst>
                  <a:gd name="T0" fmla="*/ 65 w 194"/>
                  <a:gd name="T1" fmla="*/ 0 h 1157"/>
                  <a:gd name="T2" fmla="*/ 129 w 194"/>
                  <a:gd name="T3" fmla="*/ 0 h 1157"/>
                  <a:gd name="T4" fmla="*/ 194 w 194"/>
                  <a:gd name="T5" fmla="*/ 65 h 1157"/>
                  <a:gd name="T6" fmla="*/ 194 w 194"/>
                  <a:gd name="T7" fmla="*/ 1092 h 1157"/>
                  <a:gd name="T8" fmla="*/ 129 w 194"/>
                  <a:gd name="T9" fmla="*/ 1157 h 1157"/>
                  <a:gd name="T10" fmla="*/ 65 w 194"/>
                  <a:gd name="T11" fmla="*/ 1157 h 1157"/>
                  <a:gd name="T12" fmla="*/ 0 w 194"/>
                  <a:gd name="T13" fmla="*/ 1092 h 1157"/>
                  <a:gd name="T14" fmla="*/ 0 w 194"/>
                  <a:gd name="T15" fmla="*/ 65 h 1157"/>
                  <a:gd name="T16" fmla="*/ 65 w 194"/>
                  <a:gd name="T17" fmla="*/ 0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157">
                    <a:moveTo>
                      <a:pt x="65" y="0"/>
                    </a:moveTo>
                    <a:lnTo>
                      <a:pt x="129" y="0"/>
                    </a:lnTo>
                    <a:cubicBezTo>
                      <a:pt x="164" y="0"/>
                      <a:pt x="194" y="28"/>
                      <a:pt x="194" y="65"/>
                    </a:cubicBezTo>
                    <a:lnTo>
                      <a:pt x="194" y="1092"/>
                    </a:lnTo>
                    <a:cubicBezTo>
                      <a:pt x="194" y="1127"/>
                      <a:pt x="166" y="1157"/>
                      <a:pt x="129" y="1157"/>
                    </a:cubicBezTo>
                    <a:lnTo>
                      <a:pt x="65" y="1157"/>
                    </a:lnTo>
                    <a:cubicBezTo>
                      <a:pt x="30" y="1157"/>
                      <a:pt x="0" y="1129"/>
                      <a:pt x="0" y="1092"/>
                    </a:cubicBezTo>
                    <a:lnTo>
                      <a:pt x="0" y="65"/>
                    </a:lnTo>
                    <a:cubicBezTo>
                      <a:pt x="0" y="30"/>
                      <a:pt x="28" y="0"/>
                      <a:pt x="65" y="0"/>
                    </a:cubicBez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3" name="Freeform 122">
                <a:extLst>
                  <a:ext uri="{FF2B5EF4-FFF2-40B4-BE49-F238E27FC236}">
                    <a16:creationId xmlns:a16="http://schemas.microsoft.com/office/drawing/2014/main" id="{9378D099-52D3-4EC4-BFCB-5D3B2CF9846C}"/>
                  </a:ext>
                </a:extLst>
              </p:cNvPr>
              <p:cNvSpPr>
                <a:spLocks/>
              </p:cNvSpPr>
              <p:nvPr/>
            </p:nvSpPr>
            <p:spPr bwMode="auto">
              <a:xfrm>
                <a:off x="6216691" y="2064683"/>
                <a:ext cx="190081" cy="49512"/>
              </a:xfrm>
              <a:custGeom>
                <a:avLst/>
                <a:gdLst>
                  <a:gd name="T0" fmla="*/ 753 w 753"/>
                  <a:gd name="T1" fmla="*/ 54 h 196"/>
                  <a:gd name="T2" fmla="*/ 753 w 753"/>
                  <a:gd name="T3" fmla="*/ 143 h 196"/>
                  <a:gd name="T4" fmla="*/ 699 w 753"/>
                  <a:gd name="T5" fmla="*/ 196 h 196"/>
                  <a:gd name="T6" fmla="*/ 54 w 753"/>
                  <a:gd name="T7" fmla="*/ 196 h 196"/>
                  <a:gd name="T8" fmla="*/ 0 w 753"/>
                  <a:gd name="T9" fmla="*/ 143 h 196"/>
                  <a:gd name="T10" fmla="*/ 0 w 753"/>
                  <a:gd name="T11" fmla="*/ 54 h 196"/>
                  <a:gd name="T12" fmla="*/ 54 w 753"/>
                  <a:gd name="T13" fmla="*/ 0 h 196"/>
                  <a:gd name="T14" fmla="*/ 699 w 753"/>
                  <a:gd name="T15" fmla="*/ 0 h 196"/>
                  <a:gd name="T16" fmla="*/ 753 w 753"/>
                  <a:gd name="T17" fmla="*/ 5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3" h="196">
                    <a:moveTo>
                      <a:pt x="753" y="54"/>
                    </a:moveTo>
                    <a:lnTo>
                      <a:pt x="753" y="143"/>
                    </a:lnTo>
                    <a:cubicBezTo>
                      <a:pt x="753" y="171"/>
                      <a:pt x="730" y="196"/>
                      <a:pt x="699" y="196"/>
                    </a:cubicBezTo>
                    <a:lnTo>
                      <a:pt x="54" y="196"/>
                    </a:lnTo>
                    <a:cubicBezTo>
                      <a:pt x="26" y="196"/>
                      <a:pt x="0" y="173"/>
                      <a:pt x="0" y="143"/>
                    </a:cubicBezTo>
                    <a:lnTo>
                      <a:pt x="0" y="54"/>
                    </a:lnTo>
                    <a:cubicBezTo>
                      <a:pt x="0" y="26"/>
                      <a:pt x="23" y="0"/>
                      <a:pt x="54" y="0"/>
                    </a:cubicBezTo>
                    <a:lnTo>
                      <a:pt x="699" y="0"/>
                    </a:lnTo>
                    <a:cubicBezTo>
                      <a:pt x="730" y="0"/>
                      <a:pt x="753" y="23"/>
                      <a:pt x="753" y="54"/>
                    </a:cubicBez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5" name="Oval 124">
                <a:extLst>
                  <a:ext uri="{FF2B5EF4-FFF2-40B4-BE49-F238E27FC236}">
                    <a16:creationId xmlns:a16="http://schemas.microsoft.com/office/drawing/2014/main" id="{4C1EF3CE-6ED8-4330-8A7E-DA43A0474F83}"/>
                  </a:ext>
                </a:extLst>
              </p:cNvPr>
              <p:cNvSpPr>
                <a:spLocks noChangeArrowheads="1"/>
              </p:cNvSpPr>
              <p:nvPr/>
            </p:nvSpPr>
            <p:spPr bwMode="auto">
              <a:xfrm>
                <a:off x="6191650" y="2050455"/>
                <a:ext cx="72276" cy="71707"/>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6" name="Freeform 125">
                <a:extLst>
                  <a:ext uri="{FF2B5EF4-FFF2-40B4-BE49-F238E27FC236}">
                    <a16:creationId xmlns:a16="http://schemas.microsoft.com/office/drawing/2014/main" id="{738B35A2-ED5D-43CA-8060-84701250E026}"/>
                  </a:ext>
                </a:extLst>
              </p:cNvPr>
              <p:cNvSpPr>
                <a:spLocks noEditPoints="1"/>
              </p:cNvSpPr>
              <p:nvPr/>
            </p:nvSpPr>
            <p:spPr bwMode="auto">
              <a:xfrm>
                <a:off x="6179699" y="2038504"/>
                <a:ext cx="95609" cy="95609"/>
              </a:xfrm>
              <a:custGeom>
                <a:avLst/>
                <a:gdLst>
                  <a:gd name="T0" fmla="*/ 189 w 379"/>
                  <a:gd name="T1" fmla="*/ 379 h 379"/>
                  <a:gd name="T2" fmla="*/ 0 w 379"/>
                  <a:gd name="T3" fmla="*/ 189 h 379"/>
                  <a:gd name="T4" fmla="*/ 189 w 379"/>
                  <a:gd name="T5" fmla="*/ 0 h 379"/>
                  <a:gd name="T6" fmla="*/ 379 w 379"/>
                  <a:gd name="T7" fmla="*/ 189 h 379"/>
                  <a:gd name="T8" fmla="*/ 189 w 379"/>
                  <a:gd name="T9" fmla="*/ 379 h 379"/>
                  <a:gd name="T10" fmla="*/ 189 w 379"/>
                  <a:gd name="T11" fmla="*/ 93 h 379"/>
                  <a:gd name="T12" fmla="*/ 94 w 379"/>
                  <a:gd name="T13" fmla="*/ 189 h 379"/>
                  <a:gd name="T14" fmla="*/ 189 w 379"/>
                  <a:gd name="T15" fmla="*/ 285 h 379"/>
                  <a:gd name="T16" fmla="*/ 285 w 379"/>
                  <a:gd name="T17" fmla="*/ 189 h 379"/>
                  <a:gd name="T18" fmla="*/ 189 w 379"/>
                  <a:gd name="T19" fmla="*/ 93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9" h="379">
                    <a:moveTo>
                      <a:pt x="189" y="379"/>
                    </a:moveTo>
                    <a:cubicBezTo>
                      <a:pt x="84" y="379"/>
                      <a:pt x="0" y="294"/>
                      <a:pt x="0" y="189"/>
                    </a:cubicBezTo>
                    <a:cubicBezTo>
                      <a:pt x="0" y="84"/>
                      <a:pt x="84" y="0"/>
                      <a:pt x="189" y="0"/>
                    </a:cubicBezTo>
                    <a:cubicBezTo>
                      <a:pt x="295" y="0"/>
                      <a:pt x="379" y="84"/>
                      <a:pt x="379" y="189"/>
                    </a:cubicBezTo>
                    <a:cubicBezTo>
                      <a:pt x="379" y="294"/>
                      <a:pt x="295" y="379"/>
                      <a:pt x="189" y="379"/>
                    </a:cubicBezTo>
                    <a:close/>
                    <a:moveTo>
                      <a:pt x="189" y="93"/>
                    </a:moveTo>
                    <a:cubicBezTo>
                      <a:pt x="136" y="93"/>
                      <a:pt x="94" y="135"/>
                      <a:pt x="94" y="189"/>
                    </a:cubicBezTo>
                    <a:cubicBezTo>
                      <a:pt x="94" y="243"/>
                      <a:pt x="136" y="285"/>
                      <a:pt x="189" y="285"/>
                    </a:cubicBezTo>
                    <a:cubicBezTo>
                      <a:pt x="243" y="285"/>
                      <a:pt x="285" y="243"/>
                      <a:pt x="285" y="189"/>
                    </a:cubicBezTo>
                    <a:cubicBezTo>
                      <a:pt x="285" y="135"/>
                      <a:pt x="241" y="93"/>
                      <a:pt x="189" y="93"/>
                    </a:cubicBez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7" name="Oval 126">
                <a:extLst>
                  <a:ext uri="{FF2B5EF4-FFF2-40B4-BE49-F238E27FC236}">
                    <a16:creationId xmlns:a16="http://schemas.microsoft.com/office/drawing/2014/main" id="{F681C58C-F52A-42C2-A467-FC23AF625FCF}"/>
                  </a:ext>
                </a:extLst>
              </p:cNvPr>
              <p:cNvSpPr>
                <a:spLocks noChangeArrowheads="1"/>
              </p:cNvSpPr>
              <p:nvPr/>
            </p:nvSpPr>
            <p:spPr bwMode="auto">
              <a:xfrm>
                <a:off x="5975960" y="2333300"/>
                <a:ext cx="78536" cy="79106"/>
              </a:xfrm>
              <a:prstGeom prst="ellipse">
                <a:avLst/>
              </a:pr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8" name="Freeform 127">
                <a:extLst>
                  <a:ext uri="{FF2B5EF4-FFF2-40B4-BE49-F238E27FC236}">
                    <a16:creationId xmlns:a16="http://schemas.microsoft.com/office/drawing/2014/main" id="{F0AABB2F-AFC8-4B2B-8A12-1E2F06FF0017}"/>
                  </a:ext>
                </a:extLst>
              </p:cNvPr>
              <p:cNvSpPr>
                <a:spLocks noEditPoints="1"/>
              </p:cNvSpPr>
              <p:nvPr/>
            </p:nvSpPr>
            <p:spPr bwMode="auto">
              <a:xfrm>
                <a:off x="5964009" y="2321918"/>
                <a:ext cx="102439" cy="102439"/>
              </a:xfrm>
              <a:custGeom>
                <a:avLst/>
                <a:gdLst>
                  <a:gd name="T0" fmla="*/ 203 w 407"/>
                  <a:gd name="T1" fmla="*/ 407 h 407"/>
                  <a:gd name="T2" fmla="*/ 0 w 407"/>
                  <a:gd name="T3" fmla="*/ 203 h 407"/>
                  <a:gd name="T4" fmla="*/ 203 w 407"/>
                  <a:gd name="T5" fmla="*/ 0 h 407"/>
                  <a:gd name="T6" fmla="*/ 407 w 407"/>
                  <a:gd name="T7" fmla="*/ 203 h 407"/>
                  <a:gd name="T8" fmla="*/ 203 w 407"/>
                  <a:gd name="T9" fmla="*/ 407 h 407"/>
                  <a:gd name="T10" fmla="*/ 203 w 407"/>
                  <a:gd name="T11" fmla="*/ 95 h 407"/>
                  <a:gd name="T12" fmla="*/ 93 w 407"/>
                  <a:gd name="T13" fmla="*/ 205 h 407"/>
                  <a:gd name="T14" fmla="*/ 203 w 407"/>
                  <a:gd name="T15" fmla="*/ 315 h 407"/>
                  <a:gd name="T16" fmla="*/ 313 w 407"/>
                  <a:gd name="T17" fmla="*/ 205 h 407"/>
                  <a:gd name="T18" fmla="*/ 203 w 407"/>
                  <a:gd name="T19" fmla="*/ 95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7" h="407">
                    <a:moveTo>
                      <a:pt x="203" y="407"/>
                    </a:moveTo>
                    <a:cubicBezTo>
                      <a:pt x="91" y="407"/>
                      <a:pt x="0" y="315"/>
                      <a:pt x="0" y="203"/>
                    </a:cubicBezTo>
                    <a:cubicBezTo>
                      <a:pt x="0" y="91"/>
                      <a:pt x="91" y="0"/>
                      <a:pt x="203" y="0"/>
                    </a:cubicBezTo>
                    <a:cubicBezTo>
                      <a:pt x="316" y="0"/>
                      <a:pt x="407" y="91"/>
                      <a:pt x="407" y="203"/>
                    </a:cubicBezTo>
                    <a:cubicBezTo>
                      <a:pt x="407" y="315"/>
                      <a:pt x="316" y="407"/>
                      <a:pt x="203" y="407"/>
                    </a:cubicBezTo>
                    <a:close/>
                    <a:moveTo>
                      <a:pt x="203" y="95"/>
                    </a:moveTo>
                    <a:cubicBezTo>
                      <a:pt x="143" y="95"/>
                      <a:pt x="93" y="145"/>
                      <a:pt x="93" y="205"/>
                    </a:cubicBezTo>
                    <a:cubicBezTo>
                      <a:pt x="93" y="266"/>
                      <a:pt x="143" y="315"/>
                      <a:pt x="203" y="315"/>
                    </a:cubicBezTo>
                    <a:cubicBezTo>
                      <a:pt x="264" y="315"/>
                      <a:pt x="313" y="266"/>
                      <a:pt x="313" y="205"/>
                    </a:cubicBezTo>
                    <a:cubicBezTo>
                      <a:pt x="313" y="145"/>
                      <a:pt x="264" y="95"/>
                      <a:pt x="203" y="95"/>
                    </a:cubicBez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28" name="组合 327">
            <a:extLst>
              <a:ext uri="{FF2B5EF4-FFF2-40B4-BE49-F238E27FC236}">
                <a16:creationId xmlns:a16="http://schemas.microsoft.com/office/drawing/2014/main" id="{739F514B-EE40-45B7-B588-053D3262B4A6}"/>
              </a:ext>
            </a:extLst>
          </p:cNvPr>
          <p:cNvGrpSpPr/>
          <p:nvPr/>
        </p:nvGrpSpPr>
        <p:grpSpPr>
          <a:xfrm>
            <a:off x="7552034" y="2453322"/>
            <a:ext cx="2393763" cy="1162041"/>
            <a:chOff x="6890019" y="1679823"/>
            <a:chExt cx="2393763" cy="1162041"/>
          </a:xfrm>
        </p:grpSpPr>
        <p:sp>
          <p:nvSpPr>
            <p:cNvPr id="195" name="文本框 194">
              <a:extLst>
                <a:ext uri="{FF2B5EF4-FFF2-40B4-BE49-F238E27FC236}">
                  <a16:creationId xmlns:a16="http://schemas.microsoft.com/office/drawing/2014/main" id="{E7BD8953-6E8F-4730-950E-9DD1B02217B1}"/>
                </a:ext>
              </a:extLst>
            </p:cNvPr>
            <p:cNvSpPr txBox="1"/>
            <p:nvPr/>
          </p:nvSpPr>
          <p:spPr>
            <a:xfrm>
              <a:off x="6890019" y="2503310"/>
              <a:ext cx="2393763" cy="338554"/>
            </a:xfrm>
            <a:prstGeom prst="rect">
              <a:avLst/>
            </a:prstGeom>
            <a:noFill/>
          </p:spPr>
          <p:txBody>
            <a:bodyPr wrap="square" rtlCol="0">
              <a:spAutoFit/>
            </a:bodyPr>
            <a:lstStyle/>
            <a:p>
              <a:pPr algn="ctr"/>
              <a:r>
                <a:rPr lang="zh-CN" altLang="en-US" sz="1600" dirty="0"/>
                <a:t>投资决策</a:t>
              </a:r>
            </a:p>
          </p:txBody>
        </p:sp>
        <p:pic>
          <p:nvPicPr>
            <p:cNvPr id="320" name="图形 319">
              <a:extLst>
                <a:ext uri="{FF2B5EF4-FFF2-40B4-BE49-F238E27FC236}">
                  <a16:creationId xmlns:a16="http://schemas.microsoft.com/office/drawing/2014/main" id="{DF363998-2C6B-41E8-BF70-77BA957326E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86464" y="1679823"/>
              <a:ext cx="807134" cy="807134"/>
            </a:xfrm>
            <a:prstGeom prst="rect">
              <a:avLst/>
            </a:prstGeom>
          </p:spPr>
        </p:pic>
      </p:grpSp>
      <p:sp>
        <p:nvSpPr>
          <p:cNvPr id="325" name="矩形 324">
            <a:extLst>
              <a:ext uri="{FF2B5EF4-FFF2-40B4-BE49-F238E27FC236}">
                <a16:creationId xmlns:a16="http://schemas.microsoft.com/office/drawing/2014/main" id="{4037B2F1-C26F-4D1E-A6F1-BBC28DF1F9A9}"/>
              </a:ext>
            </a:extLst>
          </p:cNvPr>
          <p:cNvSpPr/>
          <p:nvPr/>
        </p:nvSpPr>
        <p:spPr>
          <a:xfrm>
            <a:off x="6465831" y="4525377"/>
            <a:ext cx="2492991" cy="338554"/>
          </a:xfrm>
          <a:prstGeom prst="rect">
            <a:avLst/>
          </a:prstGeom>
          <a:noFill/>
        </p:spPr>
        <p:txBody>
          <a:bodyPr wrap="square" rtlCol="0">
            <a:spAutoFit/>
          </a:bodyPr>
          <a:lstStyle/>
          <a:p>
            <a:pPr algn="ctr"/>
            <a:r>
              <a:rPr lang="zh-CN" altLang="en-US" sz="1600" dirty="0"/>
              <a:t>可行性研究投资估算</a:t>
            </a:r>
          </a:p>
        </p:txBody>
      </p:sp>
      <p:grpSp>
        <p:nvGrpSpPr>
          <p:cNvPr id="54" name="组合 53">
            <a:extLst>
              <a:ext uri="{FF2B5EF4-FFF2-40B4-BE49-F238E27FC236}">
                <a16:creationId xmlns:a16="http://schemas.microsoft.com/office/drawing/2014/main" id="{7607FDE4-F78C-4AF5-B137-8AF3C327D3E3}"/>
              </a:ext>
            </a:extLst>
          </p:cNvPr>
          <p:cNvGrpSpPr/>
          <p:nvPr/>
        </p:nvGrpSpPr>
        <p:grpSpPr>
          <a:xfrm>
            <a:off x="5695310" y="3557002"/>
            <a:ext cx="4034032" cy="968375"/>
            <a:chOff x="3073291" y="3486149"/>
            <a:chExt cx="4034032" cy="968375"/>
          </a:xfrm>
          <a:effectLst>
            <a:outerShdw blurRad="50800" dist="38100" dir="2700000" algn="tl" rotWithShape="0">
              <a:prstClr val="black">
                <a:alpha val="40000"/>
              </a:prstClr>
            </a:outerShdw>
          </a:effectLst>
        </p:grpSpPr>
        <p:grpSp>
          <p:nvGrpSpPr>
            <p:cNvPr id="55" name="组合 54">
              <a:extLst>
                <a:ext uri="{FF2B5EF4-FFF2-40B4-BE49-F238E27FC236}">
                  <a16:creationId xmlns:a16="http://schemas.microsoft.com/office/drawing/2014/main" id="{8674FC64-FF43-4985-BD9E-FAF86CABA3B2}"/>
                </a:ext>
              </a:extLst>
            </p:cNvPr>
            <p:cNvGrpSpPr/>
            <p:nvPr/>
          </p:nvGrpSpPr>
          <p:grpSpPr>
            <a:xfrm flipH="1">
              <a:off x="3073291" y="3486149"/>
              <a:ext cx="1966913" cy="968375"/>
              <a:chOff x="5108575" y="3333750"/>
              <a:chExt cx="1966913" cy="968375"/>
            </a:xfrm>
          </p:grpSpPr>
          <p:sp>
            <p:nvSpPr>
              <p:cNvPr id="59" name="Freeform 9">
                <a:extLst>
                  <a:ext uri="{FF2B5EF4-FFF2-40B4-BE49-F238E27FC236}">
                    <a16:creationId xmlns:a16="http://schemas.microsoft.com/office/drawing/2014/main" id="{DA7E0354-A264-40C6-BAEE-F9914E9FCE57}"/>
                  </a:ext>
                </a:extLst>
              </p:cNvPr>
              <p:cNvSpPr>
                <a:spLocks/>
              </p:cNvSpPr>
              <p:nvPr/>
            </p:nvSpPr>
            <p:spPr bwMode="auto">
              <a:xfrm>
                <a:off x="6107113" y="3471863"/>
                <a:ext cx="304800" cy="147638"/>
              </a:xfrm>
              <a:custGeom>
                <a:avLst/>
                <a:gdLst>
                  <a:gd name="T0" fmla="*/ 125 w 432"/>
                  <a:gd name="T1" fmla="*/ 66 h 210"/>
                  <a:gd name="T2" fmla="*/ 0 w 432"/>
                  <a:gd name="T3" fmla="*/ 147 h 210"/>
                  <a:gd name="T4" fmla="*/ 225 w 432"/>
                  <a:gd name="T5" fmla="*/ 210 h 210"/>
                  <a:gd name="T6" fmla="*/ 232 w 432"/>
                  <a:gd name="T7" fmla="*/ 200 h 210"/>
                  <a:gd name="T8" fmla="*/ 432 w 432"/>
                  <a:gd name="T9" fmla="*/ 76 h 210"/>
                  <a:gd name="T10" fmla="*/ 403 w 432"/>
                  <a:gd name="T11" fmla="*/ 53 h 210"/>
                  <a:gd name="T12" fmla="*/ 125 w 432"/>
                  <a:gd name="T13" fmla="*/ 66 h 210"/>
                </a:gdLst>
                <a:ahLst/>
                <a:cxnLst>
                  <a:cxn ang="0">
                    <a:pos x="T0" y="T1"/>
                  </a:cxn>
                  <a:cxn ang="0">
                    <a:pos x="T2" y="T3"/>
                  </a:cxn>
                  <a:cxn ang="0">
                    <a:pos x="T4" y="T5"/>
                  </a:cxn>
                  <a:cxn ang="0">
                    <a:pos x="T6" y="T7"/>
                  </a:cxn>
                  <a:cxn ang="0">
                    <a:pos x="T8" y="T9"/>
                  </a:cxn>
                  <a:cxn ang="0">
                    <a:pos x="T10" y="T11"/>
                  </a:cxn>
                  <a:cxn ang="0">
                    <a:pos x="T12" y="T13"/>
                  </a:cxn>
                </a:cxnLst>
                <a:rect l="0" t="0" r="r" b="b"/>
                <a:pathLst>
                  <a:path w="432" h="210">
                    <a:moveTo>
                      <a:pt x="125" y="66"/>
                    </a:moveTo>
                    <a:lnTo>
                      <a:pt x="0" y="147"/>
                    </a:lnTo>
                    <a:cubicBezTo>
                      <a:pt x="47" y="169"/>
                      <a:pt x="121" y="196"/>
                      <a:pt x="225" y="210"/>
                    </a:cubicBezTo>
                    <a:cubicBezTo>
                      <a:pt x="228" y="207"/>
                      <a:pt x="228" y="202"/>
                      <a:pt x="232" y="200"/>
                    </a:cubicBezTo>
                    <a:lnTo>
                      <a:pt x="432" y="76"/>
                    </a:lnTo>
                    <a:cubicBezTo>
                      <a:pt x="423" y="68"/>
                      <a:pt x="414" y="59"/>
                      <a:pt x="403" y="53"/>
                    </a:cubicBezTo>
                    <a:cubicBezTo>
                      <a:pt x="289" y="0"/>
                      <a:pt x="154" y="52"/>
                      <a:pt x="125" y="66"/>
                    </a:cubicBezTo>
                    <a:close/>
                  </a:path>
                </a:pathLst>
              </a:custGeom>
              <a:gradFill>
                <a:gsLst>
                  <a:gs pos="0">
                    <a:srgbClr val="71E3B8"/>
                  </a:gs>
                  <a:gs pos="100000">
                    <a:srgbClr val="27B4DB"/>
                  </a:gs>
                </a:gsLst>
                <a:lin ang="54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0">
                <a:extLst>
                  <a:ext uri="{FF2B5EF4-FFF2-40B4-BE49-F238E27FC236}">
                    <a16:creationId xmlns:a16="http://schemas.microsoft.com/office/drawing/2014/main" id="{C604FF97-2D95-487B-BDB9-83F47A7E2C05}"/>
                  </a:ext>
                </a:extLst>
              </p:cNvPr>
              <p:cNvSpPr>
                <a:spLocks/>
              </p:cNvSpPr>
              <p:nvPr/>
            </p:nvSpPr>
            <p:spPr bwMode="auto">
              <a:xfrm>
                <a:off x="5108575" y="3333750"/>
                <a:ext cx="1966913" cy="968375"/>
              </a:xfrm>
              <a:custGeom>
                <a:avLst/>
                <a:gdLst>
                  <a:gd name="T0" fmla="*/ 2703 w 2795"/>
                  <a:gd name="T1" fmla="*/ 349 h 1376"/>
                  <a:gd name="T2" fmla="*/ 2637 w 2795"/>
                  <a:gd name="T3" fmla="*/ 309 h 1376"/>
                  <a:gd name="T4" fmla="*/ 2475 w 2795"/>
                  <a:gd name="T5" fmla="*/ 309 h 1376"/>
                  <a:gd name="T6" fmla="*/ 2117 w 2795"/>
                  <a:gd name="T7" fmla="*/ 531 h 1376"/>
                  <a:gd name="T8" fmla="*/ 2094 w 2795"/>
                  <a:gd name="T9" fmla="*/ 538 h 1376"/>
                  <a:gd name="T10" fmla="*/ 2057 w 2795"/>
                  <a:gd name="T11" fmla="*/ 517 h 1376"/>
                  <a:gd name="T12" fmla="*/ 2071 w 2795"/>
                  <a:gd name="T13" fmla="*/ 457 h 1376"/>
                  <a:gd name="T14" fmla="*/ 2310 w 2795"/>
                  <a:gd name="T15" fmla="*/ 309 h 1376"/>
                  <a:gd name="T16" fmla="*/ 2046 w 2795"/>
                  <a:gd name="T17" fmla="*/ 254 h 1376"/>
                  <a:gd name="T18" fmla="*/ 1786 w 2795"/>
                  <a:gd name="T19" fmla="*/ 415 h 1376"/>
                  <a:gd name="T20" fmla="*/ 2000 w 2795"/>
                  <a:gd name="T21" fmla="*/ 623 h 1376"/>
                  <a:gd name="T22" fmla="*/ 1769 w 2795"/>
                  <a:gd name="T23" fmla="*/ 845 h 1376"/>
                  <a:gd name="T24" fmla="*/ 1319 w 2795"/>
                  <a:gd name="T25" fmla="*/ 845 h 1376"/>
                  <a:gd name="T26" fmla="*/ 1295 w 2795"/>
                  <a:gd name="T27" fmla="*/ 838 h 1376"/>
                  <a:gd name="T28" fmla="*/ 1008 w 2795"/>
                  <a:gd name="T29" fmla="*/ 648 h 1376"/>
                  <a:gd name="T30" fmla="*/ 995 w 2795"/>
                  <a:gd name="T31" fmla="*/ 588 h 1376"/>
                  <a:gd name="T32" fmla="*/ 1056 w 2795"/>
                  <a:gd name="T33" fmla="*/ 575 h 1376"/>
                  <a:gd name="T34" fmla="*/ 1332 w 2795"/>
                  <a:gd name="T35" fmla="*/ 758 h 1376"/>
                  <a:gd name="T36" fmla="*/ 1768 w 2795"/>
                  <a:gd name="T37" fmla="*/ 758 h 1376"/>
                  <a:gd name="T38" fmla="*/ 1913 w 2795"/>
                  <a:gd name="T39" fmla="*/ 624 h 1376"/>
                  <a:gd name="T40" fmla="*/ 1770 w 2795"/>
                  <a:gd name="T41" fmla="*/ 501 h 1376"/>
                  <a:gd name="T42" fmla="*/ 1769 w 2795"/>
                  <a:gd name="T43" fmla="*/ 501 h 1376"/>
                  <a:gd name="T44" fmla="*/ 1308 w 2795"/>
                  <a:gd name="T45" fmla="*/ 382 h 1376"/>
                  <a:gd name="T46" fmla="*/ 1307 w 2795"/>
                  <a:gd name="T47" fmla="*/ 380 h 1376"/>
                  <a:gd name="T48" fmla="*/ 1223 w 2795"/>
                  <a:gd name="T49" fmla="*/ 316 h 1376"/>
                  <a:gd name="T50" fmla="*/ 553 w 2795"/>
                  <a:gd name="T51" fmla="*/ 157 h 1376"/>
                  <a:gd name="T52" fmla="*/ 62 w 2795"/>
                  <a:gd name="T53" fmla="*/ 387 h 1376"/>
                  <a:gd name="T54" fmla="*/ 21 w 2795"/>
                  <a:gd name="T55" fmla="*/ 502 h 1376"/>
                  <a:gd name="T56" fmla="*/ 308 w 2795"/>
                  <a:gd name="T57" fmla="*/ 1123 h 1376"/>
                  <a:gd name="T58" fmla="*/ 423 w 2795"/>
                  <a:gd name="T59" fmla="*/ 1166 h 1376"/>
                  <a:gd name="T60" fmla="*/ 679 w 2795"/>
                  <a:gd name="T61" fmla="*/ 1048 h 1376"/>
                  <a:gd name="T62" fmla="*/ 1271 w 2795"/>
                  <a:gd name="T63" fmla="*/ 1313 h 1376"/>
                  <a:gd name="T64" fmla="*/ 1511 w 2795"/>
                  <a:gd name="T65" fmla="*/ 1376 h 1376"/>
                  <a:gd name="T66" fmla="*/ 1685 w 2795"/>
                  <a:gd name="T67" fmla="*/ 1317 h 1376"/>
                  <a:gd name="T68" fmla="*/ 2755 w 2795"/>
                  <a:gd name="T69" fmla="*/ 615 h 1376"/>
                  <a:gd name="T70" fmla="*/ 2795 w 2795"/>
                  <a:gd name="T71" fmla="*/ 541 h 1376"/>
                  <a:gd name="T72" fmla="*/ 2703 w 2795"/>
                  <a:gd name="T73" fmla="*/ 349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95" h="1376">
                    <a:moveTo>
                      <a:pt x="2703" y="349"/>
                    </a:moveTo>
                    <a:cubicBezTo>
                      <a:pt x="2683" y="332"/>
                      <a:pt x="2661" y="319"/>
                      <a:pt x="2637" y="309"/>
                    </a:cubicBezTo>
                    <a:cubicBezTo>
                      <a:pt x="2540" y="284"/>
                      <a:pt x="2478" y="308"/>
                      <a:pt x="2475" y="309"/>
                    </a:cubicBezTo>
                    <a:lnTo>
                      <a:pt x="2117" y="531"/>
                    </a:lnTo>
                    <a:cubicBezTo>
                      <a:pt x="2109" y="536"/>
                      <a:pt x="2101" y="538"/>
                      <a:pt x="2094" y="538"/>
                    </a:cubicBezTo>
                    <a:cubicBezTo>
                      <a:pt x="2079" y="538"/>
                      <a:pt x="2065" y="530"/>
                      <a:pt x="2057" y="517"/>
                    </a:cubicBezTo>
                    <a:cubicBezTo>
                      <a:pt x="2044" y="497"/>
                      <a:pt x="2050" y="470"/>
                      <a:pt x="2071" y="457"/>
                    </a:cubicBezTo>
                    <a:lnTo>
                      <a:pt x="2310" y="309"/>
                    </a:lnTo>
                    <a:cubicBezTo>
                      <a:pt x="2250" y="268"/>
                      <a:pt x="2159" y="235"/>
                      <a:pt x="2046" y="254"/>
                    </a:cubicBezTo>
                    <a:lnTo>
                      <a:pt x="1786" y="415"/>
                    </a:lnTo>
                    <a:cubicBezTo>
                      <a:pt x="1863" y="417"/>
                      <a:pt x="1990" y="462"/>
                      <a:pt x="2000" y="623"/>
                    </a:cubicBezTo>
                    <a:cubicBezTo>
                      <a:pt x="1998" y="699"/>
                      <a:pt x="1947" y="839"/>
                      <a:pt x="1769" y="845"/>
                    </a:cubicBezTo>
                    <a:lnTo>
                      <a:pt x="1319" y="845"/>
                    </a:lnTo>
                    <a:cubicBezTo>
                      <a:pt x="1310" y="845"/>
                      <a:pt x="1302" y="842"/>
                      <a:pt x="1295" y="838"/>
                    </a:cubicBezTo>
                    <a:lnTo>
                      <a:pt x="1008" y="648"/>
                    </a:lnTo>
                    <a:cubicBezTo>
                      <a:pt x="988" y="634"/>
                      <a:pt x="982" y="608"/>
                      <a:pt x="995" y="588"/>
                    </a:cubicBezTo>
                    <a:cubicBezTo>
                      <a:pt x="1009" y="567"/>
                      <a:pt x="1036" y="562"/>
                      <a:pt x="1056" y="575"/>
                    </a:cubicBezTo>
                    <a:lnTo>
                      <a:pt x="1332" y="758"/>
                    </a:lnTo>
                    <a:lnTo>
                      <a:pt x="1768" y="758"/>
                    </a:lnTo>
                    <a:cubicBezTo>
                      <a:pt x="1908" y="753"/>
                      <a:pt x="1913" y="629"/>
                      <a:pt x="1913" y="624"/>
                    </a:cubicBezTo>
                    <a:cubicBezTo>
                      <a:pt x="1905" y="500"/>
                      <a:pt x="1783" y="499"/>
                      <a:pt x="1770" y="501"/>
                    </a:cubicBezTo>
                    <a:lnTo>
                      <a:pt x="1769" y="501"/>
                    </a:lnTo>
                    <a:cubicBezTo>
                      <a:pt x="1475" y="501"/>
                      <a:pt x="1315" y="387"/>
                      <a:pt x="1308" y="382"/>
                    </a:cubicBezTo>
                    <a:cubicBezTo>
                      <a:pt x="1308" y="382"/>
                      <a:pt x="1308" y="380"/>
                      <a:pt x="1307" y="380"/>
                    </a:cubicBezTo>
                    <a:cubicBezTo>
                      <a:pt x="1257" y="350"/>
                      <a:pt x="1229" y="322"/>
                      <a:pt x="1223" y="316"/>
                    </a:cubicBezTo>
                    <a:cubicBezTo>
                      <a:pt x="868" y="0"/>
                      <a:pt x="563" y="151"/>
                      <a:pt x="553" y="157"/>
                    </a:cubicBezTo>
                    <a:lnTo>
                      <a:pt x="62" y="387"/>
                    </a:lnTo>
                    <a:cubicBezTo>
                      <a:pt x="19" y="407"/>
                      <a:pt x="0" y="458"/>
                      <a:pt x="21" y="502"/>
                    </a:cubicBezTo>
                    <a:lnTo>
                      <a:pt x="308" y="1123"/>
                    </a:lnTo>
                    <a:cubicBezTo>
                      <a:pt x="328" y="1167"/>
                      <a:pt x="380" y="1186"/>
                      <a:pt x="423" y="1166"/>
                    </a:cubicBezTo>
                    <a:lnTo>
                      <a:pt x="679" y="1048"/>
                    </a:lnTo>
                    <a:lnTo>
                      <a:pt x="1271" y="1313"/>
                    </a:lnTo>
                    <a:cubicBezTo>
                      <a:pt x="1289" y="1322"/>
                      <a:pt x="1396" y="1376"/>
                      <a:pt x="1511" y="1376"/>
                    </a:cubicBezTo>
                    <a:cubicBezTo>
                      <a:pt x="1571" y="1376"/>
                      <a:pt x="1633" y="1361"/>
                      <a:pt x="1685" y="1317"/>
                    </a:cubicBezTo>
                    <a:lnTo>
                      <a:pt x="2755" y="615"/>
                    </a:lnTo>
                    <a:cubicBezTo>
                      <a:pt x="2780" y="599"/>
                      <a:pt x="2795" y="571"/>
                      <a:pt x="2795" y="541"/>
                    </a:cubicBezTo>
                    <a:cubicBezTo>
                      <a:pt x="2794" y="529"/>
                      <a:pt x="2790" y="423"/>
                      <a:pt x="2703" y="349"/>
                    </a:cubicBezTo>
                    <a:close/>
                  </a:path>
                </a:pathLst>
              </a:custGeom>
              <a:gradFill>
                <a:gsLst>
                  <a:gs pos="0">
                    <a:srgbClr val="71E3B8"/>
                  </a:gs>
                  <a:gs pos="100000">
                    <a:srgbClr val="27B4DB"/>
                  </a:gs>
                </a:gsLst>
                <a:lin ang="54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56" name="组合 55">
              <a:extLst>
                <a:ext uri="{FF2B5EF4-FFF2-40B4-BE49-F238E27FC236}">
                  <a16:creationId xmlns:a16="http://schemas.microsoft.com/office/drawing/2014/main" id="{FB1B0C87-BD6C-42F1-AD92-EA697E5C4B86}"/>
                </a:ext>
              </a:extLst>
            </p:cNvPr>
            <p:cNvGrpSpPr/>
            <p:nvPr/>
          </p:nvGrpSpPr>
          <p:grpSpPr>
            <a:xfrm>
              <a:off x="5140410" y="3486149"/>
              <a:ext cx="1966913" cy="968375"/>
              <a:chOff x="5108575" y="3333750"/>
              <a:chExt cx="1966913" cy="968375"/>
            </a:xfrm>
          </p:grpSpPr>
          <p:sp>
            <p:nvSpPr>
              <p:cNvPr id="57" name="Freeform 9">
                <a:extLst>
                  <a:ext uri="{FF2B5EF4-FFF2-40B4-BE49-F238E27FC236}">
                    <a16:creationId xmlns:a16="http://schemas.microsoft.com/office/drawing/2014/main" id="{5923417E-D0ED-4418-87A4-1770BE2E28DF}"/>
                  </a:ext>
                </a:extLst>
              </p:cNvPr>
              <p:cNvSpPr>
                <a:spLocks/>
              </p:cNvSpPr>
              <p:nvPr/>
            </p:nvSpPr>
            <p:spPr bwMode="auto">
              <a:xfrm>
                <a:off x="6107113" y="3471863"/>
                <a:ext cx="304800" cy="147638"/>
              </a:xfrm>
              <a:custGeom>
                <a:avLst/>
                <a:gdLst>
                  <a:gd name="T0" fmla="*/ 125 w 432"/>
                  <a:gd name="T1" fmla="*/ 66 h 210"/>
                  <a:gd name="T2" fmla="*/ 0 w 432"/>
                  <a:gd name="T3" fmla="*/ 147 h 210"/>
                  <a:gd name="T4" fmla="*/ 225 w 432"/>
                  <a:gd name="T5" fmla="*/ 210 h 210"/>
                  <a:gd name="T6" fmla="*/ 232 w 432"/>
                  <a:gd name="T7" fmla="*/ 200 h 210"/>
                  <a:gd name="T8" fmla="*/ 432 w 432"/>
                  <a:gd name="T9" fmla="*/ 76 h 210"/>
                  <a:gd name="T10" fmla="*/ 403 w 432"/>
                  <a:gd name="T11" fmla="*/ 53 h 210"/>
                  <a:gd name="T12" fmla="*/ 125 w 432"/>
                  <a:gd name="T13" fmla="*/ 66 h 210"/>
                </a:gdLst>
                <a:ahLst/>
                <a:cxnLst>
                  <a:cxn ang="0">
                    <a:pos x="T0" y="T1"/>
                  </a:cxn>
                  <a:cxn ang="0">
                    <a:pos x="T2" y="T3"/>
                  </a:cxn>
                  <a:cxn ang="0">
                    <a:pos x="T4" y="T5"/>
                  </a:cxn>
                  <a:cxn ang="0">
                    <a:pos x="T6" y="T7"/>
                  </a:cxn>
                  <a:cxn ang="0">
                    <a:pos x="T8" y="T9"/>
                  </a:cxn>
                  <a:cxn ang="0">
                    <a:pos x="T10" y="T11"/>
                  </a:cxn>
                  <a:cxn ang="0">
                    <a:pos x="T12" y="T13"/>
                  </a:cxn>
                </a:cxnLst>
                <a:rect l="0" t="0" r="r" b="b"/>
                <a:pathLst>
                  <a:path w="432" h="210">
                    <a:moveTo>
                      <a:pt x="125" y="66"/>
                    </a:moveTo>
                    <a:lnTo>
                      <a:pt x="0" y="147"/>
                    </a:lnTo>
                    <a:cubicBezTo>
                      <a:pt x="47" y="169"/>
                      <a:pt x="121" y="196"/>
                      <a:pt x="225" y="210"/>
                    </a:cubicBezTo>
                    <a:cubicBezTo>
                      <a:pt x="228" y="207"/>
                      <a:pt x="228" y="202"/>
                      <a:pt x="232" y="200"/>
                    </a:cubicBezTo>
                    <a:lnTo>
                      <a:pt x="432" y="76"/>
                    </a:lnTo>
                    <a:cubicBezTo>
                      <a:pt x="423" y="68"/>
                      <a:pt x="414" y="59"/>
                      <a:pt x="403" y="53"/>
                    </a:cubicBezTo>
                    <a:cubicBezTo>
                      <a:pt x="289" y="0"/>
                      <a:pt x="154" y="52"/>
                      <a:pt x="125" y="66"/>
                    </a:cubicBezTo>
                    <a:close/>
                  </a:path>
                </a:pathLst>
              </a:custGeom>
              <a:gradFill>
                <a:gsLst>
                  <a:gs pos="0">
                    <a:srgbClr val="71E3B8"/>
                  </a:gs>
                  <a:gs pos="100000">
                    <a:srgbClr val="27B4DB"/>
                  </a:gs>
                </a:gsLst>
                <a:lin ang="54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0">
                <a:extLst>
                  <a:ext uri="{FF2B5EF4-FFF2-40B4-BE49-F238E27FC236}">
                    <a16:creationId xmlns:a16="http://schemas.microsoft.com/office/drawing/2014/main" id="{4F91EE67-10F4-4600-A3E9-E67D41C3D967}"/>
                  </a:ext>
                </a:extLst>
              </p:cNvPr>
              <p:cNvSpPr>
                <a:spLocks/>
              </p:cNvSpPr>
              <p:nvPr/>
            </p:nvSpPr>
            <p:spPr bwMode="auto">
              <a:xfrm>
                <a:off x="5108575" y="3333750"/>
                <a:ext cx="1966913" cy="968375"/>
              </a:xfrm>
              <a:custGeom>
                <a:avLst/>
                <a:gdLst>
                  <a:gd name="T0" fmla="*/ 2703 w 2795"/>
                  <a:gd name="T1" fmla="*/ 349 h 1376"/>
                  <a:gd name="T2" fmla="*/ 2637 w 2795"/>
                  <a:gd name="T3" fmla="*/ 309 h 1376"/>
                  <a:gd name="T4" fmla="*/ 2475 w 2795"/>
                  <a:gd name="T5" fmla="*/ 309 h 1376"/>
                  <a:gd name="T6" fmla="*/ 2117 w 2795"/>
                  <a:gd name="T7" fmla="*/ 531 h 1376"/>
                  <a:gd name="T8" fmla="*/ 2094 w 2795"/>
                  <a:gd name="T9" fmla="*/ 538 h 1376"/>
                  <a:gd name="T10" fmla="*/ 2057 w 2795"/>
                  <a:gd name="T11" fmla="*/ 517 h 1376"/>
                  <a:gd name="T12" fmla="*/ 2071 w 2795"/>
                  <a:gd name="T13" fmla="*/ 457 h 1376"/>
                  <a:gd name="T14" fmla="*/ 2310 w 2795"/>
                  <a:gd name="T15" fmla="*/ 309 h 1376"/>
                  <a:gd name="T16" fmla="*/ 2046 w 2795"/>
                  <a:gd name="T17" fmla="*/ 254 h 1376"/>
                  <a:gd name="T18" fmla="*/ 1786 w 2795"/>
                  <a:gd name="T19" fmla="*/ 415 h 1376"/>
                  <a:gd name="T20" fmla="*/ 2000 w 2795"/>
                  <a:gd name="T21" fmla="*/ 623 h 1376"/>
                  <a:gd name="T22" fmla="*/ 1769 w 2795"/>
                  <a:gd name="T23" fmla="*/ 845 h 1376"/>
                  <a:gd name="T24" fmla="*/ 1319 w 2795"/>
                  <a:gd name="T25" fmla="*/ 845 h 1376"/>
                  <a:gd name="T26" fmla="*/ 1295 w 2795"/>
                  <a:gd name="T27" fmla="*/ 838 h 1376"/>
                  <a:gd name="T28" fmla="*/ 1008 w 2795"/>
                  <a:gd name="T29" fmla="*/ 648 h 1376"/>
                  <a:gd name="T30" fmla="*/ 995 w 2795"/>
                  <a:gd name="T31" fmla="*/ 588 h 1376"/>
                  <a:gd name="T32" fmla="*/ 1056 w 2795"/>
                  <a:gd name="T33" fmla="*/ 575 h 1376"/>
                  <a:gd name="T34" fmla="*/ 1332 w 2795"/>
                  <a:gd name="T35" fmla="*/ 758 h 1376"/>
                  <a:gd name="T36" fmla="*/ 1768 w 2795"/>
                  <a:gd name="T37" fmla="*/ 758 h 1376"/>
                  <a:gd name="T38" fmla="*/ 1913 w 2795"/>
                  <a:gd name="T39" fmla="*/ 624 h 1376"/>
                  <a:gd name="T40" fmla="*/ 1770 w 2795"/>
                  <a:gd name="T41" fmla="*/ 501 h 1376"/>
                  <a:gd name="T42" fmla="*/ 1769 w 2795"/>
                  <a:gd name="T43" fmla="*/ 501 h 1376"/>
                  <a:gd name="T44" fmla="*/ 1308 w 2795"/>
                  <a:gd name="T45" fmla="*/ 382 h 1376"/>
                  <a:gd name="T46" fmla="*/ 1307 w 2795"/>
                  <a:gd name="T47" fmla="*/ 380 h 1376"/>
                  <a:gd name="T48" fmla="*/ 1223 w 2795"/>
                  <a:gd name="T49" fmla="*/ 316 h 1376"/>
                  <a:gd name="T50" fmla="*/ 553 w 2795"/>
                  <a:gd name="T51" fmla="*/ 157 h 1376"/>
                  <a:gd name="T52" fmla="*/ 62 w 2795"/>
                  <a:gd name="T53" fmla="*/ 387 h 1376"/>
                  <a:gd name="T54" fmla="*/ 21 w 2795"/>
                  <a:gd name="T55" fmla="*/ 502 h 1376"/>
                  <a:gd name="T56" fmla="*/ 308 w 2795"/>
                  <a:gd name="T57" fmla="*/ 1123 h 1376"/>
                  <a:gd name="T58" fmla="*/ 423 w 2795"/>
                  <a:gd name="T59" fmla="*/ 1166 h 1376"/>
                  <a:gd name="T60" fmla="*/ 679 w 2795"/>
                  <a:gd name="T61" fmla="*/ 1048 h 1376"/>
                  <a:gd name="T62" fmla="*/ 1271 w 2795"/>
                  <a:gd name="T63" fmla="*/ 1313 h 1376"/>
                  <a:gd name="T64" fmla="*/ 1511 w 2795"/>
                  <a:gd name="T65" fmla="*/ 1376 h 1376"/>
                  <a:gd name="T66" fmla="*/ 1685 w 2795"/>
                  <a:gd name="T67" fmla="*/ 1317 h 1376"/>
                  <a:gd name="T68" fmla="*/ 2755 w 2795"/>
                  <a:gd name="T69" fmla="*/ 615 h 1376"/>
                  <a:gd name="T70" fmla="*/ 2795 w 2795"/>
                  <a:gd name="T71" fmla="*/ 541 h 1376"/>
                  <a:gd name="T72" fmla="*/ 2703 w 2795"/>
                  <a:gd name="T73" fmla="*/ 349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95" h="1376">
                    <a:moveTo>
                      <a:pt x="2703" y="349"/>
                    </a:moveTo>
                    <a:cubicBezTo>
                      <a:pt x="2683" y="332"/>
                      <a:pt x="2661" y="319"/>
                      <a:pt x="2637" y="309"/>
                    </a:cubicBezTo>
                    <a:cubicBezTo>
                      <a:pt x="2540" y="284"/>
                      <a:pt x="2478" y="308"/>
                      <a:pt x="2475" y="309"/>
                    </a:cubicBezTo>
                    <a:lnTo>
                      <a:pt x="2117" y="531"/>
                    </a:lnTo>
                    <a:cubicBezTo>
                      <a:pt x="2109" y="536"/>
                      <a:pt x="2101" y="538"/>
                      <a:pt x="2094" y="538"/>
                    </a:cubicBezTo>
                    <a:cubicBezTo>
                      <a:pt x="2079" y="538"/>
                      <a:pt x="2065" y="530"/>
                      <a:pt x="2057" y="517"/>
                    </a:cubicBezTo>
                    <a:cubicBezTo>
                      <a:pt x="2044" y="497"/>
                      <a:pt x="2050" y="470"/>
                      <a:pt x="2071" y="457"/>
                    </a:cubicBezTo>
                    <a:lnTo>
                      <a:pt x="2310" y="309"/>
                    </a:lnTo>
                    <a:cubicBezTo>
                      <a:pt x="2250" y="268"/>
                      <a:pt x="2159" y="235"/>
                      <a:pt x="2046" y="254"/>
                    </a:cubicBezTo>
                    <a:lnTo>
                      <a:pt x="1786" y="415"/>
                    </a:lnTo>
                    <a:cubicBezTo>
                      <a:pt x="1863" y="417"/>
                      <a:pt x="1990" y="462"/>
                      <a:pt x="2000" y="623"/>
                    </a:cubicBezTo>
                    <a:cubicBezTo>
                      <a:pt x="1998" y="699"/>
                      <a:pt x="1947" y="839"/>
                      <a:pt x="1769" y="845"/>
                    </a:cubicBezTo>
                    <a:lnTo>
                      <a:pt x="1319" y="845"/>
                    </a:lnTo>
                    <a:cubicBezTo>
                      <a:pt x="1310" y="845"/>
                      <a:pt x="1302" y="842"/>
                      <a:pt x="1295" y="838"/>
                    </a:cubicBezTo>
                    <a:lnTo>
                      <a:pt x="1008" y="648"/>
                    </a:lnTo>
                    <a:cubicBezTo>
                      <a:pt x="988" y="634"/>
                      <a:pt x="982" y="608"/>
                      <a:pt x="995" y="588"/>
                    </a:cubicBezTo>
                    <a:cubicBezTo>
                      <a:pt x="1009" y="567"/>
                      <a:pt x="1036" y="562"/>
                      <a:pt x="1056" y="575"/>
                    </a:cubicBezTo>
                    <a:lnTo>
                      <a:pt x="1332" y="758"/>
                    </a:lnTo>
                    <a:lnTo>
                      <a:pt x="1768" y="758"/>
                    </a:lnTo>
                    <a:cubicBezTo>
                      <a:pt x="1908" y="753"/>
                      <a:pt x="1913" y="629"/>
                      <a:pt x="1913" y="624"/>
                    </a:cubicBezTo>
                    <a:cubicBezTo>
                      <a:pt x="1905" y="500"/>
                      <a:pt x="1783" y="499"/>
                      <a:pt x="1770" y="501"/>
                    </a:cubicBezTo>
                    <a:lnTo>
                      <a:pt x="1769" y="501"/>
                    </a:lnTo>
                    <a:cubicBezTo>
                      <a:pt x="1475" y="501"/>
                      <a:pt x="1315" y="387"/>
                      <a:pt x="1308" y="382"/>
                    </a:cubicBezTo>
                    <a:cubicBezTo>
                      <a:pt x="1308" y="382"/>
                      <a:pt x="1308" y="380"/>
                      <a:pt x="1307" y="380"/>
                    </a:cubicBezTo>
                    <a:cubicBezTo>
                      <a:pt x="1257" y="350"/>
                      <a:pt x="1229" y="322"/>
                      <a:pt x="1223" y="316"/>
                    </a:cubicBezTo>
                    <a:cubicBezTo>
                      <a:pt x="868" y="0"/>
                      <a:pt x="563" y="151"/>
                      <a:pt x="553" y="157"/>
                    </a:cubicBezTo>
                    <a:lnTo>
                      <a:pt x="62" y="387"/>
                    </a:lnTo>
                    <a:cubicBezTo>
                      <a:pt x="19" y="407"/>
                      <a:pt x="0" y="458"/>
                      <a:pt x="21" y="502"/>
                    </a:cubicBezTo>
                    <a:lnTo>
                      <a:pt x="308" y="1123"/>
                    </a:lnTo>
                    <a:cubicBezTo>
                      <a:pt x="328" y="1167"/>
                      <a:pt x="380" y="1186"/>
                      <a:pt x="423" y="1166"/>
                    </a:cubicBezTo>
                    <a:lnTo>
                      <a:pt x="679" y="1048"/>
                    </a:lnTo>
                    <a:lnTo>
                      <a:pt x="1271" y="1313"/>
                    </a:lnTo>
                    <a:cubicBezTo>
                      <a:pt x="1289" y="1322"/>
                      <a:pt x="1396" y="1376"/>
                      <a:pt x="1511" y="1376"/>
                    </a:cubicBezTo>
                    <a:cubicBezTo>
                      <a:pt x="1571" y="1376"/>
                      <a:pt x="1633" y="1361"/>
                      <a:pt x="1685" y="1317"/>
                    </a:cubicBezTo>
                    <a:lnTo>
                      <a:pt x="2755" y="615"/>
                    </a:lnTo>
                    <a:cubicBezTo>
                      <a:pt x="2780" y="599"/>
                      <a:pt x="2795" y="571"/>
                      <a:pt x="2795" y="541"/>
                    </a:cubicBezTo>
                    <a:cubicBezTo>
                      <a:pt x="2794" y="529"/>
                      <a:pt x="2790" y="423"/>
                      <a:pt x="2703" y="349"/>
                    </a:cubicBezTo>
                    <a:close/>
                  </a:path>
                </a:pathLst>
              </a:custGeom>
              <a:gradFill>
                <a:gsLst>
                  <a:gs pos="0">
                    <a:srgbClr val="71E3B8"/>
                  </a:gs>
                  <a:gs pos="100000">
                    <a:srgbClr val="27B4DB"/>
                  </a:gs>
                </a:gsLst>
                <a:lin ang="5400000" scaled="1"/>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85733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fade">
                                      <p:cBhvr>
                                        <p:cTn id="7" dur="1000"/>
                                        <p:tgtEl>
                                          <p:spTgt spid="325"/>
                                        </p:tgtEl>
                                      </p:cBhvr>
                                    </p:animEffect>
                                    <p:anim calcmode="lin" valueType="num">
                                      <p:cBhvr>
                                        <p:cTn id="8" dur="1000" fill="hold"/>
                                        <p:tgtEl>
                                          <p:spTgt spid="325"/>
                                        </p:tgtEl>
                                        <p:attrNameLst>
                                          <p:attrName>ppt_x</p:attrName>
                                        </p:attrNameLst>
                                      </p:cBhvr>
                                      <p:tavLst>
                                        <p:tav tm="0">
                                          <p:val>
                                            <p:strVal val="#ppt_x"/>
                                          </p:val>
                                        </p:tav>
                                        <p:tav tm="100000">
                                          <p:val>
                                            <p:strVal val="#ppt_x"/>
                                          </p:val>
                                        </p:tav>
                                      </p:tavLst>
                                    </p:anim>
                                    <p:anim calcmode="lin" valueType="num">
                                      <p:cBhvr>
                                        <p:cTn id="9" dur="1000" fill="hold"/>
                                        <p:tgtEl>
                                          <p:spTgt spid="32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childTnLst>
                          </p:cTn>
                        </p:par>
                        <p:par>
                          <p:cTn id="14" fill="hold">
                            <p:stCondLst>
                              <p:cond delay="1500"/>
                            </p:stCondLst>
                            <p:childTnLst>
                              <p:par>
                                <p:cTn id="15" presetID="47" presetClass="entr" presetSubtype="0" fill="hold" nodeType="afterEffect">
                                  <p:stCondLst>
                                    <p:cond delay="0"/>
                                  </p:stCondLst>
                                  <p:childTnLst>
                                    <p:set>
                                      <p:cBhvr>
                                        <p:cTn id="16" dur="1" fill="hold">
                                          <p:stCondLst>
                                            <p:cond delay="0"/>
                                          </p:stCondLst>
                                        </p:cTn>
                                        <p:tgtEl>
                                          <p:spTgt spid="327"/>
                                        </p:tgtEl>
                                        <p:attrNameLst>
                                          <p:attrName>style.visibility</p:attrName>
                                        </p:attrNameLst>
                                      </p:cBhvr>
                                      <p:to>
                                        <p:strVal val="visible"/>
                                      </p:to>
                                    </p:set>
                                    <p:animEffect transition="in" filter="fade">
                                      <p:cBhvr>
                                        <p:cTn id="17" dur="1000"/>
                                        <p:tgtEl>
                                          <p:spTgt spid="327"/>
                                        </p:tgtEl>
                                      </p:cBhvr>
                                    </p:animEffect>
                                    <p:anim calcmode="lin" valueType="num">
                                      <p:cBhvr>
                                        <p:cTn id="18" dur="1000" fill="hold"/>
                                        <p:tgtEl>
                                          <p:spTgt spid="327"/>
                                        </p:tgtEl>
                                        <p:attrNameLst>
                                          <p:attrName>ppt_x</p:attrName>
                                        </p:attrNameLst>
                                      </p:cBhvr>
                                      <p:tavLst>
                                        <p:tav tm="0">
                                          <p:val>
                                            <p:strVal val="#ppt_x"/>
                                          </p:val>
                                        </p:tav>
                                        <p:tav tm="100000">
                                          <p:val>
                                            <p:strVal val="#ppt_x"/>
                                          </p:val>
                                        </p:tav>
                                      </p:tavLst>
                                    </p:anim>
                                    <p:anim calcmode="lin" valueType="num">
                                      <p:cBhvr>
                                        <p:cTn id="19" dur="1000" fill="hold"/>
                                        <p:tgtEl>
                                          <p:spTgt spid="327"/>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7" presetClass="entr" presetSubtype="0" fill="hold" nodeType="afterEffect">
                                  <p:stCondLst>
                                    <p:cond delay="0"/>
                                  </p:stCondLst>
                                  <p:childTnLst>
                                    <p:set>
                                      <p:cBhvr>
                                        <p:cTn id="22" dur="1" fill="hold">
                                          <p:stCondLst>
                                            <p:cond delay="0"/>
                                          </p:stCondLst>
                                        </p:cTn>
                                        <p:tgtEl>
                                          <p:spTgt spid="328"/>
                                        </p:tgtEl>
                                        <p:attrNameLst>
                                          <p:attrName>style.visibility</p:attrName>
                                        </p:attrNameLst>
                                      </p:cBhvr>
                                      <p:to>
                                        <p:strVal val="visible"/>
                                      </p:to>
                                    </p:set>
                                    <p:animEffect transition="in" filter="fade">
                                      <p:cBhvr>
                                        <p:cTn id="23" dur="1000"/>
                                        <p:tgtEl>
                                          <p:spTgt spid="328"/>
                                        </p:tgtEl>
                                      </p:cBhvr>
                                    </p:animEffect>
                                    <p:anim calcmode="lin" valueType="num">
                                      <p:cBhvr>
                                        <p:cTn id="24" dur="1000" fill="hold"/>
                                        <p:tgtEl>
                                          <p:spTgt spid="328"/>
                                        </p:tgtEl>
                                        <p:attrNameLst>
                                          <p:attrName>ppt_x</p:attrName>
                                        </p:attrNameLst>
                                      </p:cBhvr>
                                      <p:tavLst>
                                        <p:tav tm="0">
                                          <p:val>
                                            <p:strVal val="#ppt_x"/>
                                          </p:val>
                                        </p:tav>
                                        <p:tav tm="100000">
                                          <p:val>
                                            <p:strVal val="#ppt_x"/>
                                          </p:val>
                                        </p:tav>
                                      </p:tavLst>
                                    </p:anim>
                                    <p:anim calcmode="lin" valueType="num">
                                      <p:cBhvr>
                                        <p:cTn id="25" dur="1000" fill="hold"/>
                                        <p:tgtEl>
                                          <p:spTgt spid="3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9AE3BF4-AB30-457A-A018-ED2DA24FFD9A}"/>
              </a:ext>
            </a:extLst>
          </p:cNvPr>
          <p:cNvGrpSpPr/>
          <p:nvPr/>
        </p:nvGrpSpPr>
        <p:grpSpPr>
          <a:xfrm>
            <a:off x="526395" y="187110"/>
            <a:ext cx="1980030" cy="858863"/>
            <a:chOff x="2568329" y="1872762"/>
            <a:chExt cx="1633412" cy="708513"/>
          </a:xfrm>
        </p:grpSpPr>
        <p:grpSp>
          <p:nvGrpSpPr>
            <p:cNvPr id="3" name="组合 2">
              <a:extLst>
                <a:ext uri="{FF2B5EF4-FFF2-40B4-BE49-F238E27FC236}">
                  <a16:creationId xmlns:a16="http://schemas.microsoft.com/office/drawing/2014/main" id="{0C1A5F15-274F-4151-A667-781D7E353718}"/>
                </a:ext>
              </a:extLst>
            </p:cNvPr>
            <p:cNvGrpSpPr/>
            <p:nvPr/>
          </p:nvGrpSpPr>
          <p:grpSpPr>
            <a:xfrm>
              <a:off x="2655276" y="1872762"/>
              <a:ext cx="1459524" cy="708513"/>
              <a:chOff x="2655276" y="1872762"/>
              <a:chExt cx="1459524" cy="708513"/>
            </a:xfrm>
          </p:grpSpPr>
          <p:sp>
            <p:nvSpPr>
              <p:cNvPr id="5" name="矩形 4">
                <a:extLst>
                  <a:ext uri="{FF2B5EF4-FFF2-40B4-BE49-F238E27FC236}">
                    <a16:creationId xmlns:a16="http://schemas.microsoft.com/office/drawing/2014/main" id="{4BB8A925-7511-44E8-9795-E8442AD470D3}"/>
                  </a:ext>
                </a:extLst>
              </p:cNvPr>
              <p:cNvSpPr/>
              <p:nvPr/>
            </p:nvSpPr>
            <p:spPr>
              <a:xfrm>
                <a:off x="2655277" y="1872762"/>
                <a:ext cx="1459523" cy="527538"/>
              </a:xfrm>
              <a:prstGeom prst="rect">
                <a:avLst/>
              </a:prstGeom>
              <a:gradFill flip="none" rotWithShape="1">
                <a:gsLst>
                  <a:gs pos="0">
                    <a:srgbClr val="FFC000"/>
                  </a:gs>
                  <a:gs pos="57000">
                    <a:srgbClr val="71E3B8"/>
                  </a:gs>
                </a:gsLst>
                <a:lin ang="0" scaled="1"/>
                <a:tileRect/>
              </a:gra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919073CC-A002-4D1B-A3E5-03C35F9FC5B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004" t="18312" r="16004" b="74340"/>
              <a:stretch/>
            </p:blipFill>
            <p:spPr>
              <a:xfrm>
                <a:off x="2655276" y="2400300"/>
                <a:ext cx="1459523" cy="180975"/>
              </a:xfrm>
              <a:prstGeom prst="rect">
                <a:avLst/>
              </a:prstGeom>
            </p:spPr>
          </p:pic>
        </p:grpSp>
        <p:sp>
          <p:nvSpPr>
            <p:cNvPr id="4" name="矩形 3">
              <a:extLst>
                <a:ext uri="{FF2B5EF4-FFF2-40B4-BE49-F238E27FC236}">
                  <a16:creationId xmlns:a16="http://schemas.microsoft.com/office/drawing/2014/main" id="{2EAF74F9-16D3-41A3-84D4-641FA560E9B4}"/>
                </a:ext>
              </a:extLst>
            </p:cNvPr>
            <p:cNvSpPr/>
            <p:nvPr/>
          </p:nvSpPr>
          <p:spPr>
            <a:xfrm>
              <a:off x="2568329" y="1971497"/>
              <a:ext cx="1633412" cy="330068"/>
            </a:xfrm>
            <a:prstGeom prst="rect">
              <a:avLst/>
            </a:prstGeom>
          </p:spPr>
          <p:txBody>
            <a:bodyPr wrap="none" anchor="ctr">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可研估算的作用</a:t>
              </a:r>
            </a:p>
          </p:txBody>
        </p:sp>
      </p:grpSp>
      <p:sp>
        <p:nvSpPr>
          <p:cNvPr id="8" name="矩形 7">
            <a:extLst>
              <a:ext uri="{FF2B5EF4-FFF2-40B4-BE49-F238E27FC236}">
                <a16:creationId xmlns:a16="http://schemas.microsoft.com/office/drawing/2014/main" id="{3E7A809B-1BA8-42ED-BEFA-C4811D1C6C20}"/>
              </a:ext>
            </a:extLst>
          </p:cNvPr>
          <p:cNvSpPr/>
          <p:nvPr/>
        </p:nvSpPr>
        <p:spPr>
          <a:xfrm>
            <a:off x="488295" y="2534930"/>
            <a:ext cx="4288562" cy="453457"/>
          </a:xfrm>
          <a:prstGeom prst="rect">
            <a:avLst/>
          </a:prstGeom>
        </p:spPr>
        <p:txBody>
          <a:bodyPr wrap="square" anchor="ctr">
            <a:spAutoFit/>
          </a:bodyPr>
          <a:lstStyle/>
          <a:p>
            <a:pPr algn="r">
              <a:lnSpc>
                <a:spcPct val="130000"/>
              </a:lnSpc>
            </a:pPr>
            <a:r>
              <a:rPr lang="zh-CN" altLang="en-US" sz="2000" kern="100" dirty="0">
                <a:solidFill>
                  <a:srgbClr val="404040"/>
                </a:solidFill>
                <a:latin typeface="+mn-ea"/>
                <a:cs typeface="Times New Roman" panose="02020603050405020304" pitchFamily="18" charset="0"/>
              </a:rPr>
              <a:t>主管部门审批项目建议书的依据</a:t>
            </a:r>
          </a:p>
        </p:txBody>
      </p:sp>
      <p:sp>
        <p:nvSpPr>
          <p:cNvPr id="56" name="矩形 55">
            <a:extLst>
              <a:ext uri="{FF2B5EF4-FFF2-40B4-BE49-F238E27FC236}">
                <a16:creationId xmlns:a16="http://schemas.microsoft.com/office/drawing/2014/main" id="{4DC07522-46D5-4813-A67B-5B95648BAB9E}"/>
              </a:ext>
            </a:extLst>
          </p:cNvPr>
          <p:cNvSpPr/>
          <p:nvPr/>
        </p:nvSpPr>
        <p:spPr>
          <a:xfrm>
            <a:off x="7415143" y="2534930"/>
            <a:ext cx="3427764" cy="453457"/>
          </a:xfrm>
          <a:prstGeom prst="rect">
            <a:avLst/>
          </a:prstGeom>
        </p:spPr>
        <p:txBody>
          <a:bodyPr wrap="square" anchor="ctr">
            <a:spAutoFit/>
          </a:bodyPr>
          <a:lstStyle/>
          <a:p>
            <a:pPr algn="just">
              <a:lnSpc>
                <a:spcPct val="130000"/>
              </a:lnSpc>
            </a:pPr>
            <a:r>
              <a:rPr lang="zh-CN" altLang="en-US" sz="2000" kern="100" dirty="0">
                <a:solidFill>
                  <a:srgbClr val="404040"/>
                </a:solidFill>
                <a:latin typeface="+mn-ea"/>
                <a:cs typeface="Times New Roman" panose="02020603050405020304" pitchFamily="18" charset="0"/>
              </a:rPr>
              <a:t>设计阶段造价控制的依据</a:t>
            </a:r>
          </a:p>
        </p:txBody>
      </p:sp>
      <p:sp>
        <p:nvSpPr>
          <p:cNvPr id="54" name="矩形 53">
            <a:extLst>
              <a:ext uri="{FF2B5EF4-FFF2-40B4-BE49-F238E27FC236}">
                <a16:creationId xmlns:a16="http://schemas.microsoft.com/office/drawing/2014/main" id="{BA9796C3-7ADE-454C-B049-47811DE6B906}"/>
              </a:ext>
            </a:extLst>
          </p:cNvPr>
          <p:cNvSpPr/>
          <p:nvPr/>
        </p:nvSpPr>
        <p:spPr>
          <a:xfrm>
            <a:off x="1364333" y="3253417"/>
            <a:ext cx="3427764" cy="453457"/>
          </a:xfrm>
          <a:prstGeom prst="rect">
            <a:avLst/>
          </a:prstGeom>
        </p:spPr>
        <p:txBody>
          <a:bodyPr wrap="square" anchor="ctr">
            <a:spAutoFit/>
          </a:bodyPr>
          <a:lstStyle/>
          <a:p>
            <a:pPr algn="r">
              <a:lnSpc>
                <a:spcPct val="130000"/>
              </a:lnSpc>
            </a:pPr>
            <a:r>
              <a:rPr lang="zh-CN" altLang="en-US" sz="2000" kern="100" dirty="0">
                <a:solidFill>
                  <a:srgbClr val="404040"/>
                </a:solidFill>
                <a:latin typeface="+mn-ea"/>
                <a:cs typeface="Times New Roman" panose="02020603050405020304" pitchFamily="18" charset="0"/>
              </a:rPr>
              <a:t>编制项目规划的依据</a:t>
            </a:r>
          </a:p>
        </p:txBody>
      </p:sp>
      <p:sp>
        <p:nvSpPr>
          <p:cNvPr id="55" name="矩形 54">
            <a:extLst>
              <a:ext uri="{FF2B5EF4-FFF2-40B4-BE49-F238E27FC236}">
                <a16:creationId xmlns:a16="http://schemas.microsoft.com/office/drawing/2014/main" id="{88C1B0DB-85E6-4577-B740-F13D2CE360FC}"/>
              </a:ext>
            </a:extLst>
          </p:cNvPr>
          <p:cNvSpPr/>
          <p:nvPr/>
        </p:nvSpPr>
        <p:spPr>
          <a:xfrm>
            <a:off x="7399903" y="3242212"/>
            <a:ext cx="3427764" cy="453457"/>
          </a:xfrm>
          <a:prstGeom prst="rect">
            <a:avLst/>
          </a:prstGeom>
        </p:spPr>
        <p:txBody>
          <a:bodyPr wrap="square" anchor="ctr">
            <a:spAutoFit/>
          </a:bodyPr>
          <a:lstStyle/>
          <a:p>
            <a:pPr algn="just">
              <a:lnSpc>
                <a:spcPct val="130000"/>
              </a:lnSpc>
            </a:pPr>
            <a:r>
              <a:rPr lang="zh-CN" altLang="en-US" sz="2000" kern="100" dirty="0">
                <a:solidFill>
                  <a:srgbClr val="404040"/>
                </a:solidFill>
                <a:latin typeface="+mn-ea"/>
                <a:cs typeface="Times New Roman" panose="02020603050405020304" pitchFamily="18" charset="0"/>
              </a:rPr>
              <a:t>确定建设规模的依据</a:t>
            </a:r>
          </a:p>
        </p:txBody>
      </p:sp>
      <p:sp>
        <p:nvSpPr>
          <p:cNvPr id="30" name="文本框 29">
            <a:extLst>
              <a:ext uri="{FF2B5EF4-FFF2-40B4-BE49-F238E27FC236}">
                <a16:creationId xmlns:a16="http://schemas.microsoft.com/office/drawing/2014/main" id="{C59F7D4F-E555-492A-9424-CE49B83A09EE}"/>
              </a:ext>
            </a:extLst>
          </p:cNvPr>
          <p:cNvSpPr txBox="1"/>
          <p:nvPr/>
        </p:nvSpPr>
        <p:spPr>
          <a:xfrm>
            <a:off x="5641941" y="4248081"/>
            <a:ext cx="816398" cy="461665"/>
          </a:xfrm>
          <a:prstGeom prst="rect">
            <a:avLst/>
          </a:prstGeom>
          <a:noFill/>
        </p:spPr>
        <p:txBody>
          <a:bodyPr wrap="square" rtlCol="0">
            <a:spAutoFit/>
          </a:bodyPr>
          <a:lstStyle/>
          <a:p>
            <a:pPr algn="ctr"/>
            <a:r>
              <a:rPr lang="zh-CN" altLang="en-US" sz="2400" b="1" dirty="0"/>
              <a:t>作用</a:t>
            </a:r>
          </a:p>
        </p:txBody>
      </p:sp>
      <p:grpSp>
        <p:nvGrpSpPr>
          <p:cNvPr id="7" name="组合 6">
            <a:extLst>
              <a:ext uri="{FF2B5EF4-FFF2-40B4-BE49-F238E27FC236}">
                <a16:creationId xmlns:a16="http://schemas.microsoft.com/office/drawing/2014/main" id="{1D32D770-D2F8-4219-9341-B060E2A2C6D8}"/>
              </a:ext>
            </a:extLst>
          </p:cNvPr>
          <p:cNvGrpSpPr/>
          <p:nvPr/>
        </p:nvGrpSpPr>
        <p:grpSpPr>
          <a:xfrm>
            <a:off x="1147482" y="3041662"/>
            <a:ext cx="9275610" cy="1553302"/>
            <a:chOff x="1147482" y="3041662"/>
            <a:chExt cx="9275610" cy="1553302"/>
          </a:xfrm>
          <a:effectLst>
            <a:outerShdw blurRad="50800" dist="38100" dir="2700000" algn="tl" rotWithShape="0">
              <a:prstClr val="black">
                <a:alpha val="40000"/>
              </a:prstClr>
            </a:outerShdw>
          </a:effectLst>
        </p:grpSpPr>
        <p:grpSp>
          <p:nvGrpSpPr>
            <p:cNvPr id="13" name="组合 12">
              <a:extLst>
                <a:ext uri="{FF2B5EF4-FFF2-40B4-BE49-F238E27FC236}">
                  <a16:creationId xmlns:a16="http://schemas.microsoft.com/office/drawing/2014/main" id="{7B4291C2-3FD6-4C4E-81C3-45614DC58656}"/>
                </a:ext>
              </a:extLst>
            </p:cNvPr>
            <p:cNvGrpSpPr/>
            <p:nvPr/>
          </p:nvGrpSpPr>
          <p:grpSpPr>
            <a:xfrm>
              <a:off x="1147482" y="3041662"/>
              <a:ext cx="4637805" cy="779304"/>
              <a:chOff x="1147482" y="3041662"/>
              <a:chExt cx="4637805" cy="779304"/>
            </a:xfrm>
          </p:grpSpPr>
          <p:cxnSp>
            <p:nvCxnSpPr>
              <p:cNvPr id="10" name="直接连接符 9">
                <a:extLst>
                  <a:ext uri="{FF2B5EF4-FFF2-40B4-BE49-F238E27FC236}">
                    <a16:creationId xmlns:a16="http://schemas.microsoft.com/office/drawing/2014/main" id="{E9F72276-8F85-4AAD-A6E1-4E2269DCC837}"/>
                  </a:ext>
                </a:extLst>
              </p:cNvPr>
              <p:cNvCxnSpPr>
                <a:cxnSpLocks/>
              </p:cNvCxnSpPr>
              <p:nvPr/>
            </p:nvCxnSpPr>
            <p:spPr>
              <a:xfrm>
                <a:off x="1147482" y="3041662"/>
                <a:ext cx="3534634" cy="0"/>
              </a:xfrm>
              <a:prstGeom prst="line">
                <a:avLst/>
              </a:prstGeom>
              <a:ln w="38100">
                <a:gradFill>
                  <a:gsLst>
                    <a:gs pos="0">
                      <a:srgbClr val="71E3B8"/>
                    </a:gs>
                    <a:gs pos="100000">
                      <a:srgbClr val="27B4D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7456C4F0-4717-4940-BB91-FA6FD13C09E6}"/>
                  </a:ext>
                </a:extLst>
              </p:cNvPr>
              <p:cNvCxnSpPr>
                <a:cxnSpLocks/>
              </p:cNvCxnSpPr>
              <p:nvPr/>
            </p:nvCxnSpPr>
            <p:spPr>
              <a:xfrm>
                <a:off x="4666876" y="3041662"/>
                <a:ext cx="1118411" cy="779304"/>
              </a:xfrm>
              <a:prstGeom prst="line">
                <a:avLst/>
              </a:prstGeom>
              <a:ln w="38100">
                <a:gradFill>
                  <a:gsLst>
                    <a:gs pos="0">
                      <a:srgbClr val="71E3B8"/>
                    </a:gs>
                    <a:gs pos="100000">
                      <a:srgbClr val="27B4DB"/>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2CF9A3DC-AC06-4EA9-B7E2-C38FD1A7B3AE}"/>
                </a:ext>
              </a:extLst>
            </p:cNvPr>
            <p:cNvGrpSpPr/>
            <p:nvPr/>
          </p:nvGrpSpPr>
          <p:grpSpPr>
            <a:xfrm flipH="1" flipV="1">
              <a:off x="5785287" y="3815660"/>
              <a:ext cx="4637805" cy="779304"/>
              <a:chOff x="1147482" y="3041662"/>
              <a:chExt cx="4637805" cy="779304"/>
            </a:xfrm>
          </p:grpSpPr>
          <p:cxnSp>
            <p:nvCxnSpPr>
              <p:cNvPr id="31" name="直接连接符 30">
                <a:extLst>
                  <a:ext uri="{FF2B5EF4-FFF2-40B4-BE49-F238E27FC236}">
                    <a16:creationId xmlns:a16="http://schemas.microsoft.com/office/drawing/2014/main" id="{541DAAC6-9D15-4658-B9A6-D24C4F25D1F4}"/>
                  </a:ext>
                </a:extLst>
              </p:cNvPr>
              <p:cNvCxnSpPr>
                <a:cxnSpLocks/>
              </p:cNvCxnSpPr>
              <p:nvPr/>
            </p:nvCxnSpPr>
            <p:spPr>
              <a:xfrm>
                <a:off x="1147482" y="3041662"/>
                <a:ext cx="3534634" cy="0"/>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1D147426-FDB3-4041-86ED-1626F89363D1}"/>
                  </a:ext>
                </a:extLst>
              </p:cNvPr>
              <p:cNvCxnSpPr>
                <a:cxnSpLocks/>
              </p:cNvCxnSpPr>
              <p:nvPr/>
            </p:nvCxnSpPr>
            <p:spPr>
              <a:xfrm>
                <a:off x="4666876" y="3041662"/>
                <a:ext cx="1118411" cy="779304"/>
              </a:xfrm>
              <a:prstGeom prst="line">
                <a:avLst/>
              </a:prstGeom>
              <a:ln w="38100">
                <a:noFill/>
              </a:ln>
            </p:spPr>
            <p:style>
              <a:lnRef idx="1">
                <a:schemeClr val="accent1"/>
              </a:lnRef>
              <a:fillRef idx="0">
                <a:schemeClr val="accent1"/>
              </a:fillRef>
              <a:effectRef idx="0">
                <a:schemeClr val="accent1"/>
              </a:effectRef>
              <a:fontRef idx="minor">
                <a:schemeClr val="tx1"/>
              </a:fontRef>
            </p:style>
          </p:cxnSp>
        </p:grpSp>
      </p:grpSp>
      <p:grpSp>
        <p:nvGrpSpPr>
          <p:cNvPr id="9" name="组合 8">
            <a:extLst>
              <a:ext uri="{FF2B5EF4-FFF2-40B4-BE49-F238E27FC236}">
                <a16:creationId xmlns:a16="http://schemas.microsoft.com/office/drawing/2014/main" id="{3B048EFC-CD26-4824-91F3-8D3BBF064DB6}"/>
              </a:ext>
            </a:extLst>
          </p:cNvPr>
          <p:cNvGrpSpPr/>
          <p:nvPr/>
        </p:nvGrpSpPr>
        <p:grpSpPr>
          <a:xfrm>
            <a:off x="1718760" y="3050075"/>
            <a:ext cx="9231572" cy="1543335"/>
            <a:chOff x="1718760" y="3050075"/>
            <a:chExt cx="9231572" cy="1543335"/>
          </a:xfrm>
          <a:effectLst>
            <a:outerShdw blurRad="50800" dist="38100" dir="2700000" algn="tl" rotWithShape="0">
              <a:prstClr val="black">
                <a:alpha val="40000"/>
              </a:prstClr>
            </a:outerShdw>
          </a:effectLst>
        </p:grpSpPr>
        <p:grpSp>
          <p:nvGrpSpPr>
            <p:cNvPr id="64" name="组合 63">
              <a:extLst>
                <a:ext uri="{FF2B5EF4-FFF2-40B4-BE49-F238E27FC236}">
                  <a16:creationId xmlns:a16="http://schemas.microsoft.com/office/drawing/2014/main" id="{664FC39C-2859-497B-BCE8-578C3A9F76B9}"/>
                </a:ext>
              </a:extLst>
            </p:cNvPr>
            <p:cNvGrpSpPr/>
            <p:nvPr/>
          </p:nvGrpSpPr>
          <p:grpSpPr>
            <a:xfrm flipH="1">
              <a:off x="6324600" y="3050075"/>
              <a:ext cx="4625732" cy="770891"/>
              <a:chOff x="1147481" y="3041662"/>
              <a:chExt cx="4625732" cy="770891"/>
            </a:xfrm>
          </p:grpSpPr>
          <p:cxnSp>
            <p:nvCxnSpPr>
              <p:cNvPr id="65" name="直接连接符 64">
                <a:extLst>
                  <a:ext uri="{FF2B5EF4-FFF2-40B4-BE49-F238E27FC236}">
                    <a16:creationId xmlns:a16="http://schemas.microsoft.com/office/drawing/2014/main" id="{04F4F590-CEBD-4724-A221-04E69DED4CD5}"/>
                  </a:ext>
                </a:extLst>
              </p:cNvPr>
              <p:cNvCxnSpPr>
                <a:cxnSpLocks/>
              </p:cNvCxnSpPr>
              <p:nvPr/>
            </p:nvCxnSpPr>
            <p:spPr>
              <a:xfrm>
                <a:off x="1147481" y="3041662"/>
                <a:ext cx="3519395" cy="0"/>
              </a:xfrm>
              <a:prstGeom prst="line">
                <a:avLst/>
              </a:prstGeom>
              <a:ln w="38100">
                <a:gradFill>
                  <a:gsLst>
                    <a:gs pos="0">
                      <a:srgbClr val="71E3B8"/>
                    </a:gs>
                    <a:gs pos="100000">
                      <a:srgbClr val="27B4D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E0B44B4B-2D8F-4397-B8E1-C2B15395D53D}"/>
                  </a:ext>
                </a:extLst>
              </p:cNvPr>
              <p:cNvCxnSpPr>
                <a:cxnSpLocks/>
              </p:cNvCxnSpPr>
              <p:nvPr/>
            </p:nvCxnSpPr>
            <p:spPr>
              <a:xfrm>
                <a:off x="4666876" y="3041662"/>
                <a:ext cx="1106337" cy="770891"/>
              </a:xfrm>
              <a:prstGeom prst="line">
                <a:avLst/>
              </a:prstGeom>
              <a:ln w="38100">
                <a:gradFill>
                  <a:gsLst>
                    <a:gs pos="0">
                      <a:srgbClr val="71E3B8"/>
                    </a:gs>
                    <a:gs pos="100000">
                      <a:srgbClr val="27B4DB"/>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A83C2460-85D0-4648-9279-710AA98194BF}"/>
                </a:ext>
              </a:extLst>
            </p:cNvPr>
            <p:cNvGrpSpPr/>
            <p:nvPr/>
          </p:nvGrpSpPr>
          <p:grpSpPr>
            <a:xfrm flipV="1">
              <a:off x="1718760" y="3822519"/>
              <a:ext cx="4625732" cy="770891"/>
              <a:chOff x="1147481" y="3041662"/>
              <a:chExt cx="4625732" cy="770891"/>
            </a:xfrm>
          </p:grpSpPr>
          <p:cxnSp>
            <p:nvCxnSpPr>
              <p:cNvPr id="34" name="直接连接符 33">
                <a:extLst>
                  <a:ext uri="{FF2B5EF4-FFF2-40B4-BE49-F238E27FC236}">
                    <a16:creationId xmlns:a16="http://schemas.microsoft.com/office/drawing/2014/main" id="{0E7290B3-D7EF-4A20-8675-277785777681}"/>
                  </a:ext>
                </a:extLst>
              </p:cNvPr>
              <p:cNvCxnSpPr>
                <a:cxnSpLocks/>
              </p:cNvCxnSpPr>
              <p:nvPr/>
            </p:nvCxnSpPr>
            <p:spPr>
              <a:xfrm>
                <a:off x="1147481" y="3041662"/>
                <a:ext cx="3519395" cy="0"/>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6FD7970C-F5B2-4166-A354-85CC98D6179D}"/>
                  </a:ext>
                </a:extLst>
              </p:cNvPr>
              <p:cNvCxnSpPr>
                <a:cxnSpLocks/>
              </p:cNvCxnSpPr>
              <p:nvPr/>
            </p:nvCxnSpPr>
            <p:spPr>
              <a:xfrm>
                <a:off x="4666876" y="3041662"/>
                <a:ext cx="1106337" cy="770891"/>
              </a:xfrm>
              <a:prstGeom prst="line">
                <a:avLst/>
              </a:prstGeom>
              <a:ln w="38100">
                <a:noFill/>
              </a:ln>
            </p:spPr>
            <p:style>
              <a:lnRef idx="1">
                <a:schemeClr val="accent1"/>
              </a:lnRef>
              <a:fillRef idx="0">
                <a:schemeClr val="accent1"/>
              </a:fillRef>
              <a:effectRef idx="0">
                <a:schemeClr val="accent1"/>
              </a:effectRef>
              <a:fontRef idx="minor">
                <a:schemeClr val="tx1"/>
              </a:fontRef>
            </p:style>
          </p:cxnSp>
        </p:grpSp>
      </p:grpSp>
      <p:grpSp>
        <p:nvGrpSpPr>
          <p:cNvPr id="11" name="组合 10">
            <a:extLst>
              <a:ext uri="{FF2B5EF4-FFF2-40B4-BE49-F238E27FC236}">
                <a16:creationId xmlns:a16="http://schemas.microsoft.com/office/drawing/2014/main" id="{6D12C1D3-537C-4F60-8745-A04FDED04D6C}"/>
              </a:ext>
            </a:extLst>
          </p:cNvPr>
          <p:cNvGrpSpPr/>
          <p:nvPr/>
        </p:nvGrpSpPr>
        <p:grpSpPr>
          <a:xfrm>
            <a:off x="2416274" y="3729444"/>
            <a:ext cx="5888970" cy="949776"/>
            <a:chOff x="2416274" y="3729444"/>
            <a:chExt cx="5888970" cy="949776"/>
          </a:xfrm>
          <a:effectLst>
            <a:outerShdw blurRad="50800" dist="38100" dir="2700000" algn="tl" rotWithShape="0">
              <a:prstClr val="black">
                <a:alpha val="40000"/>
              </a:prstClr>
            </a:outerShdw>
          </a:effectLst>
        </p:grpSpPr>
        <p:grpSp>
          <p:nvGrpSpPr>
            <p:cNvPr id="15" name="组合 14">
              <a:extLst>
                <a:ext uri="{FF2B5EF4-FFF2-40B4-BE49-F238E27FC236}">
                  <a16:creationId xmlns:a16="http://schemas.microsoft.com/office/drawing/2014/main" id="{5B42EDB9-ABA2-4222-BEDC-0E882501F05E}"/>
                </a:ext>
              </a:extLst>
            </p:cNvPr>
            <p:cNvGrpSpPr/>
            <p:nvPr/>
          </p:nvGrpSpPr>
          <p:grpSpPr>
            <a:xfrm>
              <a:off x="2416274" y="3729444"/>
              <a:ext cx="2965090" cy="487233"/>
              <a:chOff x="2401034" y="3721824"/>
              <a:chExt cx="2965090" cy="487233"/>
            </a:xfrm>
          </p:grpSpPr>
          <p:cxnSp>
            <p:nvCxnSpPr>
              <p:cNvPr id="68" name="直接连接符 67">
                <a:extLst>
                  <a:ext uri="{FF2B5EF4-FFF2-40B4-BE49-F238E27FC236}">
                    <a16:creationId xmlns:a16="http://schemas.microsoft.com/office/drawing/2014/main" id="{F2D7D492-3E33-4324-85FE-50C4CFE82F3A}"/>
                  </a:ext>
                </a:extLst>
              </p:cNvPr>
              <p:cNvCxnSpPr>
                <a:cxnSpLocks/>
              </p:cNvCxnSpPr>
              <p:nvPr/>
            </p:nvCxnSpPr>
            <p:spPr>
              <a:xfrm>
                <a:off x="2401034" y="3721824"/>
                <a:ext cx="2289076" cy="0"/>
              </a:xfrm>
              <a:prstGeom prst="line">
                <a:avLst/>
              </a:prstGeom>
              <a:ln w="38100">
                <a:gradFill>
                  <a:gsLst>
                    <a:gs pos="0">
                      <a:srgbClr val="71E3B8"/>
                    </a:gs>
                    <a:gs pos="100000">
                      <a:srgbClr val="27B4D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5C3C7619-344D-4E27-82D6-B2940004D39D}"/>
                  </a:ext>
                </a:extLst>
              </p:cNvPr>
              <p:cNvCxnSpPr/>
              <p:nvPr/>
            </p:nvCxnSpPr>
            <p:spPr>
              <a:xfrm>
                <a:off x="4666876" y="3721824"/>
                <a:ext cx="699248" cy="487233"/>
              </a:xfrm>
              <a:prstGeom prst="line">
                <a:avLst/>
              </a:prstGeom>
              <a:ln w="38100">
                <a:gradFill>
                  <a:gsLst>
                    <a:gs pos="0">
                      <a:srgbClr val="71E3B8"/>
                    </a:gs>
                    <a:gs pos="100000">
                      <a:srgbClr val="27B4DB"/>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37" name="组合 36">
              <a:extLst>
                <a:ext uri="{FF2B5EF4-FFF2-40B4-BE49-F238E27FC236}">
                  <a16:creationId xmlns:a16="http://schemas.microsoft.com/office/drawing/2014/main" id="{B639A31B-75A2-48CE-BAB3-BC6F308E631A}"/>
                </a:ext>
              </a:extLst>
            </p:cNvPr>
            <p:cNvGrpSpPr/>
            <p:nvPr/>
          </p:nvGrpSpPr>
          <p:grpSpPr>
            <a:xfrm flipH="1" flipV="1">
              <a:off x="5340154" y="4191987"/>
              <a:ext cx="2965090" cy="487233"/>
              <a:chOff x="2401034" y="3721824"/>
              <a:chExt cx="2965090" cy="487233"/>
            </a:xfrm>
          </p:grpSpPr>
          <p:cxnSp>
            <p:nvCxnSpPr>
              <p:cNvPr id="38" name="直接连接符 37">
                <a:extLst>
                  <a:ext uri="{FF2B5EF4-FFF2-40B4-BE49-F238E27FC236}">
                    <a16:creationId xmlns:a16="http://schemas.microsoft.com/office/drawing/2014/main" id="{7DFBFBFA-C30B-46F1-9B74-4C0E8615B7EA}"/>
                  </a:ext>
                </a:extLst>
              </p:cNvPr>
              <p:cNvCxnSpPr>
                <a:cxnSpLocks/>
              </p:cNvCxnSpPr>
              <p:nvPr/>
            </p:nvCxnSpPr>
            <p:spPr>
              <a:xfrm>
                <a:off x="2401034" y="3721824"/>
                <a:ext cx="2289076" cy="0"/>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097A0E3C-4B9A-401F-B920-ABA48F2DB1FD}"/>
                  </a:ext>
                </a:extLst>
              </p:cNvPr>
              <p:cNvCxnSpPr/>
              <p:nvPr/>
            </p:nvCxnSpPr>
            <p:spPr>
              <a:xfrm>
                <a:off x="4666876" y="3721824"/>
                <a:ext cx="699248" cy="487233"/>
              </a:xfrm>
              <a:prstGeom prst="line">
                <a:avLst/>
              </a:prstGeom>
              <a:ln w="38100">
                <a:noFill/>
              </a:ln>
            </p:spPr>
            <p:style>
              <a:lnRef idx="1">
                <a:schemeClr val="accent1"/>
              </a:lnRef>
              <a:fillRef idx="0">
                <a:schemeClr val="accent1"/>
              </a:fillRef>
              <a:effectRef idx="0">
                <a:schemeClr val="accent1"/>
              </a:effectRef>
              <a:fontRef idx="minor">
                <a:schemeClr val="tx1"/>
              </a:fontRef>
            </p:style>
          </p:cxnSp>
        </p:grpSp>
      </p:grpSp>
      <p:grpSp>
        <p:nvGrpSpPr>
          <p:cNvPr id="14" name="组合 13">
            <a:extLst>
              <a:ext uri="{FF2B5EF4-FFF2-40B4-BE49-F238E27FC236}">
                <a16:creationId xmlns:a16="http://schemas.microsoft.com/office/drawing/2014/main" id="{5160244B-05E2-4EEC-B37D-55FB06C976EC}"/>
              </a:ext>
            </a:extLst>
          </p:cNvPr>
          <p:cNvGrpSpPr/>
          <p:nvPr/>
        </p:nvGrpSpPr>
        <p:grpSpPr>
          <a:xfrm>
            <a:off x="3653898" y="3706874"/>
            <a:ext cx="6125102" cy="965170"/>
            <a:chOff x="3653898" y="3706874"/>
            <a:chExt cx="6125102" cy="965170"/>
          </a:xfrm>
          <a:effectLst>
            <a:outerShdw blurRad="50800" dist="38100" dir="2700000" algn="tl" rotWithShape="0">
              <a:prstClr val="black">
                <a:alpha val="40000"/>
              </a:prstClr>
            </a:outerShdw>
          </a:effectLst>
        </p:grpSpPr>
        <p:grpSp>
          <p:nvGrpSpPr>
            <p:cNvPr id="72" name="组合 71">
              <a:extLst>
                <a:ext uri="{FF2B5EF4-FFF2-40B4-BE49-F238E27FC236}">
                  <a16:creationId xmlns:a16="http://schemas.microsoft.com/office/drawing/2014/main" id="{E8EBB904-77A7-4D9A-9AF5-82CB05A8E21B}"/>
                </a:ext>
              </a:extLst>
            </p:cNvPr>
            <p:cNvGrpSpPr/>
            <p:nvPr/>
          </p:nvGrpSpPr>
          <p:grpSpPr>
            <a:xfrm flipH="1">
              <a:off x="6716449" y="3706874"/>
              <a:ext cx="3062551" cy="487233"/>
              <a:chOff x="2303573" y="3721824"/>
              <a:chExt cx="3062551" cy="487233"/>
            </a:xfrm>
          </p:grpSpPr>
          <p:cxnSp>
            <p:nvCxnSpPr>
              <p:cNvPr id="73" name="直接连接符 72">
                <a:extLst>
                  <a:ext uri="{FF2B5EF4-FFF2-40B4-BE49-F238E27FC236}">
                    <a16:creationId xmlns:a16="http://schemas.microsoft.com/office/drawing/2014/main" id="{5B59764C-A159-424E-B147-06C762FB0E89}"/>
                  </a:ext>
                </a:extLst>
              </p:cNvPr>
              <p:cNvCxnSpPr>
                <a:cxnSpLocks/>
              </p:cNvCxnSpPr>
              <p:nvPr/>
            </p:nvCxnSpPr>
            <p:spPr>
              <a:xfrm>
                <a:off x="2303573" y="3721824"/>
                <a:ext cx="2379096" cy="0"/>
              </a:xfrm>
              <a:prstGeom prst="line">
                <a:avLst/>
              </a:prstGeom>
              <a:ln w="38100">
                <a:gradFill>
                  <a:gsLst>
                    <a:gs pos="0">
                      <a:srgbClr val="71E3B8"/>
                    </a:gs>
                    <a:gs pos="100000">
                      <a:srgbClr val="27B4DB"/>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69F12CC9-2057-416D-B3E2-B2F8CC3E1C4B}"/>
                  </a:ext>
                </a:extLst>
              </p:cNvPr>
              <p:cNvCxnSpPr/>
              <p:nvPr/>
            </p:nvCxnSpPr>
            <p:spPr>
              <a:xfrm>
                <a:off x="4666876" y="3721824"/>
                <a:ext cx="699248" cy="487233"/>
              </a:xfrm>
              <a:prstGeom prst="line">
                <a:avLst/>
              </a:prstGeom>
              <a:ln w="38100">
                <a:gradFill>
                  <a:gsLst>
                    <a:gs pos="0">
                      <a:srgbClr val="71E3B8"/>
                    </a:gs>
                    <a:gs pos="100000">
                      <a:srgbClr val="27B4DB"/>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41" name="组合 40">
              <a:extLst>
                <a:ext uri="{FF2B5EF4-FFF2-40B4-BE49-F238E27FC236}">
                  <a16:creationId xmlns:a16="http://schemas.microsoft.com/office/drawing/2014/main" id="{164AA3D0-EC57-4C22-97FB-B51B58167D10}"/>
                </a:ext>
              </a:extLst>
            </p:cNvPr>
            <p:cNvGrpSpPr/>
            <p:nvPr/>
          </p:nvGrpSpPr>
          <p:grpSpPr>
            <a:xfrm flipV="1">
              <a:off x="3653898" y="4184811"/>
              <a:ext cx="3062551" cy="487233"/>
              <a:chOff x="2303573" y="3721824"/>
              <a:chExt cx="3062551" cy="487233"/>
            </a:xfrm>
          </p:grpSpPr>
          <p:cxnSp>
            <p:nvCxnSpPr>
              <p:cNvPr id="42" name="直接连接符 41">
                <a:extLst>
                  <a:ext uri="{FF2B5EF4-FFF2-40B4-BE49-F238E27FC236}">
                    <a16:creationId xmlns:a16="http://schemas.microsoft.com/office/drawing/2014/main" id="{595017DF-07B7-4087-A619-C58EB50DA87F}"/>
                  </a:ext>
                </a:extLst>
              </p:cNvPr>
              <p:cNvCxnSpPr>
                <a:cxnSpLocks/>
              </p:cNvCxnSpPr>
              <p:nvPr/>
            </p:nvCxnSpPr>
            <p:spPr>
              <a:xfrm>
                <a:off x="2303573" y="3721824"/>
                <a:ext cx="2379096" cy="0"/>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E65A56B6-2642-4463-B72D-CE566ACBB1A4}"/>
                  </a:ext>
                </a:extLst>
              </p:cNvPr>
              <p:cNvCxnSpPr/>
              <p:nvPr/>
            </p:nvCxnSpPr>
            <p:spPr>
              <a:xfrm>
                <a:off x="4666876" y="3721824"/>
                <a:ext cx="699248" cy="487233"/>
              </a:xfrm>
              <a:prstGeom prst="line">
                <a:avLst/>
              </a:prstGeom>
              <a:ln w="38100">
                <a:noFill/>
              </a:ln>
            </p:spPr>
            <p:style>
              <a:lnRef idx="1">
                <a:schemeClr val="accent1"/>
              </a:lnRef>
              <a:fillRef idx="0">
                <a:schemeClr val="accent1"/>
              </a:fillRef>
              <a:effectRef idx="0">
                <a:schemeClr val="accent1"/>
              </a:effectRef>
              <a:fontRef idx="minor">
                <a:schemeClr val="tx1"/>
              </a:fontRef>
            </p:style>
          </p:cxnSp>
        </p:grpSp>
      </p:grpSp>
      <p:sp>
        <p:nvSpPr>
          <p:cNvPr id="16" name="圆: 空心 15">
            <a:extLst>
              <a:ext uri="{FF2B5EF4-FFF2-40B4-BE49-F238E27FC236}">
                <a16:creationId xmlns:a16="http://schemas.microsoft.com/office/drawing/2014/main" id="{ECBC3978-3619-41F6-BAE0-6E091771A85B}"/>
              </a:ext>
            </a:extLst>
          </p:cNvPr>
          <p:cNvSpPr/>
          <p:nvPr/>
        </p:nvSpPr>
        <p:spPr>
          <a:xfrm>
            <a:off x="5343341" y="3772114"/>
            <a:ext cx="1413599" cy="1413599"/>
          </a:xfrm>
          <a:prstGeom prst="donut">
            <a:avLst>
              <a:gd name="adj" fmla="val 16016"/>
            </a:avLst>
          </a:prstGeom>
          <a:gradFill>
            <a:gsLst>
              <a:gs pos="0">
                <a:srgbClr val="71E3B8"/>
              </a:gs>
              <a:gs pos="100000">
                <a:srgbClr val="27B4DB"/>
              </a:gs>
            </a:gsLst>
            <a:lin ang="5400000" scaled="1"/>
          </a:gra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55858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1000"/>
                                        <p:tgtEl>
                                          <p:spTgt spid="1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17" presetClass="entr" presetSubtype="1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strVal val="#ppt_h"/>
                                          </p:val>
                                        </p:tav>
                                        <p:tav tm="100000">
                                          <p:val>
                                            <p:strVal val="#ppt_h"/>
                                          </p:val>
                                        </p:tav>
                                      </p:tavLst>
                                    </p:anim>
                                  </p:childTnLst>
                                </p:cTn>
                              </p:par>
                              <p:par>
                                <p:cTn id="18" presetID="42"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anim calcmode="lin" valueType="num">
                                      <p:cBhvr>
                                        <p:cTn id="21" dur="500" fill="hold"/>
                                        <p:tgtEl>
                                          <p:spTgt spid="7"/>
                                        </p:tgtEl>
                                        <p:attrNameLst>
                                          <p:attrName>ppt_x</p:attrName>
                                        </p:attrNameLst>
                                      </p:cBhvr>
                                      <p:tavLst>
                                        <p:tav tm="0">
                                          <p:val>
                                            <p:strVal val="#ppt_x"/>
                                          </p:val>
                                        </p:tav>
                                        <p:tav tm="100000">
                                          <p:val>
                                            <p:strVal val="#ppt_x"/>
                                          </p:val>
                                        </p:tav>
                                      </p:tavLst>
                                    </p:anim>
                                    <p:anim calcmode="lin" valueType="num">
                                      <p:cBhvr>
                                        <p:cTn id="22" dur="500" fill="hold"/>
                                        <p:tgtEl>
                                          <p:spTgt spid="7"/>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2" presetClass="entr" presetSubtype="8"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0-#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7" presetClass="entr" presetSubtype="1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strVal val="#ppt_h"/>
                                          </p:val>
                                        </p:tav>
                                        <p:tav tm="100000">
                                          <p:val>
                                            <p:strVal val="#ppt_h"/>
                                          </p:val>
                                        </p:tav>
                                      </p:tavLst>
                                    </p:anim>
                                  </p:childTnLst>
                                </p:cTn>
                              </p:par>
                              <p:par>
                                <p:cTn id="34" presetID="42"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anim calcmode="lin" valueType="num">
                                      <p:cBhvr>
                                        <p:cTn id="37" dur="500" fill="hold"/>
                                        <p:tgtEl>
                                          <p:spTgt spid="11"/>
                                        </p:tgtEl>
                                        <p:attrNameLst>
                                          <p:attrName>ppt_x</p:attrName>
                                        </p:attrNameLst>
                                      </p:cBhvr>
                                      <p:tavLst>
                                        <p:tav tm="0">
                                          <p:val>
                                            <p:strVal val="#ppt_x"/>
                                          </p:val>
                                        </p:tav>
                                        <p:tav tm="100000">
                                          <p:val>
                                            <p:strVal val="#ppt_x"/>
                                          </p:val>
                                        </p:tav>
                                      </p:tavLst>
                                    </p:anim>
                                    <p:anim calcmode="lin" valueType="num">
                                      <p:cBhvr>
                                        <p:cTn id="38" dur="500" fill="hold"/>
                                        <p:tgtEl>
                                          <p:spTgt spid="11"/>
                                        </p:tgtEl>
                                        <p:attrNameLst>
                                          <p:attrName>ppt_y</p:attrName>
                                        </p:attrNameLst>
                                      </p:cBhvr>
                                      <p:tavLst>
                                        <p:tav tm="0">
                                          <p:val>
                                            <p:strVal val="#ppt_y+.1"/>
                                          </p:val>
                                        </p:tav>
                                        <p:tav tm="100000">
                                          <p:val>
                                            <p:strVal val="#ppt_y"/>
                                          </p:val>
                                        </p:tav>
                                      </p:tavLst>
                                    </p:anim>
                                  </p:childTnLst>
                                </p:cTn>
                              </p:par>
                            </p:childTnLst>
                          </p:cTn>
                        </p:par>
                        <p:par>
                          <p:cTn id="39" fill="hold">
                            <p:stCondLst>
                              <p:cond delay="500"/>
                            </p:stCondLst>
                            <p:childTnLst>
                              <p:par>
                                <p:cTn id="40" presetID="2" presetClass="entr" presetSubtype="8" fill="hold" grpId="0" nodeType="afterEffect">
                                  <p:stCondLst>
                                    <p:cond delay="0"/>
                                  </p:stCondLst>
                                  <p:childTnLst>
                                    <p:set>
                                      <p:cBhvr>
                                        <p:cTn id="41" dur="1" fill="hold">
                                          <p:stCondLst>
                                            <p:cond delay="0"/>
                                          </p:stCondLst>
                                        </p:cTn>
                                        <p:tgtEl>
                                          <p:spTgt spid="54"/>
                                        </p:tgtEl>
                                        <p:attrNameLst>
                                          <p:attrName>style.visibility</p:attrName>
                                        </p:attrNameLst>
                                      </p:cBhvr>
                                      <p:to>
                                        <p:strVal val="visible"/>
                                      </p:to>
                                    </p:set>
                                    <p:anim calcmode="lin" valueType="num">
                                      <p:cBhvr additive="base">
                                        <p:cTn id="42" dur="500" fill="hold"/>
                                        <p:tgtEl>
                                          <p:spTgt spid="54"/>
                                        </p:tgtEl>
                                        <p:attrNameLst>
                                          <p:attrName>ppt_x</p:attrName>
                                        </p:attrNameLst>
                                      </p:cBhvr>
                                      <p:tavLst>
                                        <p:tav tm="0">
                                          <p:val>
                                            <p:strVal val="0-#ppt_w/2"/>
                                          </p:val>
                                        </p:tav>
                                        <p:tav tm="100000">
                                          <p:val>
                                            <p:strVal val="#ppt_x"/>
                                          </p:val>
                                        </p:tav>
                                      </p:tavLst>
                                    </p:anim>
                                    <p:anim calcmode="lin" valueType="num">
                                      <p:cBhvr additive="base">
                                        <p:cTn id="43"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7" presetClass="entr" presetSubtype="1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strVal val="#ppt_h"/>
                                          </p:val>
                                        </p:tav>
                                        <p:tav tm="100000">
                                          <p:val>
                                            <p:strVal val="#ppt_h"/>
                                          </p:val>
                                        </p:tav>
                                      </p:tavLst>
                                    </p:anim>
                                  </p:childTnLst>
                                </p:cTn>
                              </p:par>
                              <p:par>
                                <p:cTn id="50" presetID="42" presetClass="entr" presetSubtype="0" fill="hold"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anim calcmode="lin" valueType="num">
                                      <p:cBhvr>
                                        <p:cTn id="53" dur="500" fill="hold"/>
                                        <p:tgtEl>
                                          <p:spTgt spid="9"/>
                                        </p:tgtEl>
                                        <p:attrNameLst>
                                          <p:attrName>ppt_x</p:attrName>
                                        </p:attrNameLst>
                                      </p:cBhvr>
                                      <p:tavLst>
                                        <p:tav tm="0">
                                          <p:val>
                                            <p:strVal val="#ppt_x"/>
                                          </p:val>
                                        </p:tav>
                                        <p:tav tm="100000">
                                          <p:val>
                                            <p:strVal val="#ppt_x"/>
                                          </p:val>
                                        </p:tav>
                                      </p:tavLst>
                                    </p:anim>
                                    <p:anim calcmode="lin" valueType="num">
                                      <p:cBhvr>
                                        <p:cTn id="54" dur="500" fill="hold"/>
                                        <p:tgtEl>
                                          <p:spTgt spid="9"/>
                                        </p:tgtEl>
                                        <p:attrNameLst>
                                          <p:attrName>ppt_y</p:attrName>
                                        </p:attrNameLst>
                                      </p:cBhvr>
                                      <p:tavLst>
                                        <p:tav tm="0">
                                          <p:val>
                                            <p:strVal val="#ppt_y+.1"/>
                                          </p:val>
                                        </p:tav>
                                        <p:tav tm="100000">
                                          <p:val>
                                            <p:strVal val="#ppt_y"/>
                                          </p:val>
                                        </p:tav>
                                      </p:tavLst>
                                    </p:anim>
                                  </p:childTnLst>
                                </p:cTn>
                              </p:par>
                            </p:childTnLst>
                          </p:cTn>
                        </p:par>
                        <p:par>
                          <p:cTn id="55" fill="hold">
                            <p:stCondLst>
                              <p:cond delay="500"/>
                            </p:stCondLst>
                            <p:childTnLst>
                              <p:par>
                                <p:cTn id="56" presetID="2" presetClass="entr" presetSubtype="2" fill="hold" grpId="0" nodeType="after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additive="base">
                                        <p:cTn id="58" dur="500" fill="hold"/>
                                        <p:tgtEl>
                                          <p:spTgt spid="56"/>
                                        </p:tgtEl>
                                        <p:attrNameLst>
                                          <p:attrName>ppt_x</p:attrName>
                                        </p:attrNameLst>
                                      </p:cBhvr>
                                      <p:tavLst>
                                        <p:tav tm="0">
                                          <p:val>
                                            <p:strVal val="1+#ppt_w/2"/>
                                          </p:val>
                                        </p:tav>
                                        <p:tav tm="100000">
                                          <p:val>
                                            <p:strVal val="#ppt_x"/>
                                          </p:val>
                                        </p:tav>
                                      </p:tavLst>
                                    </p:anim>
                                    <p:anim calcmode="lin" valueType="num">
                                      <p:cBhvr additive="base">
                                        <p:cTn id="59"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7" presetClass="entr" presetSubtype="10"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anim calcmode="lin" valueType="num">
                                      <p:cBhvr>
                                        <p:cTn id="64" dur="500" fill="hold"/>
                                        <p:tgtEl>
                                          <p:spTgt spid="14"/>
                                        </p:tgtEl>
                                        <p:attrNameLst>
                                          <p:attrName>ppt_w</p:attrName>
                                        </p:attrNameLst>
                                      </p:cBhvr>
                                      <p:tavLst>
                                        <p:tav tm="0">
                                          <p:val>
                                            <p:fltVal val="0"/>
                                          </p:val>
                                        </p:tav>
                                        <p:tav tm="100000">
                                          <p:val>
                                            <p:strVal val="#ppt_w"/>
                                          </p:val>
                                        </p:tav>
                                      </p:tavLst>
                                    </p:anim>
                                    <p:anim calcmode="lin" valueType="num">
                                      <p:cBhvr>
                                        <p:cTn id="65" dur="500" fill="hold"/>
                                        <p:tgtEl>
                                          <p:spTgt spid="14"/>
                                        </p:tgtEl>
                                        <p:attrNameLst>
                                          <p:attrName>ppt_h</p:attrName>
                                        </p:attrNameLst>
                                      </p:cBhvr>
                                      <p:tavLst>
                                        <p:tav tm="0">
                                          <p:val>
                                            <p:strVal val="#ppt_h"/>
                                          </p:val>
                                        </p:tav>
                                        <p:tav tm="100000">
                                          <p:val>
                                            <p:strVal val="#ppt_h"/>
                                          </p:val>
                                        </p:tav>
                                      </p:tavLst>
                                    </p:anim>
                                  </p:childTnLst>
                                </p:cTn>
                              </p:par>
                              <p:par>
                                <p:cTn id="66" presetID="42" presetClass="entr" presetSubtype="0" fill="hold"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anim calcmode="lin" valueType="num">
                                      <p:cBhvr>
                                        <p:cTn id="69" dur="500" fill="hold"/>
                                        <p:tgtEl>
                                          <p:spTgt spid="14"/>
                                        </p:tgtEl>
                                        <p:attrNameLst>
                                          <p:attrName>ppt_x</p:attrName>
                                        </p:attrNameLst>
                                      </p:cBhvr>
                                      <p:tavLst>
                                        <p:tav tm="0">
                                          <p:val>
                                            <p:strVal val="#ppt_x"/>
                                          </p:val>
                                        </p:tav>
                                        <p:tav tm="100000">
                                          <p:val>
                                            <p:strVal val="#ppt_x"/>
                                          </p:val>
                                        </p:tav>
                                      </p:tavLst>
                                    </p:anim>
                                    <p:anim calcmode="lin" valueType="num">
                                      <p:cBhvr>
                                        <p:cTn id="70" dur="500" fill="hold"/>
                                        <p:tgtEl>
                                          <p:spTgt spid="14"/>
                                        </p:tgtEl>
                                        <p:attrNameLst>
                                          <p:attrName>ppt_y</p:attrName>
                                        </p:attrNameLst>
                                      </p:cBhvr>
                                      <p:tavLst>
                                        <p:tav tm="0">
                                          <p:val>
                                            <p:strVal val="#ppt_y+.1"/>
                                          </p:val>
                                        </p:tav>
                                        <p:tav tm="100000">
                                          <p:val>
                                            <p:strVal val="#ppt_y"/>
                                          </p:val>
                                        </p:tav>
                                      </p:tavLst>
                                    </p:anim>
                                  </p:childTnLst>
                                </p:cTn>
                              </p:par>
                            </p:childTnLst>
                          </p:cTn>
                        </p:par>
                        <p:par>
                          <p:cTn id="71" fill="hold">
                            <p:stCondLst>
                              <p:cond delay="500"/>
                            </p:stCondLst>
                            <p:childTnLst>
                              <p:par>
                                <p:cTn id="72" presetID="2" presetClass="entr" presetSubtype="2" fill="hold" grpId="0" nodeType="afterEffect">
                                  <p:stCondLst>
                                    <p:cond delay="0"/>
                                  </p:stCondLst>
                                  <p:childTnLst>
                                    <p:set>
                                      <p:cBhvr>
                                        <p:cTn id="73" dur="1" fill="hold">
                                          <p:stCondLst>
                                            <p:cond delay="0"/>
                                          </p:stCondLst>
                                        </p:cTn>
                                        <p:tgtEl>
                                          <p:spTgt spid="55"/>
                                        </p:tgtEl>
                                        <p:attrNameLst>
                                          <p:attrName>style.visibility</p:attrName>
                                        </p:attrNameLst>
                                      </p:cBhvr>
                                      <p:to>
                                        <p:strVal val="visible"/>
                                      </p:to>
                                    </p:set>
                                    <p:anim calcmode="lin" valueType="num">
                                      <p:cBhvr additive="base">
                                        <p:cTn id="74" dur="500" fill="hold"/>
                                        <p:tgtEl>
                                          <p:spTgt spid="55"/>
                                        </p:tgtEl>
                                        <p:attrNameLst>
                                          <p:attrName>ppt_x</p:attrName>
                                        </p:attrNameLst>
                                      </p:cBhvr>
                                      <p:tavLst>
                                        <p:tav tm="0">
                                          <p:val>
                                            <p:strVal val="1+#ppt_w/2"/>
                                          </p:val>
                                        </p:tav>
                                        <p:tav tm="100000">
                                          <p:val>
                                            <p:strVal val="#ppt_x"/>
                                          </p:val>
                                        </p:tav>
                                      </p:tavLst>
                                    </p:anim>
                                    <p:anim calcmode="lin" valueType="num">
                                      <p:cBhvr additive="base">
                                        <p:cTn id="75"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6" grpId="0"/>
      <p:bldP spid="54" grpId="0"/>
      <p:bldP spid="55" grpId="0"/>
      <p:bldP spid="30" grpId="0"/>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C7DDFC2-8049-44A2-B40C-9F1E05A6A2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8784" y="1673624"/>
            <a:ext cx="2587423" cy="2587423"/>
          </a:xfrm>
          <a:prstGeom prst="rect">
            <a:avLst/>
          </a:prstGeom>
        </p:spPr>
      </p:pic>
      <p:sp>
        <p:nvSpPr>
          <p:cNvPr id="11" name="矩形 10">
            <a:extLst>
              <a:ext uri="{FF2B5EF4-FFF2-40B4-BE49-F238E27FC236}">
                <a16:creationId xmlns:a16="http://schemas.microsoft.com/office/drawing/2014/main" id="{2F842CDD-C241-4134-8798-5D6DF3ECD03E}"/>
              </a:ext>
            </a:extLst>
          </p:cNvPr>
          <p:cNvSpPr/>
          <p:nvPr/>
        </p:nvSpPr>
        <p:spPr>
          <a:xfrm>
            <a:off x="4193075" y="4366783"/>
            <a:ext cx="3805850" cy="584775"/>
          </a:xfrm>
          <a:prstGeom prst="rect">
            <a:avLst/>
          </a:prstGeom>
        </p:spPr>
        <p:txBody>
          <a:bodyPr wrap="none" anchor="ctr">
            <a:spAutoFit/>
          </a:bodyPr>
          <a:lstStyle/>
          <a:p>
            <a:r>
              <a:rPr lang="zh-CN" altLang="en-US" sz="3200" b="1" dirty="0">
                <a:gradFill>
                  <a:gsLst>
                    <a:gs pos="0">
                      <a:srgbClr val="22B1DB"/>
                    </a:gs>
                    <a:gs pos="100000">
                      <a:srgbClr val="71E3B8"/>
                    </a:gs>
                  </a:gsLst>
                  <a:lin ang="0" scaled="1"/>
                </a:gradFill>
                <a:effectLst>
                  <a:outerShdw blurRad="38100" dist="38100" dir="2700000" algn="tl">
                    <a:srgbClr val="000000">
                      <a:alpha val="43137"/>
                    </a:srgbClr>
                  </a:outerShdw>
                </a:effectLst>
                <a:latin typeface="时尚中黑简体" panose="01010104010101010101" pitchFamily="2" charset="-122"/>
                <a:ea typeface="时尚中黑简体" panose="01010104010101010101" pitchFamily="2" charset="-122"/>
              </a:rPr>
              <a:t>可研估算的深度要求</a:t>
            </a:r>
          </a:p>
        </p:txBody>
      </p:sp>
      <p:cxnSp>
        <p:nvCxnSpPr>
          <p:cNvPr id="3" name="直接连接符 2">
            <a:extLst>
              <a:ext uri="{FF2B5EF4-FFF2-40B4-BE49-F238E27FC236}">
                <a16:creationId xmlns:a16="http://schemas.microsoft.com/office/drawing/2014/main" id="{005FC07D-4EB3-4C77-A261-7D87A13CFB28}"/>
              </a:ext>
            </a:extLst>
          </p:cNvPr>
          <p:cNvCxnSpPr/>
          <p:nvPr/>
        </p:nvCxnSpPr>
        <p:spPr>
          <a:xfrm>
            <a:off x="4085862" y="4261047"/>
            <a:ext cx="3993266" cy="0"/>
          </a:xfrm>
          <a:prstGeom prst="line">
            <a:avLst/>
          </a:prstGeom>
          <a:ln w="12700">
            <a:gradFill>
              <a:gsLst>
                <a:gs pos="0">
                  <a:srgbClr val="71E3B8"/>
                </a:gs>
                <a:gs pos="100000">
                  <a:srgbClr val="27B4DB"/>
                </a:gs>
              </a:gsLst>
              <a:lin ang="5400000" scaled="1"/>
            </a:gra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211BB4FD-B06E-4DB8-ABC0-00F9FC98F6BB}"/>
              </a:ext>
            </a:extLst>
          </p:cNvPr>
          <p:cNvSpPr/>
          <p:nvPr/>
        </p:nvSpPr>
        <p:spPr>
          <a:xfrm>
            <a:off x="464602" y="1729948"/>
            <a:ext cx="1415772" cy="3713517"/>
          </a:xfrm>
          <a:prstGeom prst="rect">
            <a:avLst/>
          </a:prstGeom>
        </p:spPr>
        <p:txBody>
          <a:bodyPr vert="eaVert" wrap="none">
            <a:spAutoFit/>
          </a:bodyPr>
          <a:lstStyle/>
          <a:p>
            <a:r>
              <a:rPr lang="zh-CN" altLang="en-US" sz="8000" b="1" dirty="0">
                <a:gradFill>
                  <a:gsLst>
                    <a:gs pos="0">
                      <a:srgbClr val="22B1DB"/>
                    </a:gs>
                    <a:gs pos="100000">
                      <a:srgbClr val="71E3B8"/>
                    </a:gs>
                  </a:gsLst>
                  <a:lin ang="0" scaled="1"/>
                </a:gradFill>
                <a:effectLst>
                  <a:outerShdw blurRad="38100" dist="38100" dir="2700000" algn="tl">
                    <a:srgbClr val="000000">
                      <a:alpha val="43137"/>
                    </a:srgbClr>
                  </a:outerShdw>
                </a:effectLst>
                <a:latin typeface="时尚中黑简体" panose="01010104010101010101" pitchFamily="2" charset="-122"/>
                <a:ea typeface="时尚中黑简体" panose="01010104010101010101" pitchFamily="2" charset="-122"/>
              </a:rPr>
              <a:t>第二章</a:t>
            </a:r>
            <a:endParaRPr lang="zh-CN" altLang="en-US" sz="8000" dirty="0"/>
          </a:p>
        </p:txBody>
      </p:sp>
      <p:sp>
        <p:nvSpPr>
          <p:cNvPr id="7" name="矩形 6">
            <a:extLst>
              <a:ext uri="{FF2B5EF4-FFF2-40B4-BE49-F238E27FC236}">
                <a16:creationId xmlns:a16="http://schemas.microsoft.com/office/drawing/2014/main" id="{EBAB689E-EFD4-4CB5-A27E-E4A17BBAF2D9}"/>
              </a:ext>
            </a:extLst>
          </p:cNvPr>
          <p:cNvSpPr/>
          <p:nvPr/>
        </p:nvSpPr>
        <p:spPr>
          <a:xfrm>
            <a:off x="3277337" y="4951558"/>
            <a:ext cx="5610318" cy="338554"/>
          </a:xfrm>
          <a:prstGeom prst="rect">
            <a:avLst/>
          </a:prstGeom>
        </p:spPr>
        <p:txBody>
          <a:bodyPr wrap="none" anchor="ctr">
            <a:spAutoFit/>
          </a:bodyPr>
          <a:lstStyle/>
          <a:p>
            <a:pPr algn="ctr"/>
            <a:r>
              <a:rPr lang="en-US" altLang="zh-CN" sz="1600" spc="100" dirty="0">
                <a:gradFill>
                  <a:gsLst>
                    <a:gs pos="0">
                      <a:srgbClr val="2365C9"/>
                    </a:gs>
                    <a:gs pos="100000">
                      <a:srgbClr val="71E3B8"/>
                    </a:gs>
                  </a:gsLst>
                  <a:lin ang="0" scaled="1"/>
                </a:gradFill>
                <a:effectLst>
                  <a:outerShdw blurRad="38100" dist="38100" dir="2700000" algn="tl">
                    <a:srgbClr val="000000">
                      <a:alpha val="43137"/>
                    </a:srgbClr>
                  </a:outerShdw>
                </a:effectLst>
                <a:latin typeface="Arial" panose="020B0604020202020204" pitchFamily="34" charset="0"/>
                <a:ea typeface="时尚中黑简体" panose="01010104010101010101" pitchFamily="2" charset="-122"/>
                <a:cs typeface="Arial" panose="020B0604020202020204" pitchFamily="34" charset="0"/>
              </a:rPr>
              <a:t>DEPTH REQUIREMENTS FOR FEASIBILITY STUDY</a:t>
            </a:r>
            <a:endParaRPr lang="zh-CN" altLang="en-US" sz="1600" spc="100" dirty="0">
              <a:gradFill>
                <a:gsLst>
                  <a:gs pos="0">
                    <a:srgbClr val="2365C9"/>
                  </a:gs>
                  <a:gs pos="100000">
                    <a:srgbClr val="71E3B8"/>
                  </a:gs>
                </a:gsLst>
                <a:lin ang="0" scaled="1"/>
              </a:gradFill>
              <a:effectLst>
                <a:outerShdw blurRad="38100" dist="38100" dir="2700000" algn="tl">
                  <a:srgbClr val="000000">
                    <a:alpha val="43137"/>
                  </a:srgbClr>
                </a:outerShdw>
              </a:effectLst>
              <a:latin typeface="Arial" panose="020B0604020202020204" pitchFamily="34" charset="0"/>
              <a:ea typeface="时尚中黑简体" panose="01010104010101010101" pitchFamily="2" charset="-122"/>
              <a:cs typeface="Arial" panose="020B0604020202020204" pitchFamily="34" charset="0"/>
            </a:endParaRPr>
          </a:p>
        </p:txBody>
      </p:sp>
    </p:spTree>
    <p:extLst>
      <p:ext uri="{BB962C8B-B14F-4D97-AF65-F5344CB8AC3E}">
        <p14:creationId xmlns:p14="http://schemas.microsoft.com/office/powerpoint/2010/main" val="144104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anim calcmode="lin" valueType="num">
                                      <p:cBhvr>
                                        <p:cTn id="12" dur="750" fill="hold"/>
                                        <p:tgtEl>
                                          <p:spTgt spid="6"/>
                                        </p:tgtEl>
                                        <p:attrNameLst>
                                          <p:attrName>ppt_x</p:attrName>
                                        </p:attrNameLst>
                                      </p:cBhvr>
                                      <p:tavLst>
                                        <p:tav tm="0">
                                          <p:val>
                                            <p:strVal val="#ppt_x"/>
                                          </p:val>
                                        </p:tav>
                                        <p:tav tm="100000">
                                          <p:val>
                                            <p:strVal val="#ppt_x"/>
                                          </p:val>
                                        </p:tav>
                                      </p:tavLst>
                                    </p:anim>
                                    <p:anim calcmode="lin" valueType="num">
                                      <p:cBhvr>
                                        <p:cTn id="13" dur="75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750"/>
                            </p:stCondLst>
                            <p:childTnLst>
                              <p:par>
                                <p:cTn id="19" presetID="2" presetClass="entr" presetSubtype="4"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THINKCELLUNDODONOTDELETE" val="0"/>
  <p:tag name="ISLIDE.THEME" val="ca8cd0c2-e85c-4f2f-991e-3e2601722c7f"/>
</p:tagLst>
</file>

<file path=ppt/tags/tag10.xml><?xml version="1.0" encoding="utf-8"?>
<p:tagLst xmlns:a="http://schemas.openxmlformats.org/drawingml/2006/main" xmlns:r="http://schemas.openxmlformats.org/officeDocument/2006/relationships" xmlns:p="http://schemas.openxmlformats.org/presentationml/2006/main">
  <p:tag name="PA" val="v5.1.2"/>
</p:tagLst>
</file>

<file path=ppt/tags/tag100.xml><?xml version="1.0" encoding="utf-8"?>
<p:tagLst xmlns:a="http://schemas.openxmlformats.org/drawingml/2006/main" xmlns:r="http://schemas.openxmlformats.org/officeDocument/2006/relationships" xmlns:p="http://schemas.openxmlformats.org/presentationml/2006/main">
  <p:tag name="PA" val="v5.1.2"/>
</p:tagLst>
</file>

<file path=ppt/tags/tag101.xml><?xml version="1.0" encoding="utf-8"?>
<p:tagLst xmlns:a="http://schemas.openxmlformats.org/drawingml/2006/main" xmlns:r="http://schemas.openxmlformats.org/officeDocument/2006/relationships" xmlns:p="http://schemas.openxmlformats.org/presentationml/2006/main">
  <p:tag name="PA" val="v5.1.2"/>
</p:tagLst>
</file>

<file path=ppt/tags/tag102.xml><?xml version="1.0" encoding="utf-8"?>
<p:tagLst xmlns:a="http://schemas.openxmlformats.org/drawingml/2006/main" xmlns:r="http://schemas.openxmlformats.org/officeDocument/2006/relationships" xmlns:p="http://schemas.openxmlformats.org/presentationml/2006/main">
  <p:tag name="PA" val="v5.1.2"/>
</p:tagLst>
</file>

<file path=ppt/tags/tag103.xml><?xml version="1.0" encoding="utf-8"?>
<p:tagLst xmlns:a="http://schemas.openxmlformats.org/drawingml/2006/main" xmlns:r="http://schemas.openxmlformats.org/officeDocument/2006/relationships" xmlns:p="http://schemas.openxmlformats.org/presentationml/2006/main">
  <p:tag name="PA" val="v5.1.2"/>
</p:tagLst>
</file>

<file path=ppt/tags/tag104.xml><?xml version="1.0" encoding="utf-8"?>
<p:tagLst xmlns:a="http://schemas.openxmlformats.org/drawingml/2006/main" xmlns:r="http://schemas.openxmlformats.org/officeDocument/2006/relationships" xmlns:p="http://schemas.openxmlformats.org/presentationml/2006/main">
  <p:tag name="PA" val="v5.1.2"/>
</p:tagLst>
</file>

<file path=ppt/tags/tag105.xml><?xml version="1.0" encoding="utf-8"?>
<p:tagLst xmlns:a="http://schemas.openxmlformats.org/drawingml/2006/main" xmlns:r="http://schemas.openxmlformats.org/officeDocument/2006/relationships" xmlns:p="http://schemas.openxmlformats.org/presentationml/2006/main">
  <p:tag name="PA" val="v5.1.2"/>
</p:tagLst>
</file>

<file path=ppt/tags/tag106.xml><?xml version="1.0" encoding="utf-8"?>
<p:tagLst xmlns:a="http://schemas.openxmlformats.org/drawingml/2006/main" xmlns:r="http://schemas.openxmlformats.org/officeDocument/2006/relationships" xmlns:p="http://schemas.openxmlformats.org/presentationml/2006/main">
  <p:tag name="PA" val="v5.1.2"/>
</p:tagLst>
</file>

<file path=ppt/tags/tag107.xml><?xml version="1.0" encoding="utf-8"?>
<p:tagLst xmlns:a="http://schemas.openxmlformats.org/drawingml/2006/main" xmlns:r="http://schemas.openxmlformats.org/officeDocument/2006/relationships" xmlns:p="http://schemas.openxmlformats.org/presentationml/2006/main">
  <p:tag name="PA" val="v5.1.2"/>
</p:tagLst>
</file>

<file path=ppt/tags/tag108.xml><?xml version="1.0" encoding="utf-8"?>
<p:tagLst xmlns:a="http://schemas.openxmlformats.org/drawingml/2006/main" xmlns:r="http://schemas.openxmlformats.org/officeDocument/2006/relationships" xmlns:p="http://schemas.openxmlformats.org/presentationml/2006/main">
  <p:tag name="PA" val="v5.1.2"/>
</p:tagLst>
</file>

<file path=ppt/tags/tag109.xml><?xml version="1.0" encoding="utf-8"?>
<p:tagLst xmlns:a="http://schemas.openxmlformats.org/drawingml/2006/main" xmlns:r="http://schemas.openxmlformats.org/officeDocument/2006/relationships" xmlns:p="http://schemas.openxmlformats.org/presentationml/2006/main">
  <p:tag name="PA" val="v5.1.2"/>
</p:tagLst>
</file>

<file path=ppt/tags/tag11.xml><?xml version="1.0" encoding="utf-8"?>
<p:tagLst xmlns:a="http://schemas.openxmlformats.org/drawingml/2006/main" xmlns:r="http://schemas.openxmlformats.org/officeDocument/2006/relationships" xmlns:p="http://schemas.openxmlformats.org/presentationml/2006/main">
  <p:tag name="PA" val="v5.1.2"/>
</p:tagLst>
</file>

<file path=ppt/tags/tag110.xml><?xml version="1.0" encoding="utf-8"?>
<p:tagLst xmlns:a="http://schemas.openxmlformats.org/drawingml/2006/main" xmlns:r="http://schemas.openxmlformats.org/officeDocument/2006/relationships" xmlns:p="http://schemas.openxmlformats.org/presentationml/2006/main">
  <p:tag name="PA" val="v5.1.2"/>
</p:tagLst>
</file>

<file path=ppt/tags/tag111.xml><?xml version="1.0" encoding="utf-8"?>
<p:tagLst xmlns:a="http://schemas.openxmlformats.org/drawingml/2006/main" xmlns:r="http://schemas.openxmlformats.org/officeDocument/2006/relationships" xmlns:p="http://schemas.openxmlformats.org/presentationml/2006/main">
  <p:tag name="PA" val="v5.1.2"/>
</p:tagLst>
</file>

<file path=ppt/tags/tag112.xml><?xml version="1.0" encoding="utf-8"?>
<p:tagLst xmlns:a="http://schemas.openxmlformats.org/drawingml/2006/main" xmlns:r="http://schemas.openxmlformats.org/officeDocument/2006/relationships" xmlns:p="http://schemas.openxmlformats.org/presentationml/2006/main">
  <p:tag name="PA" val="v5.1.2"/>
</p:tagLst>
</file>

<file path=ppt/tags/tag113.xml><?xml version="1.0" encoding="utf-8"?>
<p:tagLst xmlns:a="http://schemas.openxmlformats.org/drawingml/2006/main" xmlns:r="http://schemas.openxmlformats.org/officeDocument/2006/relationships" xmlns:p="http://schemas.openxmlformats.org/presentationml/2006/main">
  <p:tag name="PA" val="v5.1.2"/>
</p:tagLst>
</file>

<file path=ppt/tags/tag114.xml><?xml version="1.0" encoding="utf-8"?>
<p:tagLst xmlns:a="http://schemas.openxmlformats.org/drawingml/2006/main" xmlns:r="http://schemas.openxmlformats.org/officeDocument/2006/relationships" xmlns:p="http://schemas.openxmlformats.org/presentationml/2006/main">
  <p:tag name="PA" val="v5.1.2"/>
</p:tagLst>
</file>

<file path=ppt/tags/tag115.xml><?xml version="1.0" encoding="utf-8"?>
<p:tagLst xmlns:a="http://schemas.openxmlformats.org/drawingml/2006/main" xmlns:r="http://schemas.openxmlformats.org/officeDocument/2006/relationships" xmlns:p="http://schemas.openxmlformats.org/presentationml/2006/main">
  <p:tag name="PA" val="v5.1.2"/>
</p:tagLst>
</file>

<file path=ppt/tags/tag116.xml><?xml version="1.0" encoding="utf-8"?>
<p:tagLst xmlns:a="http://schemas.openxmlformats.org/drawingml/2006/main" xmlns:r="http://schemas.openxmlformats.org/officeDocument/2006/relationships" xmlns:p="http://schemas.openxmlformats.org/presentationml/2006/main">
  <p:tag name="PA" val="v5.1.2"/>
</p:tagLst>
</file>

<file path=ppt/tags/tag117.xml><?xml version="1.0" encoding="utf-8"?>
<p:tagLst xmlns:a="http://schemas.openxmlformats.org/drawingml/2006/main" xmlns:r="http://schemas.openxmlformats.org/officeDocument/2006/relationships" xmlns:p="http://schemas.openxmlformats.org/presentationml/2006/main">
  <p:tag name="PA" val="v5.1.2"/>
</p:tagLst>
</file>

<file path=ppt/tags/tag118.xml><?xml version="1.0" encoding="utf-8"?>
<p:tagLst xmlns:a="http://schemas.openxmlformats.org/drawingml/2006/main" xmlns:r="http://schemas.openxmlformats.org/officeDocument/2006/relationships" xmlns:p="http://schemas.openxmlformats.org/presentationml/2006/main">
  <p:tag name="PA" val="v5.1.2"/>
</p:tagLst>
</file>

<file path=ppt/tags/tag119.xml><?xml version="1.0" encoding="utf-8"?>
<p:tagLst xmlns:a="http://schemas.openxmlformats.org/drawingml/2006/main" xmlns:r="http://schemas.openxmlformats.org/officeDocument/2006/relationships" xmlns:p="http://schemas.openxmlformats.org/presentationml/2006/main">
  <p:tag name="PA" val="v5.1.2"/>
</p:tagLst>
</file>

<file path=ppt/tags/tag12.xml><?xml version="1.0" encoding="utf-8"?>
<p:tagLst xmlns:a="http://schemas.openxmlformats.org/drawingml/2006/main" xmlns:r="http://schemas.openxmlformats.org/officeDocument/2006/relationships" xmlns:p="http://schemas.openxmlformats.org/presentationml/2006/main">
  <p:tag name="PA" val="v5.1.2"/>
</p:tagLst>
</file>

<file path=ppt/tags/tag120.xml><?xml version="1.0" encoding="utf-8"?>
<p:tagLst xmlns:a="http://schemas.openxmlformats.org/drawingml/2006/main" xmlns:r="http://schemas.openxmlformats.org/officeDocument/2006/relationships" xmlns:p="http://schemas.openxmlformats.org/presentationml/2006/main">
  <p:tag name="PA" val="v5.1.2"/>
</p:tagLst>
</file>

<file path=ppt/tags/tag121.xml><?xml version="1.0" encoding="utf-8"?>
<p:tagLst xmlns:a="http://schemas.openxmlformats.org/drawingml/2006/main" xmlns:r="http://schemas.openxmlformats.org/officeDocument/2006/relationships" xmlns:p="http://schemas.openxmlformats.org/presentationml/2006/main">
  <p:tag name="PA" val="v5.1.2"/>
</p:tagLst>
</file>

<file path=ppt/tags/tag122.xml><?xml version="1.0" encoding="utf-8"?>
<p:tagLst xmlns:a="http://schemas.openxmlformats.org/drawingml/2006/main" xmlns:r="http://schemas.openxmlformats.org/officeDocument/2006/relationships" xmlns:p="http://schemas.openxmlformats.org/presentationml/2006/main">
  <p:tag name="PA" val="v5.1.2"/>
</p:tagLst>
</file>

<file path=ppt/tags/tag123.xml><?xml version="1.0" encoding="utf-8"?>
<p:tagLst xmlns:a="http://schemas.openxmlformats.org/drawingml/2006/main" xmlns:r="http://schemas.openxmlformats.org/officeDocument/2006/relationships" xmlns:p="http://schemas.openxmlformats.org/presentationml/2006/main">
  <p:tag name="PA" val="v5.1.2"/>
</p:tagLst>
</file>

<file path=ppt/tags/tag124.xml><?xml version="1.0" encoding="utf-8"?>
<p:tagLst xmlns:a="http://schemas.openxmlformats.org/drawingml/2006/main" xmlns:r="http://schemas.openxmlformats.org/officeDocument/2006/relationships" xmlns:p="http://schemas.openxmlformats.org/presentationml/2006/main">
  <p:tag name="PA" val="v5.1.2"/>
</p:tagLst>
</file>

<file path=ppt/tags/tag125.xml><?xml version="1.0" encoding="utf-8"?>
<p:tagLst xmlns:a="http://schemas.openxmlformats.org/drawingml/2006/main" xmlns:r="http://schemas.openxmlformats.org/officeDocument/2006/relationships" xmlns:p="http://schemas.openxmlformats.org/presentationml/2006/main">
  <p:tag name="PA" val="v5.1.2"/>
</p:tagLst>
</file>

<file path=ppt/tags/tag126.xml><?xml version="1.0" encoding="utf-8"?>
<p:tagLst xmlns:a="http://schemas.openxmlformats.org/drawingml/2006/main" xmlns:r="http://schemas.openxmlformats.org/officeDocument/2006/relationships" xmlns:p="http://schemas.openxmlformats.org/presentationml/2006/main">
  <p:tag name="PA" val="v5.1.2"/>
</p:tagLst>
</file>

<file path=ppt/tags/tag127.xml><?xml version="1.0" encoding="utf-8"?>
<p:tagLst xmlns:a="http://schemas.openxmlformats.org/drawingml/2006/main" xmlns:r="http://schemas.openxmlformats.org/officeDocument/2006/relationships" xmlns:p="http://schemas.openxmlformats.org/presentationml/2006/main">
  <p:tag name="PA" val="v5.1.2"/>
</p:tagLst>
</file>

<file path=ppt/tags/tag128.xml><?xml version="1.0" encoding="utf-8"?>
<p:tagLst xmlns:a="http://schemas.openxmlformats.org/drawingml/2006/main" xmlns:r="http://schemas.openxmlformats.org/officeDocument/2006/relationships" xmlns:p="http://schemas.openxmlformats.org/presentationml/2006/main">
  <p:tag name="PA" val="v5.1.2"/>
</p:tagLst>
</file>

<file path=ppt/tags/tag129.xml><?xml version="1.0" encoding="utf-8"?>
<p:tagLst xmlns:a="http://schemas.openxmlformats.org/drawingml/2006/main" xmlns:r="http://schemas.openxmlformats.org/officeDocument/2006/relationships" xmlns:p="http://schemas.openxmlformats.org/presentationml/2006/main">
  <p:tag name="PA" val="v5.1.2"/>
</p:tagLst>
</file>

<file path=ppt/tags/tag13.xml><?xml version="1.0" encoding="utf-8"?>
<p:tagLst xmlns:a="http://schemas.openxmlformats.org/drawingml/2006/main" xmlns:r="http://schemas.openxmlformats.org/officeDocument/2006/relationships" xmlns:p="http://schemas.openxmlformats.org/presentationml/2006/main">
  <p:tag name="PA" val="v5.1.2"/>
</p:tagLst>
</file>

<file path=ppt/tags/tag130.xml><?xml version="1.0" encoding="utf-8"?>
<p:tagLst xmlns:a="http://schemas.openxmlformats.org/drawingml/2006/main" xmlns:r="http://schemas.openxmlformats.org/officeDocument/2006/relationships" xmlns:p="http://schemas.openxmlformats.org/presentationml/2006/main">
  <p:tag name="PA" val="v5.1.2"/>
</p:tagLst>
</file>

<file path=ppt/tags/tag131.xml><?xml version="1.0" encoding="utf-8"?>
<p:tagLst xmlns:a="http://schemas.openxmlformats.org/drawingml/2006/main" xmlns:r="http://schemas.openxmlformats.org/officeDocument/2006/relationships" xmlns:p="http://schemas.openxmlformats.org/presentationml/2006/main">
  <p:tag name="PA" val="v5.1.2"/>
</p:tagLst>
</file>

<file path=ppt/tags/tag132.xml><?xml version="1.0" encoding="utf-8"?>
<p:tagLst xmlns:a="http://schemas.openxmlformats.org/drawingml/2006/main" xmlns:r="http://schemas.openxmlformats.org/officeDocument/2006/relationships" xmlns:p="http://schemas.openxmlformats.org/presentationml/2006/main">
  <p:tag name="PA" val="v5.1.2"/>
</p:tagLst>
</file>

<file path=ppt/tags/tag133.xml><?xml version="1.0" encoding="utf-8"?>
<p:tagLst xmlns:a="http://schemas.openxmlformats.org/drawingml/2006/main" xmlns:r="http://schemas.openxmlformats.org/officeDocument/2006/relationships" xmlns:p="http://schemas.openxmlformats.org/presentationml/2006/main">
  <p:tag name="PA" val="v5.1.2"/>
</p:tagLst>
</file>

<file path=ppt/tags/tag134.xml><?xml version="1.0" encoding="utf-8"?>
<p:tagLst xmlns:a="http://schemas.openxmlformats.org/drawingml/2006/main" xmlns:r="http://schemas.openxmlformats.org/officeDocument/2006/relationships" xmlns:p="http://schemas.openxmlformats.org/presentationml/2006/main">
  <p:tag name="PA" val="v5.1.2"/>
</p:tagLst>
</file>

<file path=ppt/tags/tag135.xml><?xml version="1.0" encoding="utf-8"?>
<p:tagLst xmlns:a="http://schemas.openxmlformats.org/drawingml/2006/main" xmlns:r="http://schemas.openxmlformats.org/officeDocument/2006/relationships" xmlns:p="http://schemas.openxmlformats.org/presentationml/2006/main">
  <p:tag name="PA" val="v5.1.2"/>
</p:tagLst>
</file>

<file path=ppt/tags/tag136.xml><?xml version="1.0" encoding="utf-8"?>
<p:tagLst xmlns:a="http://schemas.openxmlformats.org/drawingml/2006/main" xmlns:r="http://schemas.openxmlformats.org/officeDocument/2006/relationships" xmlns:p="http://schemas.openxmlformats.org/presentationml/2006/main">
  <p:tag name="PA" val="v5.1.2"/>
</p:tagLst>
</file>

<file path=ppt/tags/tag137.xml><?xml version="1.0" encoding="utf-8"?>
<p:tagLst xmlns:a="http://schemas.openxmlformats.org/drawingml/2006/main" xmlns:r="http://schemas.openxmlformats.org/officeDocument/2006/relationships" xmlns:p="http://schemas.openxmlformats.org/presentationml/2006/main">
  <p:tag name="PA" val="v5.1.2"/>
</p:tagLst>
</file>

<file path=ppt/tags/tag138.xml><?xml version="1.0" encoding="utf-8"?>
<p:tagLst xmlns:a="http://schemas.openxmlformats.org/drawingml/2006/main" xmlns:r="http://schemas.openxmlformats.org/officeDocument/2006/relationships" xmlns:p="http://schemas.openxmlformats.org/presentationml/2006/main">
  <p:tag name="PA" val="v5.1.2"/>
</p:tagLst>
</file>

<file path=ppt/tags/tag139.xml><?xml version="1.0" encoding="utf-8"?>
<p:tagLst xmlns:a="http://schemas.openxmlformats.org/drawingml/2006/main" xmlns:r="http://schemas.openxmlformats.org/officeDocument/2006/relationships" xmlns:p="http://schemas.openxmlformats.org/presentationml/2006/main">
  <p:tag name="PA" val="v5.1.2"/>
</p:tagLst>
</file>

<file path=ppt/tags/tag14.xml><?xml version="1.0" encoding="utf-8"?>
<p:tagLst xmlns:a="http://schemas.openxmlformats.org/drawingml/2006/main" xmlns:r="http://schemas.openxmlformats.org/officeDocument/2006/relationships" xmlns:p="http://schemas.openxmlformats.org/presentationml/2006/main">
  <p:tag name="PA" val="v5.1.2"/>
</p:tagLst>
</file>

<file path=ppt/tags/tag140.xml><?xml version="1.0" encoding="utf-8"?>
<p:tagLst xmlns:a="http://schemas.openxmlformats.org/drawingml/2006/main" xmlns:r="http://schemas.openxmlformats.org/officeDocument/2006/relationships" xmlns:p="http://schemas.openxmlformats.org/presentationml/2006/main">
  <p:tag name="PA" val="v5.1.2"/>
</p:tagLst>
</file>

<file path=ppt/tags/tag141.xml><?xml version="1.0" encoding="utf-8"?>
<p:tagLst xmlns:a="http://schemas.openxmlformats.org/drawingml/2006/main" xmlns:r="http://schemas.openxmlformats.org/officeDocument/2006/relationships" xmlns:p="http://schemas.openxmlformats.org/presentationml/2006/main">
  <p:tag name="PA" val="v5.1.2"/>
</p:tagLst>
</file>

<file path=ppt/tags/tag142.xml><?xml version="1.0" encoding="utf-8"?>
<p:tagLst xmlns:a="http://schemas.openxmlformats.org/drawingml/2006/main" xmlns:r="http://schemas.openxmlformats.org/officeDocument/2006/relationships" xmlns:p="http://schemas.openxmlformats.org/presentationml/2006/main">
  <p:tag name="PA" val="v5.1.2"/>
</p:tagLst>
</file>

<file path=ppt/tags/tag143.xml><?xml version="1.0" encoding="utf-8"?>
<p:tagLst xmlns:a="http://schemas.openxmlformats.org/drawingml/2006/main" xmlns:r="http://schemas.openxmlformats.org/officeDocument/2006/relationships" xmlns:p="http://schemas.openxmlformats.org/presentationml/2006/main">
  <p:tag name="PA" val="v5.1.2"/>
</p:tagLst>
</file>

<file path=ppt/tags/tag144.xml><?xml version="1.0" encoding="utf-8"?>
<p:tagLst xmlns:a="http://schemas.openxmlformats.org/drawingml/2006/main" xmlns:r="http://schemas.openxmlformats.org/officeDocument/2006/relationships" xmlns:p="http://schemas.openxmlformats.org/presentationml/2006/main">
  <p:tag name="PA" val="v5.1.2"/>
</p:tagLst>
</file>

<file path=ppt/tags/tag145.xml><?xml version="1.0" encoding="utf-8"?>
<p:tagLst xmlns:a="http://schemas.openxmlformats.org/drawingml/2006/main" xmlns:r="http://schemas.openxmlformats.org/officeDocument/2006/relationships" xmlns:p="http://schemas.openxmlformats.org/presentationml/2006/main">
  <p:tag name="PA" val="v5.1.2"/>
</p:tagLst>
</file>

<file path=ppt/tags/tag146.xml><?xml version="1.0" encoding="utf-8"?>
<p:tagLst xmlns:a="http://schemas.openxmlformats.org/drawingml/2006/main" xmlns:r="http://schemas.openxmlformats.org/officeDocument/2006/relationships" xmlns:p="http://schemas.openxmlformats.org/presentationml/2006/main">
  <p:tag name="PA" val="v5.1.2"/>
</p:tagLst>
</file>

<file path=ppt/tags/tag147.xml><?xml version="1.0" encoding="utf-8"?>
<p:tagLst xmlns:a="http://schemas.openxmlformats.org/drawingml/2006/main" xmlns:r="http://schemas.openxmlformats.org/officeDocument/2006/relationships" xmlns:p="http://schemas.openxmlformats.org/presentationml/2006/main">
  <p:tag name="PA" val="v5.1.2"/>
</p:tagLst>
</file>

<file path=ppt/tags/tag148.xml><?xml version="1.0" encoding="utf-8"?>
<p:tagLst xmlns:a="http://schemas.openxmlformats.org/drawingml/2006/main" xmlns:r="http://schemas.openxmlformats.org/officeDocument/2006/relationships" xmlns:p="http://schemas.openxmlformats.org/presentationml/2006/main">
  <p:tag name="PA" val="v5.1.2"/>
</p:tagLst>
</file>

<file path=ppt/tags/tag149.xml><?xml version="1.0" encoding="utf-8"?>
<p:tagLst xmlns:a="http://schemas.openxmlformats.org/drawingml/2006/main" xmlns:r="http://schemas.openxmlformats.org/officeDocument/2006/relationships" xmlns:p="http://schemas.openxmlformats.org/presentationml/2006/main">
  <p:tag name="PA" val="v5.1.2"/>
</p:tagLst>
</file>

<file path=ppt/tags/tag15.xml><?xml version="1.0" encoding="utf-8"?>
<p:tagLst xmlns:a="http://schemas.openxmlformats.org/drawingml/2006/main" xmlns:r="http://schemas.openxmlformats.org/officeDocument/2006/relationships" xmlns:p="http://schemas.openxmlformats.org/presentationml/2006/main">
  <p:tag name="PA" val="v5.1.2"/>
</p:tagLst>
</file>

<file path=ppt/tags/tag150.xml><?xml version="1.0" encoding="utf-8"?>
<p:tagLst xmlns:a="http://schemas.openxmlformats.org/drawingml/2006/main" xmlns:r="http://schemas.openxmlformats.org/officeDocument/2006/relationships" xmlns:p="http://schemas.openxmlformats.org/presentationml/2006/main">
  <p:tag name="PA" val="v5.1.2"/>
</p:tagLst>
</file>

<file path=ppt/tags/tag151.xml><?xml version="1.0" encoding="utf-8"?>
<p:tagLst xmlns:a="http://schemas.openxmlformats.org/drawingml/2006/main" xmlns:r="http://schemas.openxmlformats.org/officeDocument/2006/relationships" xmlns:p="http://schemas.openxmlformats.org/presentationml/2006/main">
  <p:tag name="PA" val="v5.1.2"/>
</p:tagLst>
</file>

<file path=ppt/tags/tag152.xml><?xml version="1.0" encoding="utf-8"?>
<p:tagLst xmlns:a="http://schemas.openxmlformats.org/drawingml/2006/main" xmlns:r="http://schemas.openxmlformats.org/officeDocument/2006/relationships" xmlns:p="http://schemas.openxmlformats.org/presentationml/2006/main">
  <p:tag name="PA" val="v5.1.2"/>
</p:tagLst>
</file>

<file path=ppt/tags/tag153.xml><?xml version="1.0" encoding="utf-8"?>
<p:tagLst xmlns:a="http://schemas.openxmlformats.org/drawingml/2006/main" xmlns:r="http://schemas.openxmlformats.org/officeDocument/2006/relationships" xmlns:p="http://schemas.openxmlformats.org/presentationml/2006/main">
  <p:tag name="PA" val="v5.1.2"/>
</p:tagLst>
</file>

<file path=ppt/tags/tag154.xml><?xml version="1.0" encoding="utf-8"?>
<p:tagLst xmlns:a="http://schemas.openxmlformats.org/drawingml/2006/main" xmlns:r="http://schemas.openxmlformats.org/officeDocument/2006/relationships" xmlns:p="http://schemas.openxmlformats.org/presentationml/2006/main">
  <p:tag name="PA" val="v5.1.2"/>
</p:tagLst>
</file>

<file path=ppt/tags/tag155.xml><?xml version="1.0" encoding="utf-8"?>
<p:tagLst xmlns:a="http://schemas.openxmlformats.org/drawingml/2006/main" xmlns:r="http://schemas.openxmlformats.org/officeDocument/2006/relationships" xmlns:p="http://schemas.openxmlformats.org/presentationml/2006/main">
  <p:tag name="PA" val="v5.1.2"/>
</p:tagLst>
</file>

<file path=ppt/tags/tag156.xml><?xml version="1.0" encoding="utf-8"?>
<p:tagLst xmlns:a="http://schemas.openxmlformats.org/drawingml/2006/main" xmlns:r="http://schemas.openxmlformats.org/officeDocument/2006/relationships" xmlns:p="http://schemas.openxmlformats.org/presentationml/2006/main">
  <p:tag name="PA" val="v5.1.2"/>
</p:tagLst>
</file>

<file path=ppt/tags/tag157.xml><?xml version="1.0" encoding="utf-8"?>
<p:tagLst xmlns:a="http://schemas.openxmlformats.org/drawingml/2006/main" xmlns:r="http://schemas.openxmlformats.org/officeDocument/2006/relationships" xmlns:p="http://schemas.openxmlformats.org/presentationml/2006/main">
  <p:tag name="PA" val="v5.1.2"/>
</p:tagLst>
</file>

<file path=ppt/tags/tag158.xml><?xml version="1.0" encoding="utf-8"?>
<p:tagLst xmlns:a="http://schemas.openxmlformats.org/drawingml/2006/main" xmlns:r="http://schemas.openxmlformats.org/officeDocument/2006/relationships" xmlns:p="http://schemas.openxmlformats.org/presentationml/2006/main">
  <p:tag name="PA" val="v5.1.2"/>
</p:tagLst>
</file>

<file path=ppt/tags/tag159.xml><?xml version="1.0" encoding="utf-8"?>
<p:tagLst xmlns:a="http://schemas.openxmlformats.org/drawingml/2006/main" xmlns:r="http://schemas.openxmlformats.org/officeDocument/2006/relationships" xmlns:p="http://schemas.openxmlformats.org/presentationml/2006/main">
  <p:tag name="PA" val="v5.1.2"/>
</p:tagLst>
</file>

<file path=ppt/tags/tag16.xml><?xml version="1.0" encoding="utf-8"?>
<p:tagLst xmlns:a="http://schemas.openxmlformats.org/drawingml/2006/main" xmlns:r="http://schemas.openxmlformats.org/officeDocument/2006/relationships" xmlns:p="http://schemas.openxmlformats.org/presentationml/2006/main">
  <p:tag name="PA" val="v5.1.2"/>
</p:tagLst>
</file>

<file path=ppt/tags/tag160.xml><?xml version="1.0" encoding="utf-8"?>
<p:tagLst xmlns:a="http://schemas.openxmlformats.org/drawingml/2006/main" xmlns:r="http://schemas.openxmlformats.org/officeDocument/2006/relationships" xmlns:p="http://schemas.openxmlformats.org/presentationml/2006/main">
  <p:tag name="PA" val="v5.1.2"/>
</p:tagLst>
</file>

<file path=ppt/tags/tag161.xml><?xml version="1.0" encoding="utf-8"?>
<p:tagLst xmlns:a="http://schemas.openxmlformats.org/drawingml/2006/main" xmlns:r="http://schemas.openxmlformats.org/officeDocument/2006/relationships" xmlns:p="http://schemas.openxmlformats.org/presentationml/2006/main">
  <p:tag name="PA" val="v5.1.2"/>
</p:tagLst>
</file>

<file path=ppt/tags/tag162.xml><?xml version="1.0" encoding="utf-8"?>
<p:tagLst xmlns:a="http://schemas.openxmlformats.org/drawingml/2006/main" xmlns:r="http://schemas.openxmlformats.org/officeDocument/2006/relationships" xmlns:p="http://schemas.openxmlformats.org/presentationml/2006/main">
  <p:tag name="PA" val="v5.1.2"/>
</p:tagLst>
</file>

<file path=ppt/tags/tag163.xml><?xml version="1.0" encoding="utf-8"?>
<p:tagLst xmlns:a="http://schemas.openxmlformats.org/drawingml/2006/main" xmlns:r="http://schemas.openxmlformats.org/officeDocument/2006/relationships" xmlns:p="http://schemas.openxmlformats.org/presentationml/2006/main">
  <p:tag name="PA" val="v5.1.2"/>
</p:tagLst>
</file>

<file path=ppt/tags/tag164.xml><?xml version="1.0" encoding="utf-8"?>
<p:tagLst xmlns:a="http://schemas.openxmlformats.org/drawingml/2006/main" xmlns:r="http://schemas.openxmlformats.org/officeDocument/2006/relationships" xmlns:p="http://schemas.openxmlformats.org/presentationml/2006/main">
  <p:tag name="PA" val="v5.1.2"/>
</p:tagLst>
</file>

<file path=ppt/tags/tag165.xml><?xml version="1.0" encoding="utf-8"?>
<p:tagLst xmlns:a="http://schemas.openxmlformats.org/drawingml/2006/main" xmlns:r="http://schemas.openxmlformats.org/officeDocument/2006/relationships" xmlns:p="http://schemas.openxmlformats.org/presentationml/2006/main">
  <p:tag name="PA" val="v5.1.2"/>
</p:tagLst>
</file>

<file path=ppt/tags/tag17.xml><?xml version="1.0" encoding="utf-8"?>
<p:tagLst xmlns:a="http://schemas.openxmlformats.org/drawingml/2006/main" xmlns:r="http://schemas.openxmlformats.org/officeDocument/2006/relationships" xmlns:p="http://schemas.openxmlformats.org/presentationml/2006/main">
  <p:tag name="PA" val="v5.1.2"/>
</p:tagLst>
</file>

<file path=ppt/tags/tag18.xml><?xml version="1.0" encoding="utf-8"?>
<p:tagLst xmlns:a="http://schemas.openxmlformats.org/drawingml/2006/main" xmlns:r="http://schemas.openxmlformats.org/officeDocument/2006/relationships" xmlns:p="http://schemas.openxmlformats.org/presentationml/2006/main">
  <p:tag name="PA" val="v5.1.2"/>
</p:tagLst>
</file>

<file path=ppt/tags/tag19.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1"/>
</p:tagLst>
</file>

<file path=ppt/tags/tag20.xml><?xml version="1.0" encoding="utf-8"?>
<p:tagLst xmlns:a="http://schemas.openxmlformats.org/drawingml/2006/main" xmlns:r="http://schemas.openxmlformats.org/officeDocument/2006/relationships" xmlns:p="http://schemas.openxmlformats.org/presentationml/2006/main">
  <p:tag name="PA" val="v5.1.2"/>
</p:tagLst>
</file>

<file path=ppt/tags/tag21.xml><?xml version="1.0" encoding="utf-8"?>
<p:tagLst xmlns:a="http://schemas.openxmlformats.org/drawingml/2006/main" xmlns:r="http://schemas.openxmlformats.org/officeDocument/2006/relationships" xmlns:p="http://schemas.openxmlformats.org/presentationml/2006/main">
  <p:tag name="PA" val="v5.1.2"/>
</p:tagLst>
</file>

<file path=ppt/tags/tag22.xml><?xml version="1.0" encoding="utf-8"?>
<p:tagLst xmlns:a="http://schemas.openxmlformats.org/drawingml/2006/main" xmlns:r="http://schemas.openxmlformats.org/officeDocument/2006/relationships" xmlns:p="http://schemas.openxmlformats.org/presentationml/2006/main">
  <p:tag name="PA" val="v5.1.2"/>
</p:tagLst>
</file>

<file path=ppt/tags/tag23.xml><?xml version="1.0" encoding="utf-8"?>
<p:tagLst xmlns:a="http://schemas.openxmlformats.org/drawingml/2006/main" xmlns:r="http://schemas.openxmlformats.org/officeDocument/2006/relationships" xmlns:p="http://schemas.openxmlformats.org/presentationml/2006/main">
  <p:tag name="PA" val="v5.1.2"/>
</p:tagLst>
</file>

<file path=ppt/tags/tag24.xml><?xml version="1.0" encoding="utf-8"?>
<p:tagLst xmlns:a="http://schemas.openxmlformats.org/drawingml/2006/main" xmlns:r="http://schemas.openxmlformats.org/officeDocument/2006/relationships" xmlns:p="http://schemas.openxmlformats.org/presentationml/2006/main">
  <p:tag name="PA" val="v5.1.2"/>
</p:tagLst>
</file>

<file path=ppt/tags/tag25.xml><?xml version="1.0" encoding="utf-8"?>
<p:tagLst xmlns:a="http://schemas.openxmlformats.org/drawingml/2006/main" xmlns:r="http://schemas.openxmlformats.org/officeDocument/2006/relationships" xmlns:p="http://schemas.openxmlformats.org/presentationml/2006/main">
  <p:tag name="PA" val="v5.1.2"/>
</p:tagLst>
</file>

<file path=ppt/tags/tag26.xml><?xml version="1.0" encoding="utf-8"?>
<p:tagLst xmlns:a="http://schemas.openxmlformats.org/drawingml/2006/main" xmlns:r="http://schemas.openxmlformats.org/officeDocument/2006/relationships" xmlns:p="http://schemas.openxmlformats.org/presentationml/2006/main">
  <p:tag name="PA" val="v5.1.2"/>
</p:tagLst>
</file>

<file path=ppt/tags/tag27.xml><?xml version="1.0" encoding="utf-8"?>
<p:tagLst xmlns:a="http://schemas.openxmlformats.org/drawingml/2006/main" xmlns:r="http://schemas.openxmlformats.org/officeDocument/2006/relationships" xmlns:p="http://schemas.openxmlformats.org/presentationml/2006/main">
  <p:tag name="PA" val="v5.1.2"/>
</p:tagLst>
</file>

<file path=ppt/tags/tag28.xml><?xml version="1.0" encoding="utf-8"?>
<p:tagLst xmlns:a="http://schemas.openxmlformats.org/drawingml/2006/main" xmlns:r="http://schemas.openxmlformats.org/officeDocument/2006/relationships" xmlns:p="http://schemas.openxmlformats.org/presentationml/2006/main">
  <p:tag name="PA" val="v5.1.2"/>
</p:tagLst>
</file>

<file path=ppt/tags/tag29.xml><?xml version="1.0" encoding="utf-8"?>
<p:tagLst xmlns:a="http://schemas.openxmlformats.org/drawingml/2006/main" xmlns:r="http://schemas.openxmlformats.org/officeDocument/2006/relationships" xmlns:p="http://schemas.openxmlformats.org/presentationml/2006/main">
  <p:tag name="PA" val="v5.1.1"/>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30.xml><?xml version="1.0" encoding="utf-8"?>
<p:tagLst xmlns:a="http://schemas.openxmlformats.org/drawingml/2006/main" xmlns:r="http://schemas.openxmlformats.org/officeDocument/2006/relationships" xmlns:p="http://schemas.openxmlformats.org/presentationml/2006/main">
  <p:tag name="PA" val="v5.1.2"/>
</p:tagLst>
</file>

<file path=ppt/tags/tag31.xml><?xml version="1.0" encoding="utf-8"?>
<p:tagLst xmlns:a="http://schemas.openxmlformats.org/drawingml/2006/main" xmlns:r="http://schemas.openxmlformats.org/officeDocument/2006/relationships" xmlns:p="http://schemas.openxmlformats.org/presentationml/2006/main">
  <p:tag name="PA" val="v5.1.2"/>
</p:tagLst>
</file>

<file path=ppt/tags/tag32.xml><?xml version="1.0" encoding="utf-8"?>
<p:tagLst xmlns:a="http://schemas.openxmlformats.org/drawingml/2006/main" xmlns:r="http://schemas.openxmlformats.org/officeDocument/2006/relationships" xmlns:p="http://schemas.openxmlformats.org/presentationml/2006/main">
  <p:tag name="PA" val="v5.1.2"/>
</p:tagLst>
</file>

<file path=ppt/tags/tag33.xml><?xml version="1.0" encoding="utf-8"?>
<p:tagLst xmlns:a="http://schemas.openxmlformats.org/drawingml/2006/main" xmlns:r="http://schemas.openxmlformats.org/officeDocument/2006/relationships" xmlns:p="http://schemas.openxmlformats.org/presentationml/2006/main">
  <p:tag name="PA" val="v5.1.2"/>
</p:tagLst>
</file>

<file path=ppt/tags/tag34.xml><?xml version="1.0" encoding="utf-8"?>
<p:tagLst xmlns:a="http://schemas.openxmlformats.org/drawingml/2006/main" xmlns:r="http://schemas.openxmlformats.org/officeDocument/2006/relationships" xmlns:p="http://schemas.openxmlformats.org/presentationml/2006/main">
  <p:tag name="PA" val="v5.1.2"/>
</p:tagLst>
</file>

<file path=ppt/tags/tag35.xml><?xml version="1.0" encoding="utf-8"?>
<p:tagLst xmlns:a="http://schemas.openxmlformats.org/drawingml/2006/main" xmlns:r="http://schemas.openxmlformats.org/officeDocument/2006/relationships" xmlns:p="http://schemas.openxmlformats.org/presentationml/2006/main">
  <p:tag name="PA" val="v5.1.2"/>
</p:tagLst>
</file>

<file path=ppt/tags/tag36.xml><?xml version="1.0" encoding="utf-8"?>
<p:tagLst xmlns:a="http://schemas.openxmlformats.org/drawingml/2006/main" xmlns:r="http://schemas.openxmlformats.org/officeDocument/2006/relationships" xmlns:p="http://schemas.openxmlformats.org/presentationml/2006/main">
  <p:tag name="PA" val="v5.1.2"/>
</p:tagLst>
</file>

<file path=ppt/tags/tag37.xml><?xml version="1.0" encoding="utf-8"?>
<p:tagLst xmlns:a="http://schemas.openxmlformats.org/drawingml/2006/main" xmlns:r="http://schemas.openxmlformats.org/officeDocument/2006/relationships" xmlns:p="http://schemas.openxmlformats.org/presentationml/2006/main">
  <p:tag name="PA" val="v5.1.2"/>
</p:tagLst>
</file>

<file path=ppt/tags/tag38.xml><?xml version="1.0" encoding="utf-8"?>
<p:tagLst xmlns:a="http://schemas.openxmlformats.org/drawingml/2006/main" xmlns:r="http://schemas.openxmlformats.org/officeDocument/2006/relationships" xmlns:p="http://schemas.openxmlformats.org/presentationml/2006/main">
  <p:tag name="PA" val="v5.1.2"/>
</p:tagLst>
</file>

<file path=ppt/tags/tag39.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40.xml><?xml version="1.0" encoding="utf-8"?>
<p:tagLst xmlns:a="http://schemas.openxmlformats.org/drawingml/2006/main" xmlns:r="http://schemas.openxmlformats.org/officeDocument/2006/relationships" xmlns:p="http://schemas.openxmlformats.org/presentationml/2006/main">
  <p:tag name="PA" val="v5.1.2"/>
</p:tagLst>
</file>

<file path=ppt/tags/tag41.xml><?xml version="1.0" encoding="utf-8"?>
<p:tagLst xmlns:a="http://schemas.openxmlformats.org/drawingml/2006/main" xmlns:r="http://schemas.openxmlformats.org/officeDocument/2006/relationships" xmlns:p="http://schemas.openxmlformats.org/presentationml/2006/main">
  <p:tag name="PA" val="v5.1.2"/>
</p:tagLst>
</file>

<file path=ppt/tags/tag42.xml><?xml version="1.0" encoding="utf-8"?>
<p:tagLst xmlns:a="http://schemas.openxmlformats.org/drawingml/2006/main" xmlns:r="http://schemas.openxmlformats.org/officeDocument/2006/relationships" xmlns:p="http://schemas.openxmlformats.org/presentationml/2006/main">
  <p:tag name="PA" val="v5.1.2"/>
</p:tagLst>
</file>

<file path=ppt/tags/tag43.xml><?xml version="1.0" encoding="utf-8"?>
<p:tagLst xmlns:a="http://schemas.openxmlformats.org/drawingml/2006/main" xmlns:r="http://schemas.openxmlformats.org/officeDocument/2006/relationships" xmlns:p="http://schemas.openxmlformats.org/presentationml/2006/main">
  <p:tag name="PA" val="v5.1.2"/>
</p:tagLst>
</file>

<file path=ppt/tags/tag44.xml><?xml version="1.0" encoding="utf-8"?>
<p:tagLst xmlns:a="http://schemas.openxmlformats.org/drawingml/2006/main" xmlns:r="http://schemas.openxmlformats.org/officeDocument/2006/relationships" xmlns:p="http://schemas.openxmlformats.org/presentationml/2006/main">
  <p:tag name="PA" val="v5.1.2"/>
</p:tagLst>
</file>

<file path=ppt/tags/tag45.xml><?xml version="1.0" encoding="utf-8"?>
<p:tagLst xmlns:a="http://schemas.openxmlformats.org/drawingml/2006/main" xmlns:r="http://schemas.openxmlformats.org/officeDocument/2006/relationships" xmlns:p="http://schemas.openxmlformats.org/presentationml/2006/main">
  <p:tag name="PA" val="v5.1.2"/>
</p:tagLst>
</file>

<file path=ppt/tags/tag46.xml><?xml version="1.0" encoding="utf-8"?>
<p:tagLst xmlns:a="http://schemas.openxmlformats.org/drawingml/2006/main" xmlns:r="http://schemas.openxmlformats.org/officeDocument/2006/relationships" xmlns:p="http://schemas.openxmlformats.org/presentationml/2006/main">
  <p:tag name="PA" val="v5.1.2"/>
</p:tagLst>
</file>

<file path=ppt/tags/tag47.xml><?xml version="1.0" encoding="utf-8"?>
<p:tagLst xmlns:a="http://schemas.openxmlformats.org/drawingml/2006/main" xmlns:r="http://schemas.openxmlformats.org/officeDocument/2006/relationships" xmlns:p="http://schemas.openxmlformats.org/presentationml/2006/main">
  <p:tag name="PA" val="v5.1.2"/>
</p:tagLst>
</file>

<file path=ppt/tags/tag48.xml><?xml version="1.0" encoding="utf-8"?>
<p:tagLst xmlns:a="http://schemas.openxmlformats.org/drawingml/2006/main" xmlns:r="http://schemas.openxmlformats.org/officeDocument/2006/relationships" xmlns:p="http://schemas.openxmlformats.org/presentationml/2006/main">
  <p:tag name="PA" val="v5.1.2"/>
</p:tagLst>
</file>

<file path=ppt/tags/tag49.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50.xml><?xml version="1.0" encoding="utf-8"?>
<p:tagLst xmlns:a="http://schemas.openxmlformats.org/drawingml/2006/main" xmlns:r="http://schemas.openxmlformats.org/officeDocument/2006/relationships" xmlns:p="http://schemas.openxmlformats.org/presentationml/2006/main">
  <p:tag name="PA" val="v5.1.2"/>
</p:tagLst>
</file>

<file path=ppt/tags/tag51.xml><?xml version="1.0" encoding="utf-8"?>
<p:tagLst xmlns:a="http://schemas.openxmlformats.org/drawingml/2006/main" xmlns:r="http://schemas.openxmlformats.org/officeDocument/2006/relationships" xmlns:p="http://schemas.openxmlformats.org/presentationml/2006/main">
  <p:tag name="PA" val="v5.1.2"/>
</p:tagLst>
</file>

<file path=ppt/tags/tag52.xml><?xml version="1.0" encoding="utf-8"?>
<p:tagLst xmlns:a="http://schemas.openxmlformats.org/drawingml/2006/main" xmlns:r="http://schemas.openxmlformats.org/officeDocument/2006/relationships" xmlns:p="http://schemas.openxmlformats.org/presentationml/2006/main">
  <p:tag name="PA" val="v5.1.2"/>
</p:tagLst>
</file>

<file path=ppt/tags/tag53.xml><?xml version="1.0" encoding="utf-8"?>
<p:tagLst xmlns:a="http://schemas.openxmlformats.org/drawingml/2006/main" xmlns:r="http://schemas.openxmlformats.org/officeDocument/2006/relationships" xmlns:p="http://schemas.openxmlformats.org/presentationml/2006/main">
  <p:tag name="PA" val="v5.1.2"/>
</p:tagLst>
</file>

<file path=ppt/tags/tag54.xml><?xml version="1.0" encoding="utf-8"?>
<p:tagLst xmlns:a="http://schemas.openxmlformats.org/drawingml/2006/main" xmlns:r="http://schemas.openxmlformats.org/officeDocument/2006/relationships" xmlns:p="http://schemas.openxmlformats.org/presentationml/2006/main">
  <p:tag name="PA" val="v5.1.2"/>
</p:tagLst>
</file>

<file path=ppt/tags/tag55.xml><?xml version="1.0" encoding="utf-8"?>
<p:tagLst xmlns:a="http://schemas.openxmlformats.org/drawingml/2006/main" xmlns:r="http://schemas.openxmlformats.org/officeDocument/2006/relationships" xmlns:p="http://schemas.openxmlformats.org/presentationml/2006/main">
  <p:tag name="PA" val="v5.1.2"/>
</p:tagLst>
</file>

<file path=ppt/tags/tag56.xml><?xml version="1.0" encoding="utf-8"?>
<p:tagLst xmlns:a="http://schemas.openxmlformats.org/drawingml/2006/main" xmlns:r="http://schemas.openxmlformats.org/officeDocument/2006/relationships" xmlns:p="http://schemas.openxmlformats.org/presentationml/2006/main">
  <p:tag name="PA" val="v5.1.2"/>
</p:tagLst>
</file>

<file path=ppt/tags/tag57.xml><?xml version="1.0" encoding="utf-8"?>
<p:tagLst xmlns:a="http://schemas.openxmlformats.org/drawingml/2006/main" xmlns:r="http://schemas.openxmlformats.org/officeDocument/2006/relationships" xmlns:p="http://schemas.openxmlformats.org/presentationml/2006/main">
  <p:tag name="PA" val="v5.1.2"/>
</p:tagLst>
</file>

<file path=ppt/tags/tag58.xml><?xml version="1.0" encoding="utf-8"?>
<p:tagLst xmlns:a="http://schemas.openxmlformats.org/drawingml/2006/main" xmlns:r="http://schemas.openxmlformats.org/officeDocument/2006/relationships" xmlns:p="http://schemas.openxmlformats.org/presentationml/2006/main">
  <p:tag name="PA" val="v5.1.2"/>
</p:tagLst>
</file>

<file path=ppt/tags/tag59.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60.xml><?xml version="1.0" encoding="utf-8"?>
<p:tagLst xmlns:a="http://schemas.openxmlformats.org/drawingml/2006/main" xmlns:r="http://schemas.openxmlformats.org/officeDocument/2006/relationships" xmlns:p="http://schemas.openxmlformats.org/presentationml/2006/main">
  <p:tag name="PA" val="v5.1.2"/>
</p:tagLst>
</file>

<file path=ppt/tags/tag61.xml><?xml version="1.0" encoding="utf-8"?>
<p:tagLst xmlns:a="http://schemas.openxmlformats.org/drawingml/2006/main" xmlns:r="http://schemas.openxmlformats.org/officeDocument/2006/relationships" xmlns:p="http://schemas.openxmlformats.org/presentationml/2006/main">
  <p:tag name="PA" val="v5.1.2"/>
</p:tagLst>
</file>

<file path=ppt/tags/tag62.xml><?xml version="1.0" encoding="utf-8"?>
<p:tagLst xmlns:a="http://schemas.openxmlformats.org/drawingml/2006/main" xmlns:r="http://schemas.openxmlformats.org/officeDocument/2006/relationships" xmlns:p="http://schemas.openxmlformats.org/presentationml/2006/main">
  <p:tag name="PA" val="v5.1.2"/>
</p:tagLst>
</file>

<file path=ppt/tags/tag63.xml><?xml version="1.0" encoding="utf-8"?>
<p:tagLst xmlns:a="http://schemas.openxmlformats.org/drawingml/2006/main" xmlns:r="http://schemas.openxmlformats.org/officeDocument/2006/relationships" xmlns:p="http://schemas.openxmlformats.org/presentationml/2006/main">
  <p:tag name="PA" val="v5.1.2"/>
</p:tagLst>
</file>

<file path=ppt/tags/tag64.xml><?xml version="1.0" encoding="utf-8"?>
<p:tagLst xmlns:a="http://schemas.openxmlformats.org/drawingml/2006/main" xmlns:r="http://schemas.openxmlformats.org/officeDocument/2006/relationships" xmlns:p="http://schemas.openxmlformats.org/presentationml/2006/main">
  <p:tag name="PA" val="v5.1.2"/>
</p:tagLst>
</file>

<file path=ppt/tags/tag65.xml><?xml version="1.0" encoding="utf-8"?>
<p:tagLst xmlns:a="http://schemas.openxmlformats.org/drawingml/2006/main" xmlns:r="http://schemas.openxmlformats.org/officeDocument/2006/relationships" xmlns:p="http://schemas.openxmlformats.org/presentationml/2006/main">
  <p:tag name="PA" val="v5.1.2"/>
</p:tagLst>
</file>

<file path=ppt/tags/tag66.xml><?xml version="1.0" encoding="utf-8"?>
<p:tagLst xmlns:a="http://schemas.openxmlformats.org/drawingml/2006/main" xmlns:r="http://schemas.openxmlformats.org/officeDocument/2006/relationships" xmlns:p="http://schemas.openxmlformats.org/presentationml/2006/main">
  <p:tag name="PA" val="v5.1.2"/>
</p:tagLst>
</file>

<file path=ppt/tags/tag67.xml><?xml version="1.0" encoding="utf-8"?>
<p:tagLst xmlns:a="http://schemas.openxmlformats.org/drawingml/2006/main" xmlns:r="http://schemas.openxmlformats.org/officeDocument/2006/relationships" xmlns:p="http://schemas.openxmlformats.org/presentationml/2006/main">
  <p:tag name="PA" val="v5.1.2"/>
</p:tagLst>
</file>

<file path=ppt/tags/tag68.xml><?xml version="1.0" encoding="utf-8"?>
<p:tagLst xmlns:a="http://schemas.openxmlformats.org/drawingml/2006/main" xmlns:r="http://schemas.openxmlformats.org/officeDocument/2006/relationships" xmlns:p="http://schemas.openxmlformats.org/presentationml/2006/main">
  <p:tag name="PA" val="v5.1.2"/>
</p:tagLst>
</file>

<file path=ppt/tags/tag69.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70.xml><?xml version="1.0" encoding="utf-8"?>
<p:tagLst xmlns:a="http://schemas.openxmlformats.org/drawingml/2006/main" xmlns:r="http://schemas.openxmlformats.org/officeDocument/2006/relationships" xmlns:p="http://schemas.openxmlformats.org/presentationml/2006/main">
  <p:tag name="PA" val="v5.1.2"/>
</p:tagLst>
</file>

<file path=ppt/tags/tag71.xml><?xml version="1.0" encoding="utf-8"?>
<p:tagLst xmlns:a="http://schemas.openxmlformats.org/drawingml/2006/main" xmlns:r="http://schemas.openxmlformats.org/officeDocument/2006/relationships" xmlns:p="http://schemas.openxmlformats.org/presentationml/2006/main">
  <p:tag name="PA" val="v5.1.2"/>
</p:tagLst>
</file>

<file path=ppt/tags/tag72.xml><?xml version="1.0" encoding="utf-8"?>
<p:tagLst xmlns:a="http://schemas.openxmlformats.org/drawingml/2006/main" xmlns:r="http://schemas.openxmlformats.org/officeDocument/2006/relationships" xmlns:p="http://schemas.openxmlformats.org/presentationml/2006/main">
  <p:tag name="PA" val="v5.1.2"/>
</p:tagLst>
</file>

<file path=ppt/tags/tag73.xml><?xml version="1.0" encoding="utf-8"?>
<p:tagLst xmlns:a="http://schemas.openxmlformats.org/drawingml/2006/main" xmlns:r="http://schemas.openxmlformats.org/officeDocument/2006/relationships" xmlns:p="http://schemas.openxmlformats.org/presentationml/2006/main">
  <p:tag name="PA" val="v5.1.2"/>
</p:tagLst>
</file>

<file path=ppt/tags/tag74.xml><?xml version="1.0" encoding="utf-8"?>
<p:tagLst xmlns:a="http://schemas.openxmlformats.org/drawingml/2006/main" xmlns:r="http://schemas.openxmlformats.org/officeDocument/2006/relationships" xmlns:p="http://schemas.openxmlformats.org/presentationml/2006/main">
  <p:tag name="PA" val="v5.1.2"/>
</p:tagLst>
</file>

<file path=ppt/tags/tag75.xml><?xml version="1.0" encoding="utf-8"?>
<p:tagLst xmlns:a="http://schemas.openxmlformats.org/drawingml/2006/main" xmlns:r="http://schemas.openxmlformats.org/officeDocument/2006/relationships" xmlns:p="http://schemas.openxmlformats.org/presentationml/2006/main">
  <p:tag name="PA" val="v5.1.2"/>
</p:tagLst>
</file>

<file path=ppt/tags/tag76.xml><?xml version="1.0" encoding="utf-8"?>
<p:tagLst xmlns:a="http://schemas.openxmlformats.org/drawingml/2006/main" xmlns:r="http://schemas.openxmlformats.org/officeDocument/2006/relationships" xmlns:p="http://schemas.openxmlformats.org/presentationml/2006/main">
  <p:tag name="PA" val="v5.1.2"/>
</p:tagLst>
</file>

<file path=ppt/tags/tag77.xml><?xml version="1.0" encoding="utf-8"?>
<p:tagLst xmlns:a="http://schemas.openxmlformats.org/drawingml/2006/main" xmlns:r="http://schemas.openxmlformats.org/officeDocument/2006/relationships" xmlns:p="http://schemas.openxmlformats.org/presentationml/2006/main">
  <p:tag name="PA" val="v5.1.2"/>
</p:tagLst>
</file>

<file path=ppt/tags/tag78.xml><?xml version="1.0" encoding="utf-8"?>
<p:tagLst xmlns:a="http://schemas.openxmlformats.org/drawingml/2006/main" xmlns:r="http://schemas.openxmlformats.org/officeDocument/2006/relationships" xmlns:p="http://schemas.openxmlformats.org/presentationml/2006/main">
  <p:tag name="PA" val="v5.1.2"/>
</p:tagLst>
</file>

<file path=ppt/tags/tag79.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80.xml><?xml version="1.0" encoding="utf-8"?>
<p:tagLst xmlns:a="http://schemas.openxmlformats.org/drawingml/2006/main" xmlns:r="http://schemas.openxmlformats.org/officeDocument/2006/relationships" xmlns:p="http://schemas.openxmlformats.org/presentationml/2006/main">
  <p:tag name="PA" val="v5.1.2"/>
</p:tagLst>
</file>

<file path=ppt/tags/tag81.xml><?xml version="1.0" encoding="utf-8"?>
<p:tagLst xmlns:a="http://schemas.openxmlformats.org/drawingml/2006/main" xmlns:r="http://schemas.openxmlformats.org/officeDocument/2006/relationships" xmlns:p="http://schemas.openxmlformats.org/presentationml/2006/main">
  <p:tag name="PA" val="v5.1.2"/>
</p:tagLst>
</file>

<file path=ppt/tags/tag82.xml><?xml version="1.0" encoding="utf-8"?>
<p:tagLst xmlns:a="http://schemas.openxmlformats.org/drawingml/2006/main" xmlns:r="http://schemas.openxmlformats.org/officeDocument/2006/relationships" xmlns:p="http://schemas.openxmlformats.org/presentationml/2006/main">
  <p:tag name="PA" val="v5.1.2"/>
</p:tagLst>
</file>

<file path=ppt/tags/tag83.xml><?xml version="1.0" encoding="utf-8"?>
<p:tagLst xmlns:a="http://schemas.openxmlformats.org/drawingml/2006/main" xmlns:r="http://schemas.openxmlformats.org/officeDocument/2006/relationships" xmlns:p="http://schemas.openxmlformats.org/presentationml/2006/main">
  <p:tag name="PA" val="v5.1.2"/>
</p:tagLst>
</file>

<file path=ppt/tags/tag84.xml><?xml version="1.0" encoding="utf-8"?>
<p:tagLst xmlns:a="http://schemas.openxmlformats.org/drawingml/2006/main" xmlns:r="http://schemas.openxmlformats.org/officeDocument/2006/relationships" xmlns:p="http://schemas.openxmlformats.org/presentationml/2006/main">
  <p:tag name="PA" val="v5.1.2"/>
</p:tagLst>
</file>

<file path=ppt/tags/tag85.xml><?xml version="1.0" encoding="utf-8"?>
<p:tagLst xmlns:a="http://schemas.openxmlformats.org/drawingml/2006/main" xmlns:r="http://schemas.openxmlformats.org/officeDocument/2006/relationships" xmlns:p="http://schemas.openxmlformats.org/presentationml/2006/main">
  <p:tag name="PA" val="v5.1.2"/>
</p:tagLst>
</file>

<file path=ppt/tags/tag86.xml><?xml version="1.0" encoding="utf-8"?>
<p:tagLst xmlns:a="http://schemas.openxmlformats.org/drawingml/2006/main" xmlns:r="http://schemas.openxmlformats.org/officeDocument/2006/relationships" xmlns:p="http://schemas.openxmlformats.org/presentationml/2006/main">
  <p:tag name="PA" val="v5.1.2"/>
</p:tagLst>
</file>

<file path=ppt/tags/tag87.xml><?xml version="1.0" encoding="utf-8"?>
<p:tagLst xmlns:a="http://schemas.openxmlformats.org/drawingml/2006/main" xmlns:r="http://schemas.openxmlformats.org/officeDocument/2006/relationships" xmlns:p="http://schemas.openxmlformats.org/presentationml/2006/main">
  <p:tag name="PA" val="v5.1.2"/>
</p:tagLst>
</file>

<file path=ppt/tags/tag88.xml><?xml version="1.0" encoding="utf-8"?>
<p:tagLst xmlns:a="http://schemas.openxmlformats.org/drawingml/2006/main" xmlns:r="http://schemas.openxmlformats.org/officeDocument/2006/relationships" xmlns:p="http://schemas.openxmlformats.org/presentationml/2006/main">
  <p:tag name="PA" val="v5.1.2"/>
</p:tagLst>
</file>

<file path=ppt/tags/tag89.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ags/tag90.xml><?xml version="1.0" encoding="utf-8"?>
<p:tagLst xmlns:a="http://schemas.openxmlformats.org/drawingml/2006/main" xmlns:r="http://schemas.openxmlformats.org/officeDocument/2006/relationships" xmlns:p="http://schemas.openxmlformats.org/presentationml/2006/main">
  <p:tag name="PA" val="v5.1.2"/>
</p:tagLst>
</file>

<file path=ppt/tags/tag91.xml><?xml version="1.0" encoding="utf-8"?>
<p:tagLst xmlns:a="http://schemas.openxmlformats.org/drawingml/2006/main" xmlns:r="http://schemas.openxmlformats.org/officeDocument/2006/relationships" xmlns:p="http://schemas.openxmlformats.org/presentationml/2006/main">
  <p:tag name="PA" val="v5.1.2"/>
</p:tagLst>
</file>

<file path=ppt/tags/tag92.xml><?xml version="1.0" encoding="utf-8"?>
<p:tagLst xmlns:a="http://schemas.openxmlformats.org/drawingml/2006/main" xmlns:r="http://schemas.openxmlformats.org/officeDocument/2006/relationships" xmlns:p="http://schemas.openxmlformats.org/presentationml/2006/main">
  <p:tag name="PA" val="v5.1.2"/>
</p:tagLst>
</file>

<file path=ppt/tags/tag93.xml><?xml version="1.0" encoding="utf-8"?>
<p:tagLst xmlns:a="http://schemas.openxmlformats.org/drawingml/2006/main" xmlns:r="http://schemas.openxmlformats.org/officeDocument/2006/relationships" xmlns:p="http://schemas.openxmlformats.org/presentationml/2006/main">
  <p:tag name="PA" val="v5.1.2"/>
</p:tagLst>
</file>

<file path=ppt/tags/tag94.xml><?xml version="1.0" encoding="utf-8"?>
<p:tagLst xmlns:a="http://schemas.openxmlformats.org/drawingml/2006/main" xmlns:r="http://schemas.openxmlformats.org/officeDocument/2006/relationships" xmlns:p="http://schemas.openxmlformats.org/presentationml/2006/main">
  <p:tag name="PA" val="v5.1.2"/>
</p:tagLst>
</file>

<file path=ppt/tags/tag95.xml><?xml version="1.0" encoding="utf-8"?>
<p:tagLst xmlns:a="http://schemas.openxmlformats.org/drawingml/2006/main" xmlns:r="http://schemas.openxmlformats.org/officeDocument/2006/relationships" xmlns:p="http://schemas.openxmlformats.org/presentationml/2006/main">
  <p:tag name="PA" val="v5.1.2"/>
</p:tagLst>
</file>

<file path=ppt/tags/tag96.xml><?xml version="1.0" encoding="utf-8"?>
<p:tagLst xmlns:a="http://schemas.openxmlformats.org/drawingml/2006/main" xmlns:r="http://schemas.openxmlformats.org/officeDocument/2006/relationships" xmlns:p="http://schemas.openxmlformats.org/presentationml/2006/main">
  <p:tag name="PA" val="v5.1.2"/>
</p:tagLst>
</file>

<file path=ppt/tags/tag97.xml><?xml version="1.0" encoding="utf-8"?>
<p:tagLst xmlns:a="http://schemas.openxmlformats.org/drawingml/2006/main" xmlns:r="http://schemas.openxmlformats.org/officeDocument/2006/relationships" xmlns:p="http://schemas.openxmlformats.org/presentationml/2006/main">
  <p:tag name="PA" val="v5.1.2"/>
</p:tagLst>
</file>

<file path=ppt/tags/tag98.xml><?xml version="1.0" encoding="utf-8"?>
<p:tagLst xmlns:a="http://schemas.openxmlformats.org/drawingml/2006/main" xmlns:r="http://schemas.openxmlformats.org/officeDocument/2006/relationships" xmlns:p="http://schemas.openxmlformats.org/presentationml/2006/main">
  <p:tag name="PA" val="v5.1.2"/>
</p:tagLst>
</file>

<file path=ppt/tags/tag9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22B1DB"/>
      </a:accent1>
      <a:accent2>
        <a:srgbClr val="6DF3BC"/>
      </a:accent2>
      <a:accent3>
        <a:srgbClr val="35C3D5"/>
      </a:accent3>
      <a:accent4>
        <a:srgbClr val="6882FD"/>
      </a:accent4>
      <a:accent5>
        <a:srgbClr val="C9AA68"/>
      </a:accent5>
      <a:accent6>
        <a:srgbClr val="90A4FF"/>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Template>
  <TotalTime>2911</TotalTime>
  <Words>2065</Words>
  <Application>Microsoft Office PowerPoint</Application>
  <PresentationFormat>宽屏</PresentationFormat>
  <Paragraphs>289</Paragraphs>
  <Slides>34</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34</vt:i4>
      </vt:variant>
    </vt:vector>
  </HeadingPairs>
  <TitlesOfParts>
    <vt:vector size="42" baseType="lpstr">
      <vt:lpstr>Times New Roman</vt:lpstr>
      <vt:lpstr>宋体</vt:lpstr>
      <vt:lpstr>微软雅黑</vt:lpstr>
      <vt:lpstr>Calibri</vt:lpstr>
      <vt:lpstr>时尚中黑简体</vt:lpstr>
      <vt:lpstr>等线</vt:lpstr>
      <vt:lpstr>Arial</vt:lpstr>
      <vt:lpstr>主题5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naty</cp:lastModifiedBy>
  <cp:revision>173</cp:revision>
  <cp:lastPrinted>2018-07-30T16:00:00Z</cp:lastPrinted>
  <dcterms:created xsi:type="dcterms:W3CDTF">2018-07-30T16:00:00Z</dcterms:created>
  <dcterms:modified xsi:type="dcterms:W3CDTF">2018-10-03T18:34:06Z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